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0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260" y="641688"/>
            <a:ext cx="6510602" cy="979966"/>
          </a:xfrm>
        </p:spPr>
        <p:txBody>
          <a:bodyPr anchor="t">
            <a:normAutofit/>
          </a:bodyPr>
          <a:lstStyle/>
          <a:p>
            <a:r>
              <a:rPr lang="en-GB" sz="4800" dirty="0"/>
              <a:t>WonderReadWorld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child is constantly watching videos/TikTok's on his/her phone</a:t>
            </a:r>
          </a:p>
        </p:txBody>
      </p:sp>
      <p:pic>
        <p:nvPicPr>
          <p:cNvPr id="6" name="Picture 5" descr="A child looking at a cell phone&#10;&#10;Description automatically generated">
            <a:extLst>
              <a:ext uri="{FF2B5EF4-FFF2-40B4-BE49-F238E27FC236}">
                <a16:creationId xmlns:a16="http://schemas.microsoft.com/office/drawing/2014/main" id="{9C135250-EF43-2A8B-2024-2AEC12FCD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0" y="1621654"/>
            <a:ext cx="5743738" cy="38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mother is unhappy with her child watching videos all day and she wants the child to start reading </a:t>
            </a:r>
          </a:p>
        </p:txBody>
      </p:sp>
      <p:pic>
        <p:nvPicPr>
          <p:cNvPr id="7" name="Picture 6" descr="A person and a child looking at a computer&#10;&#10;Description automatically generated">
            <a:extLst>
              <a:ext uri="{FF2B5EF4-FFF2-40B4-BE49-F238E27FC236}">
                <a16:creationId xmlns:a16="http://schemas.microsoft.com/office/drawing/2014/main" id="{582DCEA0-7AB7-5C27-D33E-DD6E63D2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978408"/>
            <a:ext cx="5571969" cy="37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4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mom finds an application that has unique way to get children to start reading enchanting to her child</a:t>
            </a:r>
          </a:p>
        </p:txBody>
      </p:sp>
      <p:pic>
        <p:nvPicPr>
          <p:cNvPr id="7" name="Picture 6" descr="A person and a child giving each other a high five&#10;&#10;Description automatically generated">
            <a:extLst>
              <a:ext uri="{FF2B5EF4-FFF2-40B4-BE49-F238E27FC236}">
                <a16:creationId xmlns:a16="http://schemas.microsoft.com/office/drawing/2014/main" id="{C2A1D813-A937-6DB2-58C3-69D57A88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978407"/>
            <a:ext cx="5630460" cy="3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child starts the application</a:t>
            </a:r>
          </a:p>
        </p:txBody>
      </p:sp>
      <p:pic>
        <p:nvPicPr>
          <p:cNvPr id="7" name="Picture 6" descr="A young child lying on a bed using a tablet&#10;&#10;Description automatically generated">
            <a:extLst>
              <a:ext uri="{FF2B5EF4-FFF2-40B4-BE49-F238E27FC236}">
                <a16:creationId xmlns:a16="http://schemas.microsoft.com/office/drawing/2014/main" id="{9649DA33-F151-F8F9-A830-698B77A50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978408"/>
            <a:ext cx="6076950" cy="34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4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book is voiced and animated and easy to read and follow for the child</a:t>
            </a:r>
          </a:p>
        </p:txBody>
      </p:sp>
      <p:pic>
        <p:nvPicPr>
          <p:cNvPr id="7" name="Picture 6" descr="A hand holding a tablet&#10;&#10;Description automatically generated">
            <a:extLst>
              <a:ext uri="{FF2B5EF4-FFF2-40B4-BE49-F238E27FC236}">
                <a16:creationId xmlns:a16="http://schemas.microsoft.com/office/drawing/2014/main" id="{107E5784-A286-4FB6-B99E-04B51E96E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978408"/>
            <a:ext cx="5777484" cy="28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7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The child gets interested in the story and continues reading when the audio portion ends</a:t>
            </a:r>
          </a:p>
        </p:txBody>
      </p:sp>
      <p:pic>
        <p:nvPicPr>
          <p:cNvPr id="7" name="Picture 6" descr="A child looking at a tablet&#10;&#10;Description automatically generated">
            <a:extLst>
              <a:ext uri="{FF2B5EF4-FFF2-40B4-BE49-F238E27FC236}">
                <a16:creationId xmlns:a16="http://schemas.microsoft.com/office/drawing/2014/main" id="{5DAFAEA4-A86E-11E7-D509-9D7BBBA3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7" y="978407"/>
            <a:ext cx="5040785" cy="37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335A1-461D-B9CC-D472-39D3021E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292" r="8819"/>
          <a:stretch/>
        </p:blipFill>
        <p:spPr>
          <a:xfrm>
            <a:off x="-152402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00C81-D870-B980-3F76-C19DB1BB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912D0-58FC-9150-4B81-77EC27B3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GB" sz="2400" dirty="0"/>
              <a:t>After some time, the book gets more difficult which gives incentive for progressive learning for the child</a:t>
            </a:r>
          </a:p>
        </p:txBody>
      </p:sp>
      <p:pic>
        <p:nvPicPr>
          <p:cNvPr id="7" name="Picture 6" descr="A pair of headphones on a book&#10;&#10;Description automatically generated">
            <a:extLst>
              <a:ext uri="{FF2B5EF4-FFF2-40B4-BE49-F238E27FC236}">
                <a16:creationId xmlns:a16="http://schemas.microsoft.com/office/drawing/2014/main" id="{BF419122-6051-7B88-40D7-0963F1FE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892319"/>
            <a:ext cx="6134496" cy="36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758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WonderReadWorld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WonderReadWorld</dc:title>
  <dc:creator>Anastasija Temova</dc:creator>
  <cp:lastModifiedBy>Anastasija Temova</cp:lastModifiedBy>
  <cp:revision>1</cp:revision>
  <dcterms:created xsi:type="dcterms:W3CDTF">2023-11-27T15:42:52Z</dcterms:created>
  <dcterms:modified xsi:type="dcterms:W3CDTF">2023-11-27T16:02:00Z</dcterms:modified>
</cp:coreProperties>
</file>