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b8bc25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b8bc25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b8bc257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b8bc257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b8bc257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b8bc25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b8bc25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b8bc25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b8bc257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b8bc257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milyhandyman.com/list/the-10-best-home-innovations-of-the-decade/" TargetMode="External"/><Relationship Id="rId4" Type="http://schemas.openxmlformats.org/officeDocument/2006/relationships/hyperlink" Target="https://dev.to/andrewbaisden/50-cool-web-and-mobile-project-ideas-for-2021-1pgl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QEryds5Z3aQ&amp;ab_channel=SimplyAllie" TargetMode="External"/><Relationship Id="rId4" Type="http://schemas.openxmlformats.org/officeDocument/2006/relationships/hyperlink" Target="https://www.thebalancecareers.com/sample-day-life-of-sahm-312897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5300"/>
              <a:t>Topic &amp; Persona</a:t>
            </a:r>
            <a:endParaRPr sz="53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616075"/>
            <a:ext cx="85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Topic: Home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Persona: Alex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28" y="0"/>
            <a:ext cx="72293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381725"/>
            <a:ext cx="85206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132"/>
              <a:buNone/>
            </a:pPr>
            <a:r>
              <a:rPr lang="nl" sz="3180"/>
              <a:t>Topic home research</a:t>
            </a:r>
            <a:endParaRPr sz="318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1205500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https://www.familyhandyman.com/list/the-10-best-home-innovations-of-the-decade/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4"/>
              </a:rPr>
              <a:t>https://dev.to/andrewbaisden/50-cool-web-and-mobile-project-ideas-for-2021-1pgl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974" y="1968600"/>
            <a:ext cx="6570051" cy="28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Empathize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Persona research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These are most important links we’ve used to research our persona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https://www.youtube.com/watch?v=QEryds5Z3aQ&amp;ab_channel=SimplyAllie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4"/>
              </a:rPr>
              <a:t>https://www.thebalancecareers.com/sample-day-life-of-sahm-3128974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3707" l="0" r="0" t="0"/>
          <a:stretch/>
        </p:blipFill>
        <p:spPr>
          <a:xfrm>
            <a:off x="1687688" y="34600"/>
            <a:ext cx="5768624" cy="50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Define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POV</a:t>
            </a:r>
            <a:br>
              <a:rPr b="1" lang="nl"/>
            </a:br>
            <a:r>
              <a:rPr lang="nl" sz="1300">
                <a:solidFill>
                  <a:schemeClr val="dk1"/>
                </a:solidFill>
              </a:rPr>
              <a:t>Alex needs more sleep because she’s always tired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Alex needs peace of mind because she feels nervous about her kid’s well-being when she’s not around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Alex needs more shared interests with her husband because she wants to do more things together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How might we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How might we convince Alex to get more quality sleep?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How might we make getting a good sleep schedule something, which Alex aspires towards?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How might we make Alex more relaxed when her kids are not around?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How might we make Alex less nervous?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</a:rPr>
              <a:t>How might we make Alex and her husband do more things together?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How might we find more shared Interests between Alex and her husband?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