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a7cc38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a7cc38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a7cc387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a7cc38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a7cc387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a7cc387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2a7cc387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2a7cc387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a7cc387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a7cc387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a7cc387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a7cc387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a7cc387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a7cc387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Topic &amp; persona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nl" sz="1600">
                <a:solidFill>
                  <a:schemeClr val="dk1"/>
                </a:solidFill>
              </a:rPr>
              <a:t>Topic: Home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1"/>
                </a:solidFill>
              </a:rPr>
              <a:t>Persona: Alex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br>
              <a:rPr lang="nl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Define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/>
              <a:t>POV</a:t>
            </a:r>
            <a:br>
              <a:rPr b="1" lang="nl"/>
            </a:br>
            <a:r>
              <a:rPr lang="nl" sz="1300">
                <a:solidFill>
                  <a:schemeClr val="dk1"/>
                </a:solidFill>
              </a:rPr>
              <a:t>Alex needs more sleep because she’s always tired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300">
                <a:solidFill>
                  <a:schemeClr val="dk1"/>
                </a:solidFill>
              </a:rPr>
              <a:t>Alex needs peace of mind because she feels nervous about her kid’s well-being when she’s not around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300">
                <a:solidFill>
                  <a:schemeClr val="dk1"/>
                </a:solidFill>
              </a:rPr>
              <a:t>Alex needs more shared interests with her husband because she wants to do more things together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/>
              <a:t>How might we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300">
                <a:solidFill>
                  <a:schemeClr val="dk1"/>
                </a:solidFill>
              </a:rPr>
              <a:t>How might we convince Alex to get more quality sleep?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300">
                <a:solidFill>
                  <a:schemeClr val="dk1"/>
                </a:solidFill>
              </a:rPr>
              <a:t>How might we make getting a good sleep schedule something, which Alex aspires towards?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300">
                <a:solidFill>
                  <a:schemeClr val="dk1"/>
                </a:solidFill>
              </a:rPr>
              <a:t>How might we make Alex more relaxed when her kids are not around?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300">
                <a:solidFill>
                  <a:schemeClr val="dk1"/>
                </a:solidFill>
              </a:rPr>
              <a:t>How might we make Alex less nervous?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300">
                <a:solidFill>
                  <a:schemeClr val="dk1"/>
                </a:solidFill>
                <a:highlight>
                  <a:srgbClr val="EA9999"/>
                </a:highlight>
              </a:rPr>
              <a:t>How might we make Alex and her husband do more things together?</a:t>
            </a:r>
            <a:endParaRPr sz="13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300">
                <a:solidFill>
                  <a:schemeClr val="dk1"/>
                </a:solidFill>
                <a:highlight>
                  <a:srgbClr val="EA9999"/>
                </a:highlight>
              </a:rPr>
              <a:t>How might we find more shared Interests between Alex and her husband?</a:t>
            </a:r>
            <a:endParaRPr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Ideation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1455725"/>
            <a:ext cx="87344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3550"/>
            <a:ext cx="8839202" cy="422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Prototyping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534225"/>
            <a:ext cx="43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nl" sz="1400">
                <a:solidFill>
                  <a:srgbClr val="434343"/>
                </a:solidFill>
              </a:rPr>
              <a:t>Must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register/login/logout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create a group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invite another person to a group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join a group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view a list of recommended movies in a group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view previously matched movies/series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rate a matched movie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nl" sz="1400">
                <a:solidFill>
                  <a:srgbClr val="434343"/>
                </a:solidFill>
              </a:rPr>
              <a:t>Should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indicate if they have already watched a movie/serie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choose if they want to watch a movie/serie or not</a:t>
            </a:r>
            <a:br>
              <a:rPr lang="nl" sz="1100">
                <a:solidFill>
                  <a:schemeClr val="dk1"/>
                </a:solidFill>
              </a:rPr>
            </a:br>
            <a:r>
              <a:rPr lang="nl" sz="1100">
                <a:solidFill>
                  <a:schemeClr val="dk1"/>
                </a:solidFill>
              </a:rPr>
              <a:t>User must be able to filter a feed</a:t>
            </a:r>
            <a:br>
              <a:rPr lang="nl" sz="1100">
                <a:solidFill>
                  <a:schemeClr val="dk1"/>
                </a:solidFill>
              </a:rPr>
            </a:br>
            <a:r>
              <a:rPr lang="nl" sz="1100">
                <a:solidFill>
                  <a:schemeClr val="dk1"/>
                </a:solidFill>
              </a:rPr>
              <a:t>User must be able to put a movie/serie on a watchlist (gets priority in matching)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update their profile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search for a specific movie/serie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change the view of recommendations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</a:rPr>
              <a:t>User must be able to edit a group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781825" y="1534225"/>
            <a:ext cx="35562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rgbClr val="434343"/>
                </a:solidFill>
              </a:rPr>
              <a:t>Could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receive notifications when they have a movie/serie match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view the details of a movie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rgbClr val="434343"/>
                </a:solidFill>
              </a:rPr>
              <a:t>Wont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100">
                <a:solidFill>
                  <a:schemeClr val="dk1"/>
                </a:solidFill>
              </a:rPr>
              <a:t>User must be able to create/join a public group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918625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idee: Movie/Serie matcher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MosCoW: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3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WireFrames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25" y="753450"/>
            <a:ext cx="2271625" cy="40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187" y="753456"/>
            <a:ext cx="2271625" cy="403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275" y="753456"/>
            <a:ext cx="2271625" cy="403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25" y="376712"/>
            <a:ext cx="2469400" cy="43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299" y="376700"/>
            <a:ext cx="2469400" cy="43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675" y="376728"/>
            <a:ext cx="2469400" cy="439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50" y="358700"/>
            <a:ext cx="2489675" cy="44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163" y="358734"/>
            <a:ext cx="2489675" cy="4426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475" y="358714"/>
            <a:ext cx="2489675" cy="4426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