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4" r:id="rId5"/>
    <p:sldId id="312" r:id="rId6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737"/>
    <a:srgbClr val="FF7C80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1" autoAdjust="0"/>
  </p:normalViewPr>
  <p:slideViewPr>
    <p:cSldViewPr snapToObjects="1">
      <p:cViewPr varScale="1">
        <p:scale>
          <a:sx n="84" d="100"/>
          <a:sy n="84" d="100"/>
        </p:scale>
        <p:origin x="186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7A592E13-1BCE-4B36-BA2F-628BFB718F4D}" type="datetimeFigureOut">
              <a:rPr lang="fr-CH" smtClean="0"/>
              <a:pPr/>
              <a:t>21.01.2022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BAC32CCD-131D-44F7-B2E2-EF2E3BEB07D2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769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4350AB0D-6F14-4B17-A0BC-5E4C0384DF06}" type="datetimeFigureOut">
              <a:rPr lang="fr-FR" smtClean="0"/>
              <a:pPr/>
              <a:t>21/01/2022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8BA6DBBD-359F-499D-9E70-7748E78679C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44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isuel-Campagn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664" y="764704"/>
            <a:ext cx="6019800" cy="418819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6800"/>
            <a:ext cx="345643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isuel-Campagn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764704"/>
            <a:ext cx="5588944" cy="3888432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6800"/>
            <a:ext cx="3456439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F1CDBC4-15D0-4B7C-8949-B554CB4A2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5B5B48-89A6-4C73-972C-DFD5C7AEA1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6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770020" y="1036800"/>
            <a:ext cx="7851979" cy="5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F1B14-E890-499C-AF08-B1CEF3D285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8BE91A-7B9B-463B-80D1-7B175EF65D95}"/>
              </a:ext>
            </a:extLst>
          </p:cNvPr>
          <p:cNvSpPr txBox="1"/>
          <p:nvPr/>
        </p:nvSpPr>
        <p:spPr>
          <a:xfrm>
            <a:off x="1259632" y="2276872"/>
            <a:ext cx="4320480" cy="914400"/>
          </a:xfrm>
          <a:prstGeom prst="rect">
            <a:avLst/>
          </a:prstGeom>
        </p:spPr>
        <p:txBody>
          <a:bodyPr wrap="none" rtlCol="0" anchor="b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CH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503D7E-43CF-4977-8106-F8D40169F808}"/>
              </a:ext>
            </a:extLst>
          </p:cNvPr>
          <p:cNvSpPr txBox="1"/>
          <p:nvPr/>
        </p:nvSpPr>
        <p:spPr>
          <a:xfrm>
            <a:off x="696888" y="2699892"/>
            <a:ext cx="6552728" cy="2238951"/>
          </a:xfrm>
          <a:prstGeom prst="rect">
            <a:avLst/>
          </a:prstGeom>
        </p:spPr>
        <p:txBody>
          <a:bodyPr wrap="none" rtlCol="0" anchor="b">
            <a:norm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fr-CH" sz="2800" dirty="0">
              <a:latin typeface="Arial "/>
              <a:ea typeface="+mj-ea"/>
              <a:cs typeface="Arial 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kumimoji="0" lang="fr-CH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fr-CH" sz="2800" dirty="0">
              <a:latin typeface="Arial "/>
              <a:ea typeface="+mj-ea"/>
              <a:cs typeface="Arial 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kumimoji="0" lang="fr-CH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04968C6-B91A-451A-A985-52FBD2D72E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3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F50711B0D904CBC3697A9E83A85A9" ma:contentTypeVersion="0" ma:contentTypeDescription="Crée un document." ma:contentTypeScope="" ma:versionID="42f8105b2591ec6d37006e2dbbfa30fd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820259E-BF0F-4365-BB11-CE1D3D5088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7683C-9F63-4C56-9D37-817B591CCD63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0</TotalTime>
  <Words>1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Arial </vt:lpstr>
      <vt:lpstr>Calibri</vt:lpstr>
      <vt:lpstr>Presentation-Master-018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Vallon Axel</cp:lastModifiedBy>
  <cp:revision>437</cp:revision>
  <cp:lastPrinted>2021-11-25T09:37:35Z</cp:lastPrinted>
  <dcterms:created xsi:type="dcterms:W3CDTF">2014-12-03T14:35:40Z</dcterms:created>
  <dcterms:modified xsi:type="dcterms:W3CDTF">2022-01-21T17:45:01Z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0x0101007C8F50711B0D904CBC3697A9E83A85A9</vt:lpwstr>
  </property>
</Properties>
</file>