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98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5E1F-6A7B-4FB8-9123-23D2B8BBA524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780-E72E-4272-A2EF-62C20C44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2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5E1F-6A7B-4FB8-9123-23D2B8BBA524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780-E72E-4272-A2EF-62C20C44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5E1F-6A7B-4FB8-9123-23D2B8BBA524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780-E72E-4272-A2EF-62C20C44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8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5E1F-6A7B-4FB8-9123-23D2B8BBA524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780-E72E-4272-A2EF-62C20C44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2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5E1F-6A7B-4FB8-9123-23D2B8BBA524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780-E72E-4272-A2EF-62C20C44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7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5E1F-6A7B-4FB8-9123-23D2B8BBA524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780-E72E-4272-A2EF-62C20C44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5E1F-6A7B-4FB8-9123-23D2B8BBA524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780-E72E-4272-A2EF-62C20C44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5E1F-6A7B-4FB8-9123-23D2B8BBA524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780-E72E-4272-A2EF-62C20C44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0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5E1F-6A7B-4FB8-9123-23D2B8BBA524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780-E72E-4272-A2EF-62C20C44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0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5E1F-6A7B-4FB8-9123-23D2B8BBA524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780-E72E-4272-A2EF-62C20C44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4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5E1F-6A7B-4FB8-9123-23D2B8BBA524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F780-E72E-4272-A2EF-62C20C44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6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E5E1F-6A7B-4FB8-9123-23D2B8BBA524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3F780-E72E-4272-A2EF-62C20C44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3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hoeren\Desktop\Projects\Galaxy &amp; Co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5" y="260648"/>
            <a:ext cx="8099989" cy="57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hoeren\Desktop\ProbingSummaryP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5" y="260648"/>
            <a:ext cx="8106444" cy="306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6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oeren\Desktop\Projects\Galaxy &amp; Co\Lot-Test-Summ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11" y="343315"/>
            <a:ext cx="8099977" cy="57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hoeren\Desktop\home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66124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oeren\Desktop\Projects\Galaxy &amp; Co\SummaryPageLotWaf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24" y="391153"/>
            <a:ext cx="8099989" cy="57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hoeren\Desktop\home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710861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3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oeren\Desktop\Projects\Galaxy &amp; Co\TestPerWaf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70" y="351704"/>
            <a:ext cx="8122841" cy="574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oeren\Desktop\home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710861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7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Micronas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Hören Tom</dc:creator>
  <cp:lastModifiedBy>Hören Tom</cp:lastModifiedBy>
  <cp:revision>5</cp:revision>
  <dcterms:created xsi:type="dcterms:W3CDTF">2016-08-10T13:45:11Z</dcterms:created>
  <dcterms:modified xsi:type="dcterms:W3CDTF">2016-08-10T17:14:07Z</dcterms:modified>
</cp:coreProperties>
</file>