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0" r:id="rId6"/>
    <p:sldId id="257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6A0331DD-1D64-49F8-97D5-E12D11A25637}">
          <p14:sldIdLst>
            <p14:sldId id="256"/>
            <p14:sldId id="260"/>
            <p14:sldId id="257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6DF"/>
    <a:srgbClr val="EDE6E0"/>
    <a:srgbClr val="FAAF1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9AE585-6F05-4A73-B039-EE9247A22EE9}" v="28" dt="2023-12-19T06:35:52.787"/>
    <p1510:client id="{45212A0A-3AEA-4D07-A893-E8EE725E9909}" v="4" dt="2023-12-19T05:38:59.4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1" d="100"/>
          <a:sy n="161" d="100"/>
        </p:scale>
        <p:origin x="17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BAFB7-06BE-8243-7FB3-36F5E67F9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C47D3C-0B0D-6EBC-4510-655CC8455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2771B4-CA38-69B2-FA83-95EF9512D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6E7C-2C4D-45BC-9E5F-225DD348CD56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75BA5F-1CD3-E8A6-D44C-F33318F1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DC2BF9-113B-8BA8-2D7C-B971F0CA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4A71-B87C-4B35-BF41-9DFA63BDD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368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64203-DEF3-180E-C35D-5B670BCBA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1FD2D3-A2D1-D94D-7EF5-CF0689B8C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3E9E86-BBFE-D9B6-3D79-308EBE164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6E7C-2C4D-45BC-9E5F-225DD348CD56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A0C829-3BC8-1FE4-3D2E-571D7BB42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EB3BF9-5B30-E075-341E-3A2B59DED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4A71-B87C-4B35-BF41-9DFA63BDD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11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7E4391-9A15-4285-4525-1EFFC0F6C3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A739BE-0F0C-6520-DA43-7E0613DC3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3001AB-2B18-2A8F-9C8E-5D197406A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6E7C-2C4D-45BC-9E5F-225DD348CD56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F6CED3-5BCE-6093-1B20-5BB686C37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FFEDE6-0238-0781-A9E6-04F59F6E1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4A71-B87C-4B35-BF41-9DFA63BDD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867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D7DBAF-1455-E0E8-B692-BD7AC5ED8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F37304-4325-6163-9324-BB554FA64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38EE1F-181D-2EB0-79BE-6EE45F74B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6E7C-2C4D-45BC-9E5F-225DD348CD56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0D3EE9-CB0C-8915-CD97-B08E586FF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0171CC-FB85-8598-8E71-30BCEDFC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4A71-B87C-4B35-BF41-9DFA63BDD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413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C6752-B4F4-C992-5279-B85D17F80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1E46F6-A4C8-1F2C-ED16-63D53607F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EFA49F-5327-A7B6-F25F-73B798D4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6E7C-2C4D-45BC-9E5F-225DD348CD56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2CA631-D2DF-CE3C-0FDF-AAE3DA841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5BA473-0FA4-86AB-BFAF-062DDD0D4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4A71-B87C-4B35-BF41-9DFA63BDD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544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977061-C601-89C7-A035-6F10682E3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E007E7-F5A6-7769-FD4E-50DB2F7D5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3142A6-1FE3-D0D3-31D2-73D96B030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53DAF4-0DA8-E473-0330-422249902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6E7C-2C4D-45BC-9E5F-225DD348CD56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100348-DAFD-6CC7-281F-343FA51E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C44FF0-5F89-08C8-09EB-737AD11F9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4A71-B87C-4B35-BF41-9DFA63BDD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137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59A13-2E61-3240-30BA-59A0C69B4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640CE6-E4A9-F075-62DE-FF275DC55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ECE967-1BCE-9A6C-A7AA-E0DED049B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90E388-C9E1-91EE-7A55-4CD35E0814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EBC6DF-B461-B98E-06F4-E4A756E0FB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92E838-C552-B4BC-6B62-DB0C590B2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6E7C-2C4D-45BC-9E5F-225DD348CD56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C5A127-8BAB-9958-F83E-6ED529AEC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D6B4DF-B5EC-EFD4-7DDF-A42A20008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4A71-B87C-4B35-BF41-9DFA63BDD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63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DB5B4D-A892-2E48-C8FA-06D1B030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C255B9-F088-7A22-93D0-86FF2C993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6E7C-2C4D-45BC-9E5F-225DD348CD56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DD5AFE-3CED-451D-54D9-5A43A6E59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E95692-BF7B-74E5-34C7-CACF1D079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4A71-B87C-4B35-BF41-9DFA63BDD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452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FACB59-2B46-0221-EFD8-3B21F067C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6E7C-2C4D-45BC-9E5F-225DD348CD56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67EF84-1C25-CD6E-984F-E1F5B825A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F41AE6-15B4-3854-E3A9-2091F20E2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4A71-B87C-4B35-BF41-9DFA63BDD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89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BFFBF-E99D-789F-DED7-DE44F5282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75C6AD-33AE-AC86-26F5-EA936DD67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FBE010-A8EE-2B3D-C63F-19BBF0045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BABCD6-E2B7-3E3F-A55A-91D7FC0FE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6E7C-2C4D-45BC-9E5F-225DD348CD56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4E3D36-1796-7D47-20BC-4AFA93C2A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D0D933-D97C-41D9-7428-692F3BD7D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4A71-B87C-4B35-BF41-9DFA63BDD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104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43AF6-8C5C-D791-B528-FAA039B6E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02C74F-85F7-3E3C-CEF9-2D7E651230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A81540-3153-2377-D21B-B7076E529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50B2DC-1231-56C2-4968-D3C9342B8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6E7C-2C4D-45BC-9E5F-225DD348CD56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5CF74D-462F-9B9D-8CC7-713FDEA3D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8A7BF7-94FD-06AE-BED9-19C89335A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4A71-B87C-4B35-BF41-9DFA63BDD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585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C72724-74B1-F009-2E77-692348D09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E301C8-1894-7AA7-1D5E-25406B1A5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69DA47-7783-CB0A-214E-D921CDC27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B6E7C-2C4D-45BC-9E5F-225DD348CD56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8298D5-7294-EC2E-61EC-823684CE7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649E49-D7C3-F622-1438-0BAE3088D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34A71-B87C-4B35-BF41-9DFA63BDD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618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54A667-F282-1BB5-B099-25237F3C6AB8}"/>
              </a:ext>
            </a:extLst>
          </p:cNvPr>
          <p:cNvSpPr txBox="1"/>
          <p:nvPr/>
        </p:nvSpPr>
        <p:spPr>
          <a:xfrm>
            <a:off x="183273" y="136965"/>
            <a:ext cx="4899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2023-12-19 | First commit</a:t>
            </a:r>
          </a:p>
          <a:p>
            <a:r>
              <a:rPr lang="en-US" altLang="ko-KR" sz="1000" dirty="0"/>
              <a:t>2023-12-20 | </a:t>
            </a:r>
            <a:r>
              <a:rPr lang="ko-KR" altLang="en-US" sz="1000" dirty="0"/>
              <a:t>레이아웃</a:t>
            </a:r>
            <a:r>
              <a:rPr lang="en-US" altLang="ko-KR" sz="1000" dirty="0"/>
              <a:t>1</a:t>
            </a:r>
            <a:r>
              <a:rPr lang="ko-KR" altLang="en-US" sz="1000" dirty="0"/>
              <a:t>차 작성 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649015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B6EED7-DE72-B744-02DB-43E283CF2FB3}"/>
              </a:ext>
            </a:extLst>
          </p:cNvPr>
          <p:cNvSpPr txBox="1"/>
          <p:nvPr/>
        </p:nvSpPr>
        <p:spPr>
          <a:xfrm>
            <a:off x="4639788" y="3244334"/>
            <a:ext cx="2912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대충 표지 디자인</a:t>
            </a:r>
            <a:endParaRPr lang="en-US" altLang="ko-KR" b="1" dirty="0"/>
          </a:p>
          <a:p>
            <a:pPr algn="ctr"/>
            <a:r>
              <a:rPr lang="ko-KR" altLang="en-US" b="1" dirty="0"/>
              <a:t>이게 돼</a:t>
            </a:r>
            <a:r>
              <a:rPr lang="en-US" altLang="ko-KR" b="1" dirty="0"/>
              <a:t>?</a:t>
            </a:r>
            <a:r>
              <a:rPr lang="ko-KR" altLang="en-US" b="1" dirty="0"/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1322356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9734A2-96A2-7AED-6531-DFC888213929}"/>
              </a:ext>
            </a:extLst>
          </p:cNvPr>
          <p:cNvSpPr txBox="1"/>
          <p:nvPr/>
        </p:nvSpPr>
        <p:spPr>
          <a:xfrm>
            <a:off x="934686" y="1761507"/>
            <a:ext cx="10919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대충 목차 콘텐츠</a:t>
            </a:r>
            <a:endParaRPr lang="en-US" altLang="ko-KR" sz="1600" dirty="0"/>
          </a:p>
          <a:p>
            <a:r>
              <a:rPr lang="en-US" altLang="ko-KR" sz="1600" dirty="0"/>
              <a:t>(</a:t>
            </a:r>
            <a:r>
              <a:rPr lang="ko-KR" altLang="en-US" sz="1600" dirty="0" err="1"/>
              <a:t>유현님</a:t>
            </a:r>
            <a:r>
              <a:rPr lang="en-US" altLang="ko-KR" sz="1600" dirty="0"/>
              <a:t> &amp; </a:t>
            </a:r>
            <a:r>
              <a:rPr lang="ko-KR" altLang="en-US" sz="1600" dirty="0"/>
              <a:t>논문 </a:t>
            </a:r>
            <a:r>
              <a:rPr lang="en-US" altLang="ko-KR" sz="1600" dirty="0"/>
              <a:t>&amp; </a:t>
            </a:r>
            <a:r>
              <a:rPr lang="ko-KR" altLang="en-US" sz="1600" dirty="0"/>
              <a:t>목차 유사하게 따와서 진행하되</a:t>
            </a:r>
            <a:r>
              <a:rPr lang="en-US" altLang="ko-KR" sz="1600" dirty="0"/>
              <a:t>, </a:t>
            </a:r>
            <a:r>
              <a:rPr lang="ko-KR" altLang="en-US" sz="1600" dirty="0"/>
              <a:t>조에서 진행한 내용이 잘 반영될 수 있게</a:t>
            </a:r>
            <a:r>
              <a:rPr lang="en-US" altLang="ko-KR" sz="1600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55AB31-1A0F-DB8D-A07C-F386185CBD83}"/>
              </a:ext>
            </a:extLst>
          </p:cNvPr>
          <p:cNvSpPr txBox="1"/>
          <p:nvPr/>
        </p:nvSpPr>
        <p:spPr>
          <a:xfrm>
            <a:off x="934687" y="1243347"/>
            <a:ext cx="291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데충</a:t>
            </a:r>
            <a:r>
              <a:rPr lang="ko-KR" altLang="en-US" dirty="0"/>
              <a:t> 목차 디자인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5ED59B-DD73-5803-8500-BBC5B87C2AC8}"/>
              </a:ext>
            </a:extLst>
          </p:cNvPr>
          <p:cNvSpPr txBox="1"/>
          <p:nvPr/>
        </p:nvSpPr>
        <p:spPr>
          <a:xfrm>
            <a:off x="934686" y="2722628"/>
            <a:ext cx="10919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주제 설명</a:t>
            </a:r>
            <a:endParaRPr lang="en-US" altLang="ko-KR" sz="1600" dirty="0"/>
          </a:p>
          <a:p>
            <a:r>
              <a:rPr lang="ko-KR" altLang="en-US" sz="1600" dirty="0"/>
              <a:t>주제 선정 배경</a:t>
            </a:r>
            <a:endParaRPr lang="en-US" altLang="ko-KR" sz="1600" dirty="0"/>
          </a:p>
          <a:p>
            <a:r>
              <a:rPr lang="ko-KR" altLang="en-US" sz="1600" dirty="0"/>
              <a:t>주제 진행 방식</a:t>
            </a:r>
            <a:endParaRPr lang="en-US" altLang="ko-KR" sz="1600" dirty="0"/>
          </a:p>
          <a:p>
            <a:endParaRPr lang="en-US" altLang="ko-KR" sz="16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5BF5ED9-6C5A-C70A-6104-0C208C99F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5289" y="7167821"/>
            <a:ext cx="4324002" cy="2160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A88ACD8-4CFC-AFD2-E286-C1C3449E8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942" y="7167821"/>
            <a:ext cx="4693847" cy="2160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6C8F574-8721-B57E-452E-607F54487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7018" y="7167821"/>
            <a:ext cx="4137567" cy="21600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A89153B-D4AF-CBC6-B21A-6859123CCE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6813" y="7167821"/>
            <a:ext cx="4042337" cy="216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3010AE2-FBE2-1550-F223-FADB7A3464E7}"/>
              </a:ext>
            </a:extLst>
          </p:cNvPr>
          <p:cNvSpPr txBox="1"/>
          <p:nvPr/>
        </p:nvSpPr>
        <p:spPr>
          <a:xfrm>
            <a:off x="-585289" y="6673334"/>
            <a:ext cx="282000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/>
              <a:t>유현 매니저님 참고 자료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C8E093-46B2-851C-9C1C-E8FE1E63D74E}"/>
              </a:ext>
            </a:extLst>
          </p:cNvPr>
          <p:cNvSpPr txBox="1"/>
          <p:nvPr/>
        </p:nvSpPr>
        <p:spPr>
          <a:xfrm>
            <a:off x="-585289" y="10046279"/>
            <a:ext cx="10919142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서론</a:t>
            </a:r>
            <a:endParaRPr lang="en-US" altLang="ko-KR" sz="1600" dirty="0"/>
          </a:p>
          <a:p>
            <a:r>
              <a:rPr lang="ko-KR" altLang="en-US" sz="1600" dirty="0"/>
              <a:t>이론적 배경 및 가설</a:t>
            </a:r>
            <a:endParaRPr lang="en-US" altLang="ko-KR" sz="1600" dirty="0"/>
          </a:p>
          <a:p>
            <a:r>
              <a:rPr lang="ko-KR" altLang="en-US" sz="1600" dirty="0"/>
              <a:t>연구 설계</a:t>
            </a:r>
            <a:endParaRPr lang="en-US" altLang="ko-KR" sz="1600" dirty="0"/>
          </a:p>
          <a:p>
            <a:r>
              <a:rPr lang="ko-KR" altLang="en-US" sz="1600" dirty="0"/>
              <a:t>연구 가설 검증</a:t>
            </a:r>
            <a:endParaRPr lang="en-US" altLang="ko-KR" sz="1600" dirty="0"/>
          </a:p>
          <a:p>
            <a:r>
              <a:rPr lang="ko-KR" altLang="en-US" sz="1600" dirty="0"/>
              <a:t>결론</a:t>
            </a:r>
            <a:endParaRPr lang="en-US" altLang="ko-KR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9D2BB0-9916-8E30-00FC-35C9B8446AE2}"/>
              </a:ext>
            </a:extLst>
          </p:cNvPr>
          <p:cNvSpPr txBox="1"/>
          <p:nvPr/>
        </p:nvSpPr>
        <p:spPr>
          <a:xfrm>
            <a:off x="-585289" y="9608377"/>
            <a:ext cx="404950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/>
              <a:t>논문 목차 따서 총정리 후</a:t>
            </a:r>
            <a:r>
              <a:rPr lang="en-US" altLang="ko-KR" b="1" dirty="0"/>
              <a:t>, </a:t>
            </a:r>
            <a:r>
              <a:rPr lang="ko-KR" altLang="en-US" b="1" dirty="0"/>
              <a:t>소거 진행</a:t>
            </a:r>
          </a:p>
        </p:txBody>
      </p:sp>
    </p:spTree>
    <p:extLst>
      <p:ext uri="{BB962C8B-B14F-4D97-AF65-F5344CB8AC3E}">
        <p14:creationId xmlns:p14="http://schemas.microsoft.com/office/powerpoint/2010/main" val="2582093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9734A2-96A2-7AED-6531-DFC888213929}"/>
              </a:ext>
            </a:extLst>
          </p:cNvPr>
          <p:cNvSpPr txBox="1"/>
          <p:nvPr/>
        </p:nvSpPr>
        <p:spPr>
          <a:xfrm>
            <a:off x="285406" y="771597"/>
            <a:ext cx="11487493" cy="740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/>
              <a:t>대충 할 말이 많으면 </a:t>
            </a:r>
            <a:r>
              <a:rPr lang="ko-KR" altLang="en-US" sz="1500" dirty="0" err="1"/>
              <a:t>이런식으로</a:t>
            </a:r>
            <a:r>
              <a:rPr lang="ko-KR" altLang="en-US" sz="1500" dirty="0"/>
              <a:t> 요약해서 작성</a:t>
            </a:r>
            <a:endParaRPr lang="en-US" altLang="ko-KR" sz="1500" dirty="0"/>
          </a:p>
          <a:p>
            <a:pPr marL="182563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/>
              <a:t>강조하거나 크게 보여주는 레이아웃이 필요하다면</a:t>
            </a:r>
            <a:r>
              <a:rPr lang="en-US" altLang="ko-KR" sz="1500" dirty="0"/>
              <a:t>, </a:t>
            </a:r>
            <a:r>
              <a:rPr lang="ko-KR" altLang="en-US" sz="1500" dirty="0"/>
              <a:t>이 레이아웃 말고 </a:t>
            </a:r>
            <a:r>
              <a:rPr lang="ko-KR" altLang="en-US" sz="1500" dirty="0" err="1"/>
              <a:t>다른식으로</a:t>
            </a:r>
            <a:r>
              <a:rPr lang="ko-KR" altLang="en-US" sz="1500" dirty="0"/>
              <a:t> </a:t>
            </a:r>
            <a:r>
              <a:rPr lang="en-US" altLang="ko-KR" sz="1500" dirty="0"/>
              <a:t>(</a:t>
            </a:r>
            <a:r>
              <a:rPr lang="ko-KR" altLang="en-US" sz="1500" dirty="0"/>
              <a:t>그래프에 따라 적절히</a:t>
            </a:r>
            <a:r>
              <a:rPr lang="en-US" altLang="ko-KR" sz="1500" dirty="0"/>
              <a:t>..)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3807E7F-2BD8-F070-37D0-269C638E1629}"/>
              </a:ext>
            </a:extLst>
          </p:cNvPr>
          <p:cNvGrpSpPr/>
          <p:nvPr/>
        </p:nvGrpSpPr>
        <p:grpSpPr>
          <a:xfrm>
            <a:off x="179767" y="1752758"/>
            <a:ext cx="11832466" cy="4995487"/>
            <a:chOff x="153512" y="1813718"/>
            <a:chExt cx="11960612" cy="5049588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5D6EDFF7-1D9A-9DB0-E4DE-06F530D91973}"/>
                </a:ext>
              </a:extLst>
            </p:cNvPr>
            <p:cNvSpPr/>
            <p:nvPr/>
          </p:nvSpPr>
          <p:spPr>
            <a:xfrm>
              <a:off x="260296" y="1920506"/>
              <a:ext cx="11853828" cy="4942800"/>
            </a:xfrm>
            <a:prstGeom prst="roundRect">
              <a:avLst>
                <a:gd name="adj" fmla="val 5459"/>
              </a:avLst>
            </a:prstGeom>
            <a:solidFill>
              <a:srgbClr val="EDE6E0"/>
            </a:solidFill>
            <a:ln>
              <a:solidFill>
                <a:srgbClr val="EDE6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DF5AD47-2C9A-D153-FA70-FFABF6DB2453}"/>
                </a:ext>
              </a:extLst>
            </p:cNvPr>
            <p:cNvSpPr/>
            <p:nvPr/>
          </p:nvSpPr>
          <p:spPr>
            <a:xfrm>
              <a:off x="153512" y="1813718"/>
              <a:ext cx="11853828" cy="4942800"/>
            </a:xfrm>
            <a:prstGeom prst="roundRect">
              <a:avLst>
                <a:gd name="adj" fmla="val 5459"/>
              </a:avLst>
            </a:prstGeom>
            <a:solidFill>
              <a:srgbClr val="FFFFFF"/>
            </a:solidFill>
            <a:ln>
              <a:solidFill>
                <a:srgbClr val="EDE6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455AB31-1A0F-DB8D-A07C-F386185CBD83}"/>
              </a:ext>
            </a:extLst>
          </p:cNvPr>
          <p:cNvSpPr txBox="1"/>
          <p:nvPr/>
        </p:nvSpPr>
        <p:spPr>
          <a:xfrm>
            <a:off x="404921" y="172282"/>
            <a:ext cx="291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목차</a:t>
            </a:r>
            <a:r>
              <a:rPr lang="en-US" altLang="ko-KR" dirty="0"/>
              <a:t>/</a:t>
            </a:r>
            <a:r>
              <a:rPr lang="ko-KR" altLang="en-US" dirty="0"/>
              <a:t>내용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9F58746-BF35-E53E-277F-BAF7A22251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51" t="15959" r="48985" b="4260"/>
          <a:stretch/>
        </p:blipFill>
        <p:spPr>
          <a:xfrm>
            <a:off x="512871" y="2947652"/>
            <a:ext cx="4335780" cy="350520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E0B069E-B7AE-A8EE-79E3-3B2BB1FCCF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209" t="16061" r="3879" b="4738"/>
          <a:stretch/>
        </p:blipFill>
        <p:spPr>
          <a:xfrm>
            <a:off x="6464300" y="2654300"/>
            <a:ext cx="4191000" cy="3479800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8471CB6-90D5-DF07-E873-0A8A380EBC4D}"/>
              </a:ext>
            </a:extLst>
          </p:cNvPr>
          <p:cNvSpPr/>
          <p:nvPr/>
        </p:nvSpPr>
        <p:spPr>
          <a:xfrm>
            <a:off x="928161" y="2056250"/>
            <a:ext cx="3124200" cy="447062"/>
          </a:xfrm>
          <a:prstGeom prst="roundRect">
            <a:avLst/>
          </a:prstGeom>
          <a:solidFill>
            <a:srgbClr val="EDE6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대충 서브타이틀</a:t>
            </a:r>
            <a:r>
              <a:rPr lang="en-US" altLang="ko-KR" sz="1400" dirty="0">
                <a:solidFill>
                  <a:schemeClr val="tx1"/>
                </a:solidFill>
              </a:rPr>
              <a:t> | </a:t>
            </a:r>
            <a:r>
              <a:rPr lang="ko-KR" altLang="en-US" sz="1400" dirty="0" err="1">
                <a:solidFill>
                  <a:schemeClr val="tx1"/>
                </a:solidFill>
              </a:rPr>
              <a:t>블라라블라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E22E192-036D-571C-0CD7-77764C5ED2AA}"/>
              </a:ext>
            </a:extLst>
          </p:cNvPr>
          <p:cNvSpPr/>
          <p:nvPr/>
        </p:nvSpPr>
        <p:spPr>
          <a:xfrm>
            <a:off x="7188200" y="2056250"/>
            <a:ext cx="3124200" cy="447062"/>
          </a:xfrm>
          <a:prstGeom prst="roundRect">
            <a:avLst/>
          </a:prstGeom>
          <a:solidFill>
            <a:srgbClr val="EDE6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대충 서브타이틀</a:t>
            </a:r>
            <a:r>
              <a:rPr lang="en-US" altLang="ko-KR" sz="1400" dirty="0">
                <a:solidFill>
                  <a:schemeClr val="tx1"/>
                </a:solidFill>
              </a:rPr>
              <a:t> | </a:t>
            </a:r>
            <a:r>
              <a:rPr lang="ko-KR" altLang="en-US" sz="1400" dirty="0" err="1">
                <a:solidFill>
                  <a:schemeClr val="tx1"/>
                </a:solidFill>
              </a:rPr>
              <a:t>블라라블라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073B649-DEDC-8885-6244-27ED7AB60CD2}"/>
              </a:ext>
            </a:extLst>
          </p:cNvPr>
          <p:cNvSpPr/>
          <p:nvPr/>
        </p:nvSpPr>
        <p:spPr>
          <a:xfrm>
            <a:off x="179767" y="143731"/>
            <a:ext cx="175515" cy="369332"/>
          </a:xfrm>
          <a:prstGeom prst="roundRect">
            <a:avLst/>
          </a:prstGeom>
          <a:solidFill>
            <a:srgbClr val="EDE6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769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1EE7DB9F31E0C449F05F7E28A06549B" ma:contentTypeVersion="4" ma:contentTypeDescription="새 문서를 만듭니다." ma:contentTypeScope="" ma:versionID="8b633809f8df6e46b0993de2ffd541e0">
  <xsd:schema xmlns:xsd="http://www.w3.org/2001/XMLSchema" xmlns:xs="http://www.w3.org/2001/XMLSchema" xmlns:p="http://schemas.microsoft.com/office/2006/metadata/properties" xmlns:ns3="2e0fa5ac-87dd-4e2f-bcdb-dc24ed3f2ce9" targetNamespace="http://schemas.microsoft.com/office/2006/metadata/properties" ma:root="true" ma:fieldsID="9812d9e76f5c6ec816e0c8fd6c68245a" ns3:_="">
    <xsd:import namespace="2e0fa5ac-87dd-4e2f-bcdb-dc24ed3f2ce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0fa5ac-87dd-4e2f-bcdb-dc24ed3f2c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e0fa5ac-87dd-4e2f-bcdb-dc24ed3f2ce9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A983F1-FA05-46F9-9DD7-D0CD2579BF08}">
  <ds:schemaRefs>
    <ds:schemaRef ds:uri="2e0fa5ac-87dd-4e2f-bcdb-dc24ed3f2ce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14DDF09-03CD-4EED-8E8D-4CB13FDFFBCF}">
  <ds:schemaRefs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2e0fa5ac-87dd-4e2f-bcdb-dc24ed3f2ce9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2BBA44BA-BE32-4453-A0A1-D96B52F1B08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105</Words>
  <Application>Microsoft Office PowerPoint</Application>
  <PresentationFormat>와이드스크린</PresentationFormat>
  <Paragraphs>22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한동현</dc:creator>
  <cp:lastModifiedBy>한동현</cp:lastModifiedBy>
  <cp:revision>2</cp:revision>
  <dcterms:created xsi:type="dcterms:W3CDTF">2023-12-19T05:11:06Z</dcterms:created>
  <dcterms:modified xsi:type="dcterms:W3CDTF">2023-12-20T16:57:00Z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0x01010091EE7DB9F31E0C449F05F7E28A06549B</vt:lpwstr>
  </property>
</Properties>
</file>