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517-AFEE-E941-8C3A-A2E82F50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AE285-3813-DD4D-AD93-8AD1223B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FF6A-6338-B844-A5DC-37557DD0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FAC7-1B26-C942-B8F6-FCFDFBB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BEF6-0D2A-1341-B087-33A7AB73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7D42-2E22-E748-89D4-6CF9914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243C8-2C24-2C49-84D8-B58CB534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3BF1-99A4-FA40-88D2-6E512548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2996-2521-E64C-A9C9-34C980AE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49F0-BF7E-0A41-8AF9-8389D5FC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D252E-E119-A249-B2BC-A861B171F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7D711-B5B3-2845-8D08-7FD89DD0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0E57-0D21-464C-A170-947EC6AC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575C-ADC9-9B4F-8118-8E2B71C0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B9AE-A2F3-D34C-87A6-E0FC7508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BF91-2816-3F49-B1CD-5A486C5A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9AB7-52A1-F149-B176-AA5C983F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C704-EA8C-3D48-A542-21D38216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F319F-526E-0A43-AA50-3CB049AE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20F1-F9BF-CE41-88B8-B7FD6DE1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7A3B-2824-C14B-BBD9-849A7896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89F5D-864E-AD40-9EAE-3F825937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AF63-E2AD-C34C-B4C7-70D70B5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03BF-7BAB-5A4F-A632-8973C756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3EB0-09A1-9747-96CB-8D3849D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DFEF-02EE-D847-A48F-26D780B5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3F29-3FF7-E64F-8372-D97AD050E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BE9C-80D3-9E4F-A766-BEE8D0C1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4D34-61EF-3048-AF5B-FACD4553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277F3-26D3-8847-AD76-92D12CCE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1B6E-C513-5349-B83D-10C5DFFB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443E-0E55-9C43-8758-BBA86BAC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368C7-4D77-D743-B835-6ABFEB63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AA7D6-D60B-2840-B268-929FE3259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BB110-5576-234A-91C9-50EB8683E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78585-3158-1549-A843-554BC829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39F1D-0F88-FD4F-9B59-EADF95F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642D8-DF5D-1345-8D58-50CAE914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06473-080F-A84A-8F0B-7FC89AAD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F08C-19B3-8A46-A622-48C2C2FB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F1CDF-753D-E343-8774-0D2A92D8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CC3BB-9EFA-E84E-8957-4139AA7D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0B5D7-79CC-B94F-98C9-7E802B6C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CE66-2844-8E4B-8724-404B64A9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70421-EFC4-E440-A448-4C5C796F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C8659-C2D4-8E48-ABE6-7540F51E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DF26-DB23-BE48-A281-6651FE0C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B2CC-C785-6F48-A986-E0326AFA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BAE41-DC68-284A-8579-362EF482E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CAC81-B165-9F47-8F26-1FDEAE05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93B11-22A0-8344-A1CE-59886931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35DCF-22CC-A345-A989-B0A24776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CFC4-F3D3-A14E-8D09-FC44817B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98F82-2969-B042-84BE-0A1CD1CB9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20969-44EB-2E44-AE20-11F198814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06432-A0CD-B54F-A778-5C645F1C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E3C23-7595-DD45-97E6-FA9FE1CB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8184-3B29-DF46-8F81-2FA2801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50458-F05D-9F49-BB6B-4CFF05A4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B3DD8-9848-E843-894D-3634F6E4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09F0B-1FC4-4C4D-AB30-11DDAC619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048-92F2-E04F-BF03-22ED1FCC28B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CFD1-3BDA-A24B-A464-A752A0469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76DE-72E6-C642-A5A9-24C93E975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A102-1012-044B-9358-6BC6D10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9631-A924-9A44-AE35-4ABE65914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Issues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0794-7658-FF41-B695-0AF93838D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 2021</a:t>
            </a:r>
          </a:p>
        </p:txBody>
      </p:sp>
    </p:spTree>
    <p:extLst>
      <p:ext uri="{BB962C8B-B14F-4D97-AF65-F5344CB8AC3E}">
        <p14:creationId xmlns:p14="http://schemas.microsoft.com/office/powerpoint/2010/main" val="12280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1609-B5A2-9548-8298-D345B935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Weirdness in Number of Items Sold per Day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6BD3236-279D-E745-B4D7-95474F11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33" y="1690688"/>
            <a:ext cx="4866734" cy="49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0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1609-B5A2-9548-8298-D345B935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Weirdness in Number of Items Sold per Day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7D30D26B-5233-9444-86EC-776B32FD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75" y="1508539"/>
            <a:ext cx="4829650" cy="49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1F42-7168-A146-98AC-07B5D534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7753-8F9F-A847-875B-6217EADE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drop off in daily sales after May 2021. </a:t>
            </a:r>
          </a:p>
          <a:p>
            <a:r>
              <a:rPr lang="en-US" dirty="0"/>
              <a:t>Leads to lower accuracy on predictions as we train over the first period. </a:t>
            </a:r>
          </a:p>
          <a:p>
            <a:r>
              <a:rPr lang="en-US" dirty="0"/>
              <a:t>Can improve accuracy and model/optimization performance with correct data. </a:t>
            </a:r>
          </a:p>
        </p:txBody>
      </p:sp>
    </p:spTree>
    <p:extLst>
      <p:ext uri="{BB962C8B-B14F-4D97-AF65-F5344CB8AC3E}">
        <p14:creationId xmlns:p14="http://schemas.microsoft.com/office/powerpoint/2010/main" val="56294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Issues </vt:lpstr>
      <vt:lpstr>Weirdness in Number of Items Sold per Day</vt:lpstr>
      <vt:lpstr>Weirdness in Number of Items Sold per Day</vt:lpstr>
      <vt:lpstr>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Issues </dc:title>
  <dc:creator>Rahul Kasar</dc:creator>
  <cp:lastModifiedBy>Rahul Kasar</cp:lastModifiedBy>
  <cp:revision>1</cp:revision>
  <dcterms:created xsi:type="dcterms:W3CDTF">2021-12-01T18:11:05Z</dcterms:created>
  <dcterms:modified xsi:type="dcterms:W3CDTF">2021-12-01T18:24:11Z</dcterms:modified>
</cp:coreProperties>
</file>