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0D6ACD-0C30-5E96-06C4-FCBCE9CA1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510" y="501227"/>
            <a:ext cx="10418980" cy="2421464"/>
          </a:xfrm>
        </p:spPr>
        <p:txBody>
          <a:bodyPr/>
          <a:lstStyle/>
          <a:p>
            <a:pPr algn="ctr"/>
            <a:r>
              <a:rPr lang="pl-PL" b="1" dirty="0"/>
              <a:t>PROJEKT APRO2 </a:t>
            </a:r>
            <a:br>
              <a:rPr lang="pl-PL" b="1" dirty="0"/>
            </a:br>
            <a:r>
              <a:rPr lang="pl-PL" b="1" dirty="0"/>
              <a:t>Rozliczanie wspólnych wydatków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76A8958-0912-EFC6-E56C-1B4BA2B34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0954" y="4096974"/>
            <a:ext cx="4940969" cy="1716685"/>
          </a:xfrm>
        </p:spPr>
        <p:txBody>
          <a:bodyPr>
            <a:noAutofit/>
          </a:bodyPr>
          <a:lstStyle/>
          <a:p>
            <a:pPr algn="l"/>
            <a:r>
              <a:rPr lang="pl-PL" sz="2000" dirty="0"/>
              <a:t>Autorzy:		</a:t>
            </a:r>
            <a:r>
              <a:rPr lang="pl-PL" sz="2000" dirty="0" err="1"/>
              <a:t>KrzysztoF</a:t>
            </a:r>
            <a:r>
              <a:rPr lang="pl-PL" sz="2000" dirty="0"/>
              <a:t> </a:t>
            </a:r>
            <a:r>
              <a:rPr lang="pl-PL" sz="2000" dirty="0" err="1"/>
              <a:t>Rogan</a:t>
            </a:r>
            <a:endParaRPr lang="pl-PL" sz="2000" dirty="0"/>
          </a:p>
          <a:p>
            <a:pPr algn="l"/>
            <a:r>
              <a:rPr lang="pl-PL" sz="2000" dirty="0"/>
              <a:t>				Jacek Pelczar</a:t>
            </a:r>
          </a:p>
          <a:p>
            <a:pPr algn="l"/>
            <a:r>
              <a:rPr lang="pl-PL" sz="2000" dirty="0"/>
              <a:t>				Eryk Kowalewicz</a:t>
            </a:r>
          </a:p>
          <a:p>
            <a:pPr algn="l"/>
            <a:r>
              <a:rPr lang="pl-PL" sz="2000" dirty="0"/>
              <a:t>				Grzegorz Wszoła</a:t>
            </a:r>
          </a:p>
        </p:txBody>
      </p:sp>
    </p:spTree>
    <p:extLst>
      <p:ext uri="{BB962C8B-B14F-4D97-AF65-F5344CB8AC3E}">
        <p14:creationId xmlns:p14="http://schemas.microsoft.com/office/powerpoint/2010/main" val="1316717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0D6ACD-0C30-5E96-06C4-FCBCE9CA1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9481" y="2965962"/>
            <a:ext cx="2833037" cy="926075"/>
          </a:xfrm>
        </p:spPr>
        <p:txBody>
          <a:bodyPr>
            <a:normAutofit fontScale="90000"/>
          </a:bodyPr>
          <a:lstStyle/>
          <a:p>
            <a:pPr algn="ctr"/>
            <a:r>
              <a:rPr lang="pl-PL" sz="6600" b="1" dirty="0" err="1"/>
              <a:t>KONIec</a:t>
            </a:r>
            <a:endParaRPr lang="pl-PL" sz="6600" b="1" dirty="0"/>
          </a:p>
        </p:txBody>
      </p:sp>
    </p:spTree>
    <p:extLst>
      <p:ext uri="{BB962C8B-B14F-4D97-AF65-F5344CB8AC3E}">
        <p14:creationId xmlns:p14="http://schemas.microsoft.com/office/powerpoint/2010/main" val="34634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0D6ACD-0C30-5E96-06C4-FCBCE9CA1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9111" y="576269"/>
            <a:ext cx="5553777" cy="769308"/>
          </a:xfrm>
        </p:spPr>
        <p:txBody>
          <a:bodyPr>
            <a:normAutofit fontScale="90000"/>
          </a:bodyPr>
          <a:lstStyle/>
          <a:p>
            <a:pPr algn="l"/>
            <a:r>
              <a:rPr lang="pl-PL" dirty="0"/>
              <a:t>Założenia </a:t>
            </a:r>
            <a:r>
              <a:rPr lang="pl-PL" dirty="0" err="1"/>
              <a:t>PRojektu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76A8958-0912-EFC6-E56C-1B4BA2B34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5162" y="2316300"/>
            <a:ext cx="7197726" cy="1755186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2000" dirty="0"/>
              <a:t>Aplikacja  serwerowa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2000" dirty="0"/>
              <a:t>Różne sposoby dzielenia Kosztów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2000" dirty="0"/>
              <a:t>Upraszczanie i zmniejszanie ilości zwrotów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2000" dirty="0"/>
              <a:t>Możliwości rozliczeń indywidualnych i grupowych</a:t>
            </a:r>
          </a:p>
        </p:txBody>
      </p:sp>
    </p:spTree>
    <p:extLst>
      <p:ext uri="{BB962C8B-B14F-4D97-AF65-F5344CB8AC3E}">
        <p14:creationId xmlns:p14="http://schemas.microsoft.com/office/powerpoint/2010/main" val="129865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0D6ACD-0C30-5E96-06C4-FCBCE9CA1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644" y="277529"/>
            <a:ext cx="10780295" cy="694623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/>
              <a:t>Diagram klas Logiki rozliczenia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55380043-0DBF-6249-BF8F-79555FD54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306" y="1210177"/>
            <a:ext cx="6216970" cy="516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1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0D6ACD-0C30-5E96-06C4-FCBCE9CA1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588435"/>
            <a:ext cx="4008554" cy="956731"/>
          </a:xfrm>
        </p:spPr>
        <p:txBody>
          <a:bodyPr/>
          <a:lstStyle/>
          <a:p>
            <a:r>
              <a:rPr lang="pl-PL" dirty="0"/>
              <a:t>KLASA PERSON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7212963A-E43D-12F2-8333-A135D6C77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998" y="1955706"/>
            <a:ext cx="3556004" cy="32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6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0D6ACD-0C30-5E96-06C4-FCBCE9CA1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1723" y="240632"/>
            <a:ext cx="4008554" cy="688518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/>
              <a:t>KLASA </a:t>
            </a:r>
            <a:r>
              <a:rPr lang="pl-PL" dirty="0" err="1"/>
              <a:t>group</a:t>
            </a: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B436B9EA-D80B-2642-1D11-3208B1E9D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311" y="1143922"/>
            <a:ext cx="2951378" cy="520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830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0D6ACD-0C30-5E96-06C4-FCBCE9CA1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1723" y="511433"/>
            <a:ext cx="4008554" cy="956731"/>
          </a:xfrm>
        </p:spPr>
        <p:txBody>
          <a:bodyPr>
            <a:normAutofit fontScale="90000"/>
          </a:bodyPr>
          <a:lstStyle/>
          <a:p>
            <a:r>
              <a:rPr lang="pl-PL" dirty="0"/>
              <a:t>KLASA EXPENSE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8EB85A5-463B-2959-9F76-88E271136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377" y="1675227"/>
            <a:ext cx="3234088" cy="389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5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0D6ACD-0C30-5E96-06C4-FCBCE9CA1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588435"/>
            <a:ext cx="4008554" cy="956731"/>
          </a:xfrm>
        </p:spPr>
        <p:txBody>
          <a:bodyPr/>
          <a:lstStyle/>
          <a:p>
            <a:pPr algn="ctr"/>
            <a:r>
              <a:rPr lang="pl-PL" dirty="0"/>
              <a:t>KLASA </a:t>
            </a:r>
            <a:r>
              <a:rPr lang="pl-PL" dirty="0" err="1"/>
              <a:t>Debt</a:t>
            </a: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2C87F72A-D29D-9766-BDE8-DD364F43F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610" y="2175772"/>
            <a:ext cx="3899343" cy="351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21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0D6ACD-0C30-5E96-06C4-FCBCE9CA1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8218" y="634021"/>
            <a:ext cx="3795563" cy="865560"/>
          </a:xfrm>
        </p:spPr>
        <p:txBody>
          <a:bodyPr/>
          <a:lstStyle/>
          <a:p>
            <a:r>
              <a:rPr lang="pl-PL" dirty="0"/>
              <a:t>Klasa </a:t>
            </a:r>
            <a:r>
              <a:rPr lang="pl-PL" dirty="0" err="1"/>
              <a:t>split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76A8958-0912-EFC6-E56C-1B4BA2B34A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9494095-C995-1A7D-8A6C-25F33CF29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00" y="2233062"/>
            <a:ext cx="3944198" cy="256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77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0D6ACD-0C30-5E96-06C4-FCBCE9CA1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510138"/>
            <a:ext cx="7197726" cy="757007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/>
              <a:t>KLASA USER </a:t>
            </a:r>
            <a:r>
              <a:rPr lang="pl-PL" dirty="0" err="1"/>
              <a:t>ACCOunt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503D5D7-5C0A-2037-DABF-5332FBD06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868" y="1769639"/>
            <a:ext cx="3774263" cy="429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04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lepienie niebieskie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TM03457452[[fn=Sklepienie niebieskie]]</Template>
  <TotalTime>58</TotalTime>
  <Words>66</Words>
  <Application>Microsoft Office PowerPoint</Application>
  <PresentationFormat>Panoramiczny</PresentationFormat>
  <Paragraphs>18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Sklepienie niebieskie</vt:lpstr>
      <vt:lpstr>PROJEKT APRO2  Rozliczanie wspólnych wydatków</vt:lpstr>
      <vt:lpstr>Założenia PRojektu</vt:lpstr>
      <vt:lpstr>Diagram klas Logiki rozliczenia</vt:lpstr>
      <vt:lpstr>KLASA PERSON</vt:lpstr>
      <vt:lpstr>KLASA group</vt:lpstr>
      <vt:lpstr>KLASA EXPENSE</vt:lpstr>
      <vt:lpstr>KLASA Debt</vt:lpstr>
      <vt:lpstr>Klasa split</vt:lpstr>
      <vt:lpstr>KLASA USER ACCOunt</vt:lpstr>
      <vt:lpstr>KONIec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APRO2  Rozliczanie wspólnych wydatków</dc:title>
  <dc:creator>Grzegorz Wszoła</dc:creator>
  <cp:lastModifiedBy>Grzegorz Wszoła</cp:lastModifiedBy>
  <cp:revision>1</cp:revision>
  <dcterms:created xsi:type="dcterms:W3CDTF">2022-05-18T19:00:22Z</dcterms:created>
  <dcterms:modified xsi:type="dcterms:W3CDTF">2022-05-18T19:59:00Z</dcterms:modified>
</cp:coreProperties>
</file>