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7" r:id="rId4"/>
    <p:sldId id="258" r:id="rId5"/>
    <p:sldId id="263" r:id="rId6"/>
    <p:sldId id="270" r:id="rId7"/>
    <p:sldId id="271" r:id="rId8"/>
    <p:sldId id="274" r:id="rId9"/>
    <p:sldId id="266" r:id="rId10"/>
    <p:sldId id="260" r:id="rId11"/>
    <p:sldId id="265" r:id="rId12"/>
    <p:sldId id="264" r:id="rId13"/>
    <p:sldId id="269" r:id="rId14"/>
    <p:sldId id="272" r:id="rId15"/>
    <p:sldId id="259" r:id="rId16"/>
    <p:sldId id="261" r:id="rId17"/>
    <p:sldId id="256" r:id="rId18"/>
    <p:sldId id="257" r:id="rId19"/>
    <p:sldId id="268" r:id="rId20"/>
    <p:sldId id="275" r:id="rId21"/>
    <p:sldId id="276" r:id="rId22"/>
    <p:sldId id="280" r:id="rId23"/>
    <p:sldId id="273" r:id="rId24"/>
    <p:sldId id="267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AF28-2EA2-4CDA-8D13-1042B361AC4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851F1-EB37-45C1-81F0-D886824D6417}">
      <dgm:prSet phldrT="[Texte]"/>
      <dgm:spPr/>
      <dgm:t>
        <a:bodyPr/>
        <a:lstStyle/>
        <a:p>
          <a:r>
            <a:rPr lang="fr-FR" dirty="0" smtClean="0"/>
            <a:t>GUI</a:t>
          </a:r>
          <a:endParaRPr lang="fr-FR" dirty="0"/>
        </a:p>
      </dgm:t>
    </dgm:pt>
    <dgm:pt modelId="{0FB10104-4A05-4354-B48E-76DD73D6852E}" type="parTrans" cxnId="{C9C6B124-E346-412B-9504-66DD426619C0}">
      <dgm:prSet/>
      <dgm:spPr/>
      <dgm:t>
        <a:bodyPr/>
        <a:lstStyle/>
        <a:p>
          <a:endParaRPr lang="fr-FR"/>
        </a:p>
      </dgm:t>
    </dgm:pt>
    <dgm:pt modelId="{AF8EF5FF-5F14-4CAC-B7A4-923385C9670E}" type="sibTrans" cxnId="{C9C6B124-E346-412B-9504-66DD426619C0}">
      <dgm:prSet/>
      <dgm:spPr/>
      <dgm:t>
        <a:bodyPr/>
        <a:lstStyle/>
        <a:p>
          <a:endParaRPr lang="fr-FR"/>
        </a:p>
      </dgm:t>
    </dgm:pt>
    <dgm:pt modelId="{96B6EDB2-DBEB-40E5-91C2-5995089C25CF}">
      <dgm:prSet phldrT="[Texte]"/>
      <dgm:spPr/>
      <dgm:t>
        <a:bodyPr/>
        <a:lstStyle/>
        <a:p>
          <a:r>
            <a:rPr lang="fr-FR" dirty="0" err="1" smtClean="0"/>
            <a:t>Widgets</a:t>
          </a:r>
          <a:endParaRPr lang="fr-FR" dirty="0"/>
        </a:p>
      </dgm:t>
    </dgm:pt>
    <dgm:pt modelId="{0905B8BB-9FBB-4828-B3D3-245827FFD379}" type="parTrans" cxnId="{44BAB54E-DED1-45BF-A596-9978D5450B6B}">
      <dgm:prSet/>
      <dgm:spPr/>
      <dgm:t>
        <a:bodyPr/>
        <a:lstStyle/>
        <a:p>
          <a:endParaRPr lang="fr-FR"/>
        </a:p>
      </dgm:t>
    </dgm:pt>
    <dgm:pt modelId="{CD657D8C-C46A-4909-BBE3-62EFFE73AAD8}" type="sibTrans" cxnId="{44BAB54E-DED1-45BF-A596-9978D5450B6B}">
      <dgm:prSet/>
      <dgm:spPr/>
      <dgm:t>
        <a:bodyPr/>
        <a:lstStyle/>
        <a:p>
          <a:endParaRPr lang="fr-FR"/>
        </a:p>
      </dgm:t>
    </dgm:pt>
    <dgm:pt modelId="{07FB65A4-5703-49B3-9CCB-6E9DC14F3325}">
      <dgm:prSet phldrT="[Texte]"/>
      <dgm:spPr/>
      <dgm:t>
        <a:bodyPr/>
        <a:lstStyle/>
        <a:p>
          <a:r>
            <a:rPr lang="fr-FR" dirty="0" err="1" smtClean="0"/>
            <a:t>Modelica</a:t>
          </a:r>
          <a:endParaRPr lang="fr-FR" dirty="0"/>
        </a:p>
      </dgm:t>
    </dgm:pt>
    <dgm:pt modelId="{C75B37C3-59DA-43DC-9086-69F6D896F3F4}" type="parTrans" cxnId="{7D973084-D08D-48F7-B0D0-4BFA30C2A0F7}">
      <dgm:prSet/>
      <dgm:spPr/>
      <dgm:t>
        <a:bodyPr/>
        <a:lstStyle/>
        <a:p>
          <a:endParaRPr lang="fr-FR"/>
        </a:p>
      </dgm:t>
    </dgm:pt>
    <dgm:pt modelId="{989E8FBE-86B8-47D3-AE39-A15C4F4D0121}" type="sibTrans" cxnId="{7D973084-D08D-48F7-B0D0-4BFA30C2A0F7}">
      <dgm:prSet/>
      <dgm:spPr/>
      <dgm:t>
        <a:bodyPr/>
        <a:lstStyle/>
        <a:p>
          <a:endParaRPr lang="fr-FR"/>
        </a:p>
      </dgm:t>
    </dgm:pt>
    <dgm:pt modelId="{58685008-E223-4AD0-8B71-A71211216574}">
      <dgm:prSet phldrT="[Texte]"/>
      <dgm:spPr/>
      <dgm:t>
        <a:bodyPr/>
        <a:lstStyle/>
        <a:p>
          <a:r>
            <a:rPr lang="fr-FR" dirty="0" err="1" smtClean="0"/>
            <a:t>ModClassTree</a:t>
          </a:r>
          <a:endParaRPr lang="fr-FR" dirty="0"/>
        </a:p>
      </dgm:t>
    </dgm:pt>
    <dgm:pt modelId="{917BE320-7403-43A0-B2D2-53D970E07D5B}" type="parTrans" cxnId="{2D03E44A-49DB-4706-8AEC-7527455FC14A}">
      <dgm:prSet/>
      <dgm:spPr/>
      <dgm:t>
        <a:bodyPr/>
        <a:lstStyle/>
        <a:p>
          <a:endParaRPr lang="fr-FR"/>
        </a:p>
      </dgm:t>
    </dgm:pt>
    <dgm:pt modelId="{57729E23-573D-4E8E-B3E5-1786BC6D29D3}" type="sibTrans" cxnId="{2D03E44A-49DB-4706-8AEC-7527455FC14A}">
      <dgm:prSet/>
      <dgm:spPr/>
      <dgm:t>
        <a:bodyPr/>
        <a:lstStyle/>
        <a:p>
          <a:endParaRPr lang="fr-FR"/>
        </a:p>
      </dgm:t>
    </dgm:pt>
    <dgm:pt modelId="{0B3F7744-8F29-4622-8D49-8C60D1C05890}">
      <dgm:prSet phldrT="[Texte]"/>
      <dgm:spPr/>
      <dgm:t>
        <a:bodyPr/>
        <a:lstStyle/>
        <a:p>
          <a:r>
            <a:rPr lang="fr-FR" dirty="0" err="1" smtClean="0"/>
            <a:t>Problems</a:t>
          </a:r>
          <a:endParaRPr lang="fr-FR" dirty="0"/>
        </a:p>
      </dgm:t>
    </dgm:pt>
    <dgm:pt modelId="{2CE6AC92-00AA-410C-8F50-B60377909A2F}" type="parTrans" cxnId="{B116BF33-18F1-4553-B3E8-DE176D0853AB}">
      <dgm:prSet/>
      <dgm:spPr/>
      <dgm:t>
        <a:bodyPr/>
        <a:lstStyle/>
        <a:p>
          <a:endParaRPr lang="fr-FR"/>
        </a:p>
      </dgm:t>
    </dgm:pt>
    <dgm:pt modelId="{732DCA20-099B-4D9B-9E41-015A679E53B9}" type="sibTrans" cxnId="{B116BF33-18F1-4553-B3E8-DE176D0853AB}">
      <dgm:prSet/>
      <dgm:spPr/>
      <dgm:t>
        <a:bodyPr/>
        <a:lstStyle/>
        <a:p>
          <a:endParaRPr lang="fr-FR"/>
        </a:p>
      </dgm:t>
    </dgm:pt>
    <dgm:pt modelId="{6DAF789B-265A-4641-927F-0B09B8CF8206}">
      <dgm:prSet phldrT="[Texte]"/>
      <dgm:spPr/>
      <dgm:t>
        <a:bodyPr/>
        <a:lstStyle/>
        <a:p>
          <a:r>
            <a:rPr lang="fr-FR" dirty="0" err="1" smtClean="0"/>
            <a:t>Problem</a:t>
          </a:r>
          <a:endParaRPr lang="fr-FR" dirty="0"/>
        </a:p>
      </dgm:t>
    </dgm:pt>
    <dgm:pt modelId="{9F7D90F0-0654-4BAB-ABF7-DC9C9F4AD105}" type="parTrans" cxnId="{DFE52497-6110-4FC8-BBD4-8EDC3D89D431}">
      <dgm:prSet/>
      <dgm:spPr/>
      <dgm:t>
        <a:bodyPr/>
        <a:lstStyle/>
        <a:p>
          <a:endParaRPr lang="fr-FR"/>
        </a:p>
      </dgm:t>
    </dgm:pt>
    <dgm:pt modelId="{66715BC6-63B2-4B77-87DC-5F813B094E41}" type="sibTrans" cxnId="{DFE52497-6110-4FC8-BBD4-8EDC3D89D431}">
      <dgm:prSet/>
      <dgm:spPr/>
      <dgm:t>
        <a:bodyPr/>
        <a:lstStyle/>
        <a:p>
          <a:endParaRPr lang="fr-FR"/>
        </a:p>
      </dgm:t>
    </dgm:pt>
    <dgm:pt modelId="{7B4011AB-0B0E-41AB-9D5A-BE92DF75C627}">
      <dgm:prSet phldrT="[Texte]"/>
      <dgm:spPr/>
      <dgm:t>
        <a:bodyPr/>
        <a:lstStyle/>
        <a:p>
          <a:r>
            <a:rPr lang="fr-FR" dirty="0" err="1" smtClean="0"/>
            <a:t>Dialogs</a:t>
          </a:r>
          <a:endParaRPr lang="fr-FR" dirty="0"/>
        </a:p>
      </dgm:t>
    </dgm:pt>
    <dgm:pt modelId="{DEA44ED9-8D8E-4F13-9231-48EFA37B2217}" type="parTrans" cxnId="{DDE60FC4-620B-4459-BD33-14BA53E38922}">
      <dgm:prSet/>
      <dgm:spPr/>
      <dgm:t>
        <a:bodyPr/>
        <a:lstStyle/>
        <a:p>
          <a:endParaRPr lang="fr-FR"/>
        </a:p>
      </dgm:t>
    </dgm:pt>
    <dgm:pt modelId="{B275F230-E0C9-4FA1-8668-B3BDE5736D7E}" type="sibTrans" cxnId="{DDE60FC4-620B-4459-BD33-14BA53E38922}">
      <dgm:prSet/>
      <dgm:spPr/>
      <dgm:t>
        <a:bodyPr/>
        <a:lstStyle/>
        <a:p>
          <a:endParaRPr lang="fr-FR"/>
        </a:p>
      </dgm:t>
    </dgm:pt>
    <dgm:pt modelId="{BEE3943B-71CE-47AE-A37F-B482CD261097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3345168A-429A-4DE9-A78B-2C67F4ECE806}" type="parTrans" cxnId="{B05C800F-0EE2-420A-B06A-21AABAB96BAC}">
      <dgm:prSet/>
      <dgm:spPr/>
      <dgm:t>
        <a:bodyPr/>
        <a:lstStyle/>
        <a:p>
          <a:endParaRPr lang="fr-FR"/>
        </a:p>
      </dgm:t>
    </dgm:pt>
    <dgm:pt modelId="{D9DB4E00-19A2-4444-9B73-0693DD76E981}" type="sibTrans" cxnId="{B05C800F-0EE2-420A-B06A-21AABAB96BAC}">
      <dgm:prSet/>
      <dgm:spPr/>
      <dgm:t>
        <a:bodyPr/>
        <a:lstStyle/>
        <a:p>
          <a:endParaRPr lang="fr-FR"/>
        </a:p>
      </dgm:t>
    </dgm:pt>
    <dgm:pt modelId="{A836D1E5-38E9-48E1-BA8A-A951C93329AE}">
      <dgm:prSet phldrT="[Texte]"/>
      <dgm:spPr/>
      <dgm:t>
        <a:bodyPr/>
        <a:lstStyle/>
        <a:p>
          <a:r>
            <a:rPr lang="fr-FR" dirty="0" err="1" smtClean="0"/>
            <a:t>ModModelPlus</a:t>
          </a:r>
          <a:endParaRPr lang="fr-FR" dirty="0"/>
        </a:p>
      </dgm:t>
    </dgm:pt>
    <dgm:pt modelId="{EB8645BB-EB20-4F7D-8B41-9038746DFA79}" type="parTrans" cxnId="{A655CA32-D8D2-416E-B1FA-4D39280E620E}">
      <dgm:prSet/>
      <dgm:spPr/>
      <dgm:t>
        <a:bodyPr/>
        <a:lstStyle/>
        <a:p>
          <a:endParaRPr lang="fr-FR"/>
        </a:p>
      </dgm:t>
    </dgm:pt>
    <dgm:pt modelId="{D9436AF6-FB59-432C-9DC0-2848DA2545AF}" type="sibTrans" cxnId="{A655CA32-D8D2-416E-B1FA-4D39280E620E}">
      <dgm:prSet/>
      <dgm:spPr/>
      <dgm:t>
        <a:bodyPr/>
        <a:lstStyle/>
        <a:p>
          <a:endParaRPr lang="fr-FR"/>
        </a:p>
      </dgm:t>
    </dgm:pt>
    <dgm:pt modelId="{F10E5050-DCE1-40BC-A9FF-E2E29195030D}">
      <dgm:prSet phldrT="[Texte]"/>
      <dgm:spPr/>
      <dgm:t>
        <a:bodyPr/>
        <a:lstStyle/>
        <a:p>
          <a:r>
            <a:rPr lang="fr-FR" dirty="0" err="1" smtClean="0"/>
            <a:t>Result</a:t>
          </a:r>
          <a:endParaRPr lang="fr-FR" dirty="0"/>
        </a:p>
      </dgm:t>
    </dgm:pt>
    <dgm:pt modelId="{6088F713-A7EE-4177-8D22-BBF0F4700AB0}" type="parTrans" cxnId="{F0523E12-DF98-48BC-9095-FB57AEC38ADD}">
      <dgm:prSet/>
      <dgm:spPr/>
      <dgm:t>
        <a:bodyPr/>
        <a:lstStyle/>
        <a:p>
          <a:endParaRPr lang="fr-FR"/>
        </a:p>
      </dgm:t>
    </dgm:pt>
    <dgm:pt modelId="{71C27B64-B5BB-4056-8963-EA43ABD04C1C}" type="sibTrans" cxnId="{F0523E12-DF98-48BC-9095-FB57AEC38ADD}">
      <dgm:prSet/>
      <dgm:spPr/>
      <dgm:t>
        <a:bodyPr/>
        <a:lstStyle/>
        <a:p>
          <a:endParaRPr lang="fr-FR"/>
        </a:p>
      </dgm:t>
    </dgm:pt>
    <dgm:pt modelId="{828F7B55-32CA-4297-A0E4-F02A8C986122}">
      <dgm:prSet phldrT="[Texte]"/>
      <dgm:spPr/>
      <dgm:t>
        <a:bodyPr/>
        <a:lstStyle/>
        <a:p>
          <a:r>
            <a:rPr lang="fr-FR" dirty="0" err="1" smtClean="0"/>
            <a:t>ProblemInterface</a:t>
          </a:r>
          <a:endParaRPr lang="fr-FR" dirty="0"/>
        </a:p>
      </dgm:t>
    </dgm:pt>
    <dgm:pt modelId="{2EA57F0D-7D94-4528-9C74-4BFB9F107881}" type="parTrans" cxnId="{48D22040-CF27-448C-BDBA-2A058B043E2D}">
      <dgm:prSet/>
      <dgm:spPr/>
      <dgm:t>
        <a:bodyPr/>
        <a:lstStyle/>
        <a:p>
          <a:endParaRPr lang="fr-FR"/>
        </a:p>
      </dgm:t>
    </dgm:pt>
    <dgm:pt modelId="{FCAED9A0-5174-4962-9C55-05A3D4A15FE4}" type="sibTrans" cxnId="{48D22040-CF27-448C-BDBA-2A058B043E2D}">
      <dgm:prSet/>
      <dgm:spPr/>
      <dgm:t>
        <a:bodyPr/>
        <a:lstStyle/>
        <a:p>
          <a:endParaRPr lang="fr-FR"/>
        </a:p>
      </dgm:t>
    </dgm:pt>
    <dgm:pt modelId="{644E039F-0CE2-4F84-900E-A930E0A79599}">
      <dgm:prSet phldrT="[Texte]"/>
      <dgm:spPr/>
      <dgm:t>
        <a:bodyPr/>
        <a:lstStyle/>
        <a:p>
          <a:r>
            <a:rPr lang="fr-FR" dirty="0" err="1" smtClean="0"/>
            <a:t>Treeviews</a:t>
          </a:r>
          <a:endParaRPr lang="fr-FR" dirty="0"/>
        </a:p>
      </dgm:t>
    </dgm:pt>
    <dgm:pt modelId="{BFFDFC34-7932-467F-A5CC-03A0905071A9}" type="parTrans" cxnId="{36EC5087-60EF-4C02-A9F6-A953FD5463E1}">
      <dgm:prSet/>
      <dgm:spPr/>
    </dgm:pt>
    <dgm:pt modelId="{9A790E47-869B-4803-80BD-7EC3316B6B6B}" type="sibTrans" cxnId="{36EC5087-60EF-4C02-A9F6-A953FD5463E1}">
      <dgm:prSet/>
      <dgm:spPr/>
    </dgm:pt>
    <dgm:pt modelId="{6EADFD6B-F6E5-4BF4-842E-D35E0A9DD23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err="1" smtClean="0"/>
            <a:t>Tableviews</a:t>
          </a:r>
          <a:endParaRPr lang="fr-FR" dirty="0"/>
        </a:p>
      </dgm:t>
    </dgm:pt>
    <dgm:pt modelId="{A099F581-53AC-4517-B42B-A418741D63CC}" type="parTrans" cxnId="{DEEF7685-62D0-4461-BD39-08C14155C9BF}">
      <dgm:prSet/>
      <dgm:spPr/>
    </dgm:pt>
    <dgm:pt modelId="{7A640B51-674D-40B5-A6DA-BA472B0FFD5C}" type="sibTrans" cxnId="{DEEF7685-62D0-4461-BD39-08C14155C9BF}">
      <dgm:prSet/>
      <dgm:spPr/>
    </dgm:pt>
    <dgm:pt modelId="{CCE277D6-ED0A-4755-A6E4-4316C103CFF0}">
      <dgm:prSet phldrT="[Texte]"/>
      <dgm:spPr/>
      <dgm:t>
        <a:bodyPr/>
        <a:lstStyle/>
        <a:p>
          <a:r>
            <a:rPr lang="fr-FR" dirty="0" err="1" smtClean="0"/>
            <a:t>ModClass</a:t>
          </a:r>
          <a:endParaRPr lang="fr-FR" dirty="0"/>
        </a:p>
      </dgm:t>
    </dgm:pt>
    <dgm:pt modelId="{7EEA2B94-DF8A-4CC8-83EB-99A9D6D32B1A}" type="parTrans" cxnId="{FE47E34E-B210-4707-A278-D6B268F3A88F}">
      <dgm:prSet/>
      <dgm:spPr/>
    </dgm:pt>
    <dgm:pt modelId="{500FB38B-A388-4DE6-ACE5-124921D52BB5}" type="sibTrans" cxnId="{FE47E34E-B210-4707-A278-D6B268F3A88F}">
      <dgm:prSet/>
      <dgm:spPr/>
    </dgm:pt>
    <dgm:pt modelId="{BFF08F80-209A-4488-9CBB-F39D4D3AD10D}" type="pres">
      <dgm:prSet presAssocID="{5F44AF28-2EA2-4CDA-8D13-1042B361AC4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0C798A6-2544-4C3C-8099-61365B47632B}" type="pres">
      <dgm:prSet presAssocID="{5F44AF28-2EA2-4CDA-8D13-1042B361AC47}" presName="cycle" presStyleCnt="0"/>
      <dgm:spPr/>
    </dgm:pt>
    <dgm:pt modelId="{8A915934-3ED0-4ABC-A18E-27DA162F6DEE}" type="pres">
      <dgm:prSet presAssocID="{5F44AF28-2EA2-4CDA-8D13-1042B361AC47}" presName="centerShape" presStyleCnt="0"/>
      <dgm:spPr/>
    </dgm:pt>
    <dgm:pt modelId="{2F33C7E5-746F-4EEB-AAF7-2490B10DDB3B}" type="pres">
      <dgm:prSet presAssocID="{5F44AF28-2EA2-4CDA-8D13-1042B361AC47}" presName="connSite" presStyleLbl="node1" presStyleIdx="0" presStyleCnt="4"/>
      <dgm:spPr/>
    </dgm:pt>
    <dgm:pt modelId="{831FADA3-95D3-4EDD-8D62-E039C464C787}" type="pres">
      <dgm:prSet presAssocID="{5F44AF28-2EA2-4CDA-8D13-1042B361AC47}" presName="visible" presStyleLbl="node1" presStyleIdx="0" presStyleCnt="4"/>
      <dgm:spPr/>
    </dgm:pt>
    <dgm:pt modelId="{FFEF7A81-726F-4B46-9737-4E5B219816D6}" type="pres">
      <dgm:prSet presAssocID="{0FB10104-4A05-4354-B48E-76DD73D6852E}" presName="Name25" presStyleLbl="parChTrans1D1" presStyleIdx="0" presStyleCnt="3"/>
      <dgm:spPr/>
      <dgm:t>
        <a:bodyPr/>
        <a:lstStyle/>
        <a:p>
          <a:endParaRPr lang="fr-FR"/>
        </a:p>
      </dgm:t>
    </dgm:pt>
    <dgm:pt modelId="{F9A4CD1B-E15F-4E81-86F0-B21FB9AE2736}" type="pres">
      <dgm:prSet presAssocID="{F17851F1-EB37-45C1-81F0-D886824D6417}" presName="node" presStyleCnt="0"/>
      <dgm:spPr/>
    </dgm:pt>
    <dgm:pt modelId="{B0AC90E1-717E-4491-8E69-B3EB1EB9362B}" type="pres">
      <dgm:prSet presAssocID="{F17851F1-EB37-45C1-81F0-D886824D6417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D82DA5-3E64-4280-B56A-2017715C5ACB}" type="pres">
      <dgm:prSet presAssocID="{F17851F1-EB37-45C1-81F0-D886824D641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C1A4C-A982-41F2-84B5-BD79D61052FC}" type="pres">
      <dgm:prSet presAssocID="{C75B37C3-59DA-43DC-9086-69F6D896F3F4}" presName="Name25" presStyleLbl="parChTrans1D1" presStyleIdx="1" presStyleCnt="3"/>
      <dgm:spPr/>
      <dgm:t>
        <a:bodyPr/>
        <a:lstStyle/>
        <a:p>
          <a:endParaRPr lang="fr-FR"/>
        </a:p>
      </dgm:t>
    </dgm:pt>
    <dgm:pt modelId="{EE0D5494-6CBF-4EC2-A601-CA5E9F196FBA}" type="pres">
      <dgm:prSet presAssocID="{07FB65A4-5703-49B3-9CCB-6E9DC14F3325}" presName="node" presStyleCnt="0"/>
      <dgm:spPr/>
    </dgm:pt>
    <dgm:pt modelId="{D189653C-BC54-4EA5-931B-8DA6902CF4D2}" type="pres">
      <dgm:prSet presAssocID="{07FB65A4-5703-49B3-9CCB-6E9DC14F332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EBB232-D62B-4E5D-BB2F-55714060EA9B}" type="pres">
      <dgm:prSet presAssocID="{07FB65A4-5703-49B3-9CCB-6E9DC14F332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461C25-130D-4541-92F8-FFF99FFE0F6E}" type="pres">
      <dgm:prSet presAssocID="{2CE6AC92-00AA-410C-8F50-B60377909A2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D4F9D776-2EBD-4E05-B593-A1408E89A735}" type="pres">
      <dgm:prSet presAssocID="{0B3F7744-8F29-4622-8D49-8C60D1C05890}" presName="node" presStyleCnt="0"/>
      <dgm:spPr/>
    </dgm:pt>
    <dgm:pt modelId="{6773B5ED-FBE2-45B6-B6C3-009598069CC2}" type="pres">
      <dgm:prSet presAssocID="{0B3F7744-8F29-4622-8D49-8C60D1C05890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5D4495-4913-4557-B891-5019864EB310}" type="pres">
      <dgm:prSet presAssocID="{0B3F7744-8F29-4622-8D49-8C60D1C05890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4BAB54E-DED1-45BF-A596-9978D5450B6B}" srcId="{F17851F1-EB37-45C1-81F0-D886824D6417}" destId="{96B6EDB2-DBEB-40E5-91C2-5995089C25CF}" srcOrd="0" destOrd="0" parTransId="{0905B8BB-9FBB-4828-B3D3-245827FFD379}" sibTransId="{CD657D8C-C46A-4909-BBE3-62EFFE73AAD8}"/>
    <dgm:cxn modelId="{A655CA32-D8D2-416E-B1FA-4D39280E620E}" srcId="{07FB65A4-5703-49B3-9CCB-6E9DC14F3325}" destId="{A836D1E5-38E9-48E1-BA8A-A951C93329AE}" srcOrd="2" destOrd="0" parTransId="{EB8645BB-EB20-4F7D-8B41-9038746DFA79}" sibTransId="{D9436AF6-FB59-432C-9DC0-2848DA2545AF}"/>
    <dgm:cxn modelId="{C9B26181-50B3-4E4B-A9DD-FE2B3B5A7517}" type="presOf" srcId="{7B4011AB-0B0E-41AB-9D5A-BE92DF75C627}" destId="{FAD82DA5-3E64-4280-B56A-2017715C5ACB}" srcOrd="0" destOrd="1" presId="urn:microsoft.com/office/officeart/2005/8/layout/radial2"/>
    <dgm:cxn modelId="{BF4AF204-DFA5-4B21-9937-6834B9EF5499}" type="presOf" srcId="{0FB10104-4A05-4354-B48E-76DD73D6852E}" destId="{FFEF7A81-726F-4B46-9737-4E5B219816D6}" srcOrd="0" destOrd="0" presId="urn:microsoft.com/office/officeart/2005/8/layout/radial2"/>
    <dgm:cxn modelId="{155054AA-DC62-4EDE-8868-67D5A067CBE7}" type="presOf" srcId="{96B6EDB2-DBEB-40E5-91C2-5995089C25CF}" destId="{FAD82DA5-3E64-4280-B56A-2017715C5ACB}" srcOrd="0" destOrd="0" presId="urn:microsoft.com/office/officeart/2005/8/layout/radial2"/>
    <dgm:cxn modelId="{C9C6B124-E346-412B-9504-66DD426619C0}" srcId="{5F44AF28-2EA2-4CDA-8D13-1042B361AC47}" destId="{F17851F1-EB37-45C1-81F0-D886824D6417}" srcOrd="0" destOrd="0" parTransId="{0FB10104-4A05-4354-B48E-76DD73D6852E}" sibTransId="{AF8EF5FF-5F14-4CAC-B7A4-923385C9670E}"/>
    <dgm:cxn modelId="{DEEF7685-62D0-4461-BD39-08C14155C9BF}" srcId="{F17851F1-EB37-45C1-81F0-D886824D6417}" destId="{6EADFD6B-F6E5-4BF4-842E-D35E0A9DD23B}" srcOrd="3" destOrd="0" parTransId="{A099F581-53AC-4517-B42B-A418741D63CC}" sibTransId="{7A640B51-674D-40B5-A6DA-BA472B0FFD5C}"/>
    <dgm:cxn modelId="{4035BFFB-B5B2-49DD-A552-183380CDF023}" type="presOf" srcId="{F17851F1-EB37-45C1-81F0-D886824D6417}" destId="{B0AC90E1-717E-4491-8E69-B3EB1EB9362B}" srcOrd="0" destOrd="0" presId="urn:microsoft.com/office/officeart/2005/8/layout/radial2"/>
    <dgm:cxn modelId="{FE47E34E-B210-4707-A278-D6B268F3A88F}" srcId="{07FB65A4-5703-49B3-9CCB-6E9DC14F3325}" destId="{CCE277D6-ED0A-4755-A6E4-4316C103CFF0}" srcOrd="3" destOrd="0" parTransId="{7EEA2B94-DF8A-4CC8-83EB-99A9D6D32B1A}" sibTransId="{500FB38B-A388-4DE6-ACE5-124921D52BB5}"/>
    <dgm:cxn modelId="{48D22040-CF27-448C-BDBA-2A058B043E2D}" srcId="{0B3F7744-8F29-4622-8D49-8C60D1C05890}" destId="{828F7B55-32CA-4297-A0E4-F02A8C986122}" srcOrd="0" destOrd="0" parTransId="{2EA57F0D-7D94-4528-9C74-4BFB9F107881}" sibTransId="{FCAED9A0-5174-4962-9C55-05A3D4A15FE4}"/>
    <dgm:cxn modelId="{7D973084-D08D-48F7-B0D0-4BFA30C2A0F7}" srcId="{5F44AF28-2EA2-4CDA-8D13-1042B361AC47}" destId="{07FB65A4-5703-49B3-9CCB-6E9DC14F3325}" srcOrd="1" destOrd="0" parTransId="{C75B37C3-59DA-43DC-9086-69F6D896F3F4}" sibTransId="{989E8FBE-86B8-47D3-AE39-A15C4F4D0121}"/>
    <dgm:cxn modelId="{36EC5087-60EF-4C02-A9F6-A953FD5463E1}" srcId="{F17851F1-EB37-45C1-81F0-D886824D6417}" destId="{644E039F-0CE2-4F84-900E-A930E0A79599}" srcOrd="2" destOrd="0" parTransId="{BFFDFC34-7932-467F-A5CC-03A0905071A9}" sibTransId="{9A790E47-869B-4803-80BD-7EC3316B6B6B}"/>
    <dgm:cxn modelId="{FA80D8BA-E3FB-4C08-85B1-72BA8FCDD4C9}" type="presOf" srcId="{5F44AF28-2EA2-4CDA-8D13-1042B361AC47}" destId="{BFF08F80-209A-4488-9CBB-F39D4D3AD10D}" srcOrd="0" destOrd="0" presId="urn:microsoft.com/office/officeart/2005/8/layout/radial2"/>
    <dgm:cxn modelId="{4A66E1DF-9D22-412E-A18A-D7D634CA8DC0}" type="presOf" srcId="{6DAF789B-265A-4641-927F-0B09B8CF8206}" destId="{0D5D4495-4913-4557-B891-5019864EB310}" srcOrd="0" destOrd="1" presId="urn:microsoft.com/office/officeart/2005/8/layout/radial2"/>
    <dgm:cxn modelId="{C2F1770C-080F-455E-8143-465304B9E8CB}" type="presOf" srcId="{C75B37C3-59DA-43DC-9086-69F6D896F3F4}" destId="{1CAC1A4C-A982-41F2-84B5-BD79D61052FC}" srcOrd="0" destOrd="0" presId="urn:microsoft.com/office/officeart/2005/8/layout/radial2"/>
    <dgm:cxn modelId="{019518D7-A248-4B3D-B8DF-411510EE31A9}" type="presOf" srcId="{6EADFD6B-F6E5-4BF4-842E-D35E0A9DD23B}" destId="{FAD82DA5-3E64-4280-B56A-2017715C5ACB}" srcOrd="0" destOrd="3" presId="urn:microsoft.com/office/officeart/2005/8/layout/radial2"/>
    <dgm:cxn modelId="{2D03E44A-49DB-4706-8AEC-7527455FC14A}" srcId="{07FB65A4-5703-49B3-9CCB-6E9DC14F3325}" destId="{58685008-E223-4AD0-8B71-A71211216574}" srcOrd="0" destOrd="0" parTransId="{917BE320-7403-43A0-B2D2-53D970E07D5B}" sibTransId="{57729E23-573D-4E8E-B3E5-1786BC6D29D3}"/>
    <dgm:cxn modelId="{AD581D59-4759-4910-91C8-D8255B62C791}" type="presOf" srcId="{A836D1E5-38E9-48E1-BA8A-A951C93329AE}" destId="{03EBB232-D62B-4E5D-BB2F-55714060EA9B}" srcOrd="0" destOrd="2" presId="urn:microsoft.com/office/officeart/2005/8/layout/radial2"/>
    <dgm:cxn modelId="{DFE52497-6110-4FC8-BBD4-8EDC3D89D431}" srcId="{0B3F7744-8F29-4622-8D49-8C60D1C05890}" destId="{6DAF789B-265A-4641-927F-0B09B8CF8206}" srcOrd="1" destOrd="0" parTransId="{9F7D90F0-0654-4BAB-ABF7-DC9C9F4AD105}" sibTransId="{66715BC6-63B2-4B77-87DC-5F813B094E41}"/>
    <dgm:cxn modelId="{F0523E12-DF98-48BC-9095-FB57AEC38ADD}" srcId="{0B3F7744-8F29-4622-8D49-8C60D1C05890}" destId="{F10E5050-DCE1-40BC-A9FF-E2E29195030D}" srcOrd="2" destOrd="0" parTransId="{6088F713-A7EE-4177-8D22-BBF0F4700AB0}" sibTransId="{71C27B64-B5BB-4056-8963-EA43ABD04C1C}"/>
    <dgm:cxn modelId="{BD316157-E6E3-4F37-8E52-2257346006CA}" type="presOf" srcId="{CCE277D6-ED0A-4755-A6E4-4316C103CFF0}" destId="{03EBB232-D62B-4E5D-BB2F-55714060EA9B}" srcOrd="0" destOrd="3" presId="urn:microsoft.com/office/officeart/2005/8/layout/radial2"/>
    <dgm:cxn modelId="{7DD43E48-0590-467D-95D3-F0D451B3731F}" type="presOf" srcId="{828F7B55-32CA-4297-A0E4-F02A8C986122}" destId="{0D5D4495-4913-4557-B891-5019864EB310}" srcOrd="0" destOrd="0" presId="urn:microsoft.com/office/officeart/2005/8/layout/radial2"/>
    <dgm:cxn modelId="{9E276D24-F42D-4D21-B69B-F0D6AF7585A9}" type="presOf" srcId="{2CE6AC92-00AA-410C-8F50-B60377909A2F}" destId="{D2461C25-130D-4541-92F8-FFF99FFE0F6E}" srcOrd="0" destOrd="0" presId="urn:microsoft.com/office/officeart/2005/8/layout/radial2"/>
    <dgm:cxn modelId="{DA5B969B-3265-460F-8826-9841297E3CBA}" type="presOf" srcId="{F10E5050-DCE1-40BC-A9FF-E2E29195030D}" destId="{0D5D4495-4913-4557-B891-5019864EB310}" srcOrd="0" destOrd="2" presId="urn:microsoft.com/office/officeart/2005/8/layout/radial2"/>
    <dgm:cxn modelId="{B116BF33-18F1-4553-B3E8-DE176D0853AB}" srcId="{5F44AF28-2EA2-4CDA-8D13-1042B361AC47}" destId="{0B3F7744-8F29-4622-8D49-8C60D1C05890}" srcOrd="2" destOrd="0" parTransId="{2CE6AC92-00AA-410C-8F50-B60377909A2F}" sibTransId="{732DCA20-099B-4D9B-9E41-015A679E53B9}"/>
    <dgm:cxn modelId="{B05C800F-0EE2-420A-B06A-21AABAB96BAC}" srcId="{07FB65A4-5703-49B3-9CCB-6E9DC14F3325}" destId="{BEE3943B-71CE-47AE-A37F-B482CD261097}" srcOrd="1" destOrd="0" parTransId="{3345168A-429A-4DE9-A78B-2C67F4ECE806}" sibTransId="{D9DB4E00-19A2-4444-9B73-0693DD76E981}"/>
    <dgm:cxn modelId="{71B94791-DF67-4748-8606-719CD73424D0}" type="presOf" srcId="{07FB65A4-5703-49B3-9CCB-6E9DC14F3325}" destId="{D189653C-BC54-4EA5-931B-8DA6902CF4D2}" srcOrd="0" destOrd="0" presId="urn:microsoft.com/office/officeart/2005/8/layout/radial2"/>
    <dgm:cxn modelId="{EA472E3F-0BFC-47FC-BEA2-E8178173358E}" type="presOf" srcId="{BEE3943B-71CE-47AE-A37F-B482CD261097}" destId="{03EBB232-D62B-4E5D-BB2F-55714060EA9B}" srcOrd="0" destOrd="1" presId="urn:microsoft.com/office/officeart/2005/8/layout/radial2"/>
    <dgm:cxn modelId="{DDE60FC4-620B-4459-BD33-14BA53E38922}" srcId="{F17851F1-EB37-45C1-81F0-D886824D6417}" destId="{7B4011AB-0B0E-41AB-9D5A-BE92DF75C627}" srcOrd="1" destOrd="0" parTransId="{DEA44ED9-8D8E-4F13-9231-48EFA37B2217}" sibTransId="{B275F230-E0C9-4FA1-8668-B3BDE5736D7E}"/>
    <dgm:cxn modelId="{06119893-370D-442D-911F-4E6C2CF0FF6F}" type="presOf" srcId="{58685008-E223-4AD0-8B71-A71211216574}" destId="{03EBB232-D62B-4E5D-BB2F-55714060EA9B}" srcOrd="0" destOrd="0" presId="urn:microsoft.com/office/officeart/2005/8/layout/radial2"/>
    <dgm:cxn modelId="{625EB805-73D6-42E2-BFDE-84ED13200F5F}" type="presOf" srcId="{644E039F-0CE2-4F84-900E-A930E0A79599}" destId="{FAD82DA5-3E64-4280-B56A-2017715C5ACB}" srcOrd="0" destOrd="2" presId="urn:microsoft.com/office/officeart/2005/8/layout/radial2"/>
    <dgm:cxn modelId="{166BB490-631E-4102-92FC-D9F2FF4064B8}" type="presOf" srcId="{0B3F7744-8F29-4622-8D49-8C60D1C05890}" destId="{6773B5ED-FBE2-45B6-B6C3-009598069CC2}" srcOrd="0" destOrd="0" presId="urn:microsoft.com/office/officeart/2005/8/layout/radial2"/>
    <dgm:cxn modelId="{FD4A8FC0-C55C-42BB-9104-74D5F5D4EF95}" type="presParOf" srcId="{BFF08F80-209A-4488-9CBB-F39D4D3AD10D}" destId="{70C798A6-2544-4C3C-8099-61365B47632B}" srcOrd="0" destOrd="0" presId="urn:microsoft.com/office/officeart/2005/8/layout/radial2"/>
    <dgm:cxn modelId="{22BC9F69-B8B5-4E4D-9850-46BF5C6B2227}" type="presParOf" srcId="{70C798A6-2544-4C3C-8099-61365B47632B}" destId="{8A915934-3ED0-4ABC-A18E-27DA162F6DEE}" srcOrd="0" destOrd="0" presId="urn:microsoft.com/office/officeart/2005/8/layout/radial2"/>
    <dgm:cxn modelId="{04EA1F2E-5826-4EB1-8621-40C31388AF32}" type="presParOf" srcId="{8A915934-3ED0-4ABC-A18E-27DA162F6DEE}" destId="{2F33C7E5-746F-4EEB-AAF7-2490B10DDB3B}" srcOrd="0" destOrd="0" presId="urn:microsoft.com/office/officeart/2005/8/layout/radial2"/>
    <dgm:cxn modelId="{F74BA421-25C0-4DA0-A896-A8967F3B3E49}" type="presParOf" srcId="{8A915934-3ED0-4ABC-A18E-27DA162F6DEE}" destId="{831FADA3-95D3-4EDD-8D62-E039C464C787}" srcOrd="1" destOrd="0" presId="urn:microsoft.com/office/officeart/2005/8/layout/radial2"/>
    <dgm:cxn modelId="{DF3F9A1D-352E-443F-A877-F2D17EA41B40}" type="presParOf" srcId="{70C798A6-2544-4C3C-8099-61365B47632B}" destId="{FFEF7A81-726F-4B46-9737-4E5B219816D6}" srcOrd="1" destOrd="0" presId="urn:microsoft.com/office/officeart/2005/8/layout/radial2"/>
    <dgm:cxn modelId="{05A2FDB1-B982-4923-A8C8-C66B4EA2DCDB}" type="presParOf" srcId="{70C798A6-2544-4C3C-8099-61365B47632B}" destId="{F9A4CD1B-E15F-4E81-86F0-B21FB9AE2736}" srcOrd="2" destOrd="0" presId="urn:microsoft.com/office/officeart/2005/8/layout/radial2"/>
    <dgm:cxn modelId="{01EF5556-B19C-4A37-B5B6-E21363ECF0CF}" type="presParOf" srcId="{F9A4CD1B-E15F-4E81-86F0-B21FB9AE2736}" destId="{B0AC90E1-717E-4491-8E69-B3EB1EB9362B}" srcOrd="0" destOrd="0" presId="urn:microsoft.com/office/officeart/2005/8/layout/radial2"/>
    <dgm:cxn modelId="{F6E343C5-4406-426D-9DB5-D6E5FA499768}" type="presParOf" srcId="{F9A4CD1B-E15F-4E81-86F0-B21FB9AE2736}" destId="{FAD82DA5-3E64-4280-B56A-2017715C5ACB}" srcOrd="1" destOrd="0" presId="urn:microsoft.com/office/officeart/2005/8/layout/radial2"/>
    <dgm:cxn modelId="{D9EE2C0A-8872-4628-8478-5756C0D8670A}" type="presParOf" srcId="{70C798A6-2544-4C3C-8099-61365B47632B}" destId="{1CAC1A4C-A982-41F2-84B5-BD79D61052FC}" srcOrd="3" destOrd="0" presId="urn:microsoft.com/office/officeart/2005/8/layout/radial2"/>
    <dgm:cxn modelId="{A12BBD56-30D8-4A73-817E-4EB8F4251EB3}" type="presParOf" srcId="{70C798A6-2544-4C3C-8099-61365B47632B}" destId="{EE0D5494-6CBF-4EC2-A601-CA5E9F196FBA}" srcOrd="4" destOrd="0" presId="urn:microsoft.com/office/officeart/2005/8/layout/radial2"/>
    <dgm:cxn modelId="{53311626-7571-417D-B59E-2030D9AC4058}" type="presParOf" srcId="{EE0D5494-6CBF-4EC2-A601-CA5E9F196FBA}" destId="{D189653C-BC54-4EA5-931B-8DA6902CF4D2}" srcOrd="0" destOrd="0" presId="urn:microsoft.com/office/officeart/2005/8/layout/radial2"/>
    <dgm:cxn modelId="{3796EE3E-A902-4F94-9A1E-895FAACF0FAE}" type="presParOf" srcId="{EE0D5494-6CBF-4EC2-A601-CA5E9F196FBA}" destId="{03EBB232-D62B-4E5D-BB2F-55714060EA9B}" srcOrd="1" destOrd="0" presId="urn:microsoft.com/office/officeart/2005/8/layout/radial2"/>
    <dgm:cxn modelId="{F01E02E6-456A-4A0F-9D89-DAFDB578B4F0}" type="presParOf" srcId="{70C798A6-2544-4C3C-8099-61365B47632B}" destId="{D2461C25-130D-4541-92F8-FFF99FFE0F6E}" srcOrd="5" destOrd="0" presId="urn:microsoft.com/office/officeart/2005/8/layout/radial2"/>
    <dgm:cxn modelId="{4B6F1472-8BF5-45E4-ABAA-D72F65A8676A}" type="presParOf" srcId="{70C798A6-2544-4C3C-8099-61365B47632B}" destId="{D4F9D776-2EBD-4E05-B593-A1408E89A735}" srcOrd="6" destOrd="0" presId="urn:microsoft.com/office/officeart/2005/8/layout/radial2"/>
    <dgm:cxn modelId="{69566FAC-BBBA-4285-8A0E-0D0EDFCD3AEC}" type="presParOf" srcId="{D4F9D776-2EBD-4E05-B593-A1408E89A735}" destId="{6773B5ED-FBE2-45B6-B6C3-009598069CC2}" srcOrd="0" destOrd="0" presId="urn:microsoft.com/office/officeart/2005/8/layout/radial2"/>
    <dgm:cxn modelId="{8D912BFC-71BF-4609-A6AF-6EF3136DE751}" type="presParOf" srcId="{D4F9D776-2EBD-4E05-B593-A1408E89A735}" destId="{0D5D4495-4913-4557-B891-5019864EB31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FinalVariables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smtClean="0"/>
            <a:t>Simulation variables </a:t>
          </a:r>
          <a:r>
            <a:rPr lang="fr-FR" dirty="0" err="1" smtClean="0"/>
            <a:t>at</a:t>
          </a:r>
          <a:r>
            <a:rPr lang="fr-FR" dirty="0" smtClean="0"/>
            <a:t> final time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OneSimulation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A copy of the </a:t>
          </a:r>
          <a:r>
            <a:rPr lang="fr-FR" dirty="0" err="1" smtClean="0"/>
            <a:t>problem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AAD985CA-1CDA-4D65-8BEC-A68C51BB3750}" type="presOf" srcId="{895F68B5-16E0-4231-BAF9-89C4D0A04135}" destId="{2BED9CA9-FEFA-4E2D-B71B-0A583A07EC65}" srcOrd="0" destOrd="0" presId="urn:microsoft.com/office/officeart/2005/8/layout/vList5"/>
    <dgm:cxn modelId="{9A3EB9DB-BADC-4AD0-9654-21C42CDC8DBA}" type="presOf" srcId="{78EA77B1-40E3-4AD9-B737-7325E114E274}" destId="{E918B6CD-2A9B-4908-B9B9-C1DB3E0C1E52}" srcOrd="0" destOrd="0" presId="urn:microsoft.com/office/officeart/2005/8/layout/vList5"/>
    <dgm:cxn modelId="{040964C3-1512-4D2E-BB1D-CA61DA8DDBE3}" type="presOf" srcId="{A7C7A2C3-EA4F-41FB-BC92-32F525EF6F59}" destId="{CC0D365D-B21E-40FE-A3CE-898D48B894F6}" srcOrd="0" destOrd="0" presId="urn:microsoft.com/office/officeart/2005/8/layout/vList5"/>
    <dgm:cxn modelId="{B30B9BBB-C3DC-4F2D-8E43-D87CACE9E762}" type="presOf" srcId="{8418E3A7-2C16-4AC1-9295-960643237BFB}" destId="{EEB9B129-E19A-4D7D-A35D-74BFDAC5E2F7}" srcOrd="0" destOrd="0" presId="urn:microsoft.com/office/officeart/2005/8/layout/vList5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4F1203DF-DC76-4A53-859B-0B5D6CF9A6E9}" type="presOf" srcId="{F5408F84-9405-4987-BCB6-1D95C7E236D1}" destId="{5199DD1F-DE0D-4725-A71E-180600E6CE2A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15F5D129-EE36-4F83-99F7-9D83D87B1371}" type="presParOf" srcId="{2BED9CA9-FEFA-4E2D-B71B-0A583A07EC65}" destId="{F672E57D-9C59-4E90-B848-D4601912D4B8}" srcOrd="0" destOrd="0" presId="urn:microsoft.com/office/officeart/2005/8/layout/vList5"/>
    <dgm:cxn modelId="{89E645A3-DEE6-4379-B19B-ED185541A434}" type="presParOf" srcId="{F672E57D-9C59-4E90-B848-D4601912D4B8}" destId="{CC0D365D-B21E-40FE-A3CE-898D48B894F6}" srcOrd="0" destOrd="0" presId="urn:microsoft.com/office/officeart/2005/8/layout/vList5"/>
    <dgm:cxn modelId="{2C1D64F3-A9DA-4709-892D-93EBE79C9178}" type="presParOf" srcId="{F672E57D-9C59-4E90-B848-D4601912D4B8}" destId="{E918B6CD-2A9B-4908-B9B9-C1DB3E0C1E52}" srcOrd="1" destOrd="0" presId="urn:microsoft.com/office/officeart/2005/8/layout/vList5"/>
    <dgm:cxn modelId="{A05E7281-5E7B-4E19-939D-0E68E1866609}" type="presParOf" srcId="{2BED9CA9-FEFA-4E2D-B71B-0A583A07EC65}" destId="{CE449B21-4B34-499E-B71D-320D8A150920}" srcOrd="1" destOrd="0" presId="urn:microsoft.com/office/officeart/2005/8/layout/vList5"/>
    <dgm:cxn modelId="{BE03286D-8012-40A2-A3F9-5D29AC51FCD0}" type="presParOf" srcId="{2BED9CA9-FEFA-4E2D-B71B-0A583A07EC65}" destId="{F56C240D-4962-4654-94AA-520E9591D8EB}" srcOrd="2" destOrd="0" presId="urn:microsoft.com/office/officeart/2005/8/layout/vList5"/>
    <dgm:cxn modelId="{A1568F8B-E1D1-471D-BE10-1F044BE84016}" type="presParOf" srcId="{F56C240D-4962-4654-94AA-520E9591D8EB}" destId="{5199DD1F-DE0D-4725-A71E-180600E6CE2A}" srcOrd="0" destOrd="0" presId="urn:microsoft.com/office/officeart/2005/8/layout/vList5"/>
    <dgm:cxn modelId="{3144FB78-DB94-48D1-9169-47C630067C49}" type="presParOf" srcId="{F56C240D-4962-4654-94AA-520E9591D8EB}" destId="{EEB9B129-E19A-4D7D-A35D-74BFDAC5E2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0E69BC-A4D3-40BA-B837-7DDB8D6439D6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ED3E73-FFA5-478F-AEB7-ABD1AFD42DC1}">
      <dgm:prSet phldrT="[Texte]"/>
      <dgm:spPr/>
      <dgm:t>
        <a:bodyPr/>
        <a:lstStyle/>
        <a:p>
          <a:r>
            <a:rPr lang="fr-FR" dirty="0" err="1" smtClean="0"/>
            <a:t>Cplex</a:t>
          </a:r>
          <a:endParaRPr lang="fr-FR" dirty="0"/>
        </a:p>
      </dgm:t>
    </dgm:pt>
    <dgm:pt modelId="{701CB8F3-8DEB-4DED-B82A-CBA511E4B98A}" type="sibTrans" cxnId="{B2037B6A-3729-4F71-A5E2-488542CE709C}">
      <dgm:prSet/>
      <dgm:spPr/>
      <dgm:t>
        <a:bodyPr/>
        <a:lstStyle/>
        <a:p>
          <a:endParaRPr lang="fr-FR"/>
        </a:p>
      </dgm:t>
    </dgm:pt>
    <dgm:pt modelId="{F071B464-23E0-4D3B-8AED-CA7649BE155A}" type="parTrans" cxnId="{B2037B6A-3729-4F71-A5E2-488542CE709C}">
      <dgm:prSet/>
      <dgm:spPr/>
      <dgm:t>
        <a:bodyPr/>
        <a:lstStyle/>
        <a:p>
          <a:endParaRPr lang="fr-FR"/>
        </a:p>
      </dgm:t>
    </dgm:pt>
    <dgm:pt modelId="{8F858D99-DEA6-4B7B-90ED-9879BD7D73D9}">
      <dgm:prSet phldrT="[Texte]"/>
      <dgm:spPr/>
      <dgm:t>
        <a:bodyPr/>
        <a:lstStyle/>
        <a:p>
          <a:r>
            <a:rPr lang="fr-FR" dirty="0" err="1" smtClean="0"/>
            <a:t>Cbc</a:t>
          </a:r>
          <a:endParaRPr lang="fr-FR" dirty="0"/>
        </a:p>
      </dgm:t>
    </dgm:pt>
    <dgm:pt modelId="{00BAAE76-E71A-4716-A33F-6EB9CC03E165}" type="sibTrans" cxnId="{A01F74F0-A20A-418D-99CA-BEC299A1DAD8}">
      <dgm:prSet/>
      <dgm:spPr/>
      <dgm:t>
        <a:bodyPr/>
        <a:lstStyle/>
        <a:p>
          <a:endParaRPr lang="fr-FR"/>
        </a:p>
      </dgm:t>
    </dgm:pt>
    <dgm:pt modelId="{E17A5A93-BF9C-40BB-B878-B1BE28C352A7}" type="parTrans" cxnId="{A01F74F0-A20A-418D-99CA-BEC299A1DAD8}">
      <dgm:prSet/>
      <dgm:spPr/>
      <dgm:t>
        <a:bodyPr/>
        <a:lstStyle/>
        <a:p>
          <a:endParaRPr lang="fr-FR"/>
        </a:p>
      </dgm:t>
    </dgm:pt>
    <dgm:pt modelId="{116066CA-4628-4606-9201-42471CA6C37D}">
      <dgm:prSet phldrT="[Texte]"/>
      <dgm:spPr/>
      <dgm:t>
        <a:bodyPr/>
        <a:lstStyle/>
        <a:p>
          <a:r>
            <a:rPr lang="fr-FR" dirty="0" smtClean="0"/>
            <a:t>GLPK</a:t>
          </a:r>
          <a:endParaRPr lang="fr-FR" dirty="0"/>
        </a:p>
      </dgm:t>
    </dgm:pt>
    <dgm:pt modelId="{395FA440-D516-4D6D-8A32-F8C5CA008BAE}" type="sibTrans" cxnId="{56F64B2F-0AFA-482A-A17D-0083DCBB30C2}">
      <dgm:prSet/>
      <dgm:spPr/>
      <dgm:t>
        <a:bodyPr/>
        <a:lstStyle/>
        <a:p>
          <a:endParaRPr lang="fr-FR"/>
        </a:p>
      </dgm:t>
    </dgm:pt>
    <dgm:pt modelId="{812C4CD6-EA32-45A3-86EC-5664BEC8A6F1}" type="parTrans" cxnId="{56F64B2F-0AFA-482A-A17D-0083DCBB30C2}">
      <dgm:prSet/>
      <dgm:spPr/>
      <dgm:t>
        <a:bodyPr/>
        <a:lstStyle/>
        <a:p>
          <a:endParaRPr lang="fr-FR"/>
        </a:p>
      </dgm:t>
    </dgm:pt>
    <dgm:pt modelId="{DD5E483C-FCF6-4A0D-91A9-2A88F51EABD9}">
      <dgm:prSet phldrT="[Texte]"/>
      <dgm:spPr/>
      <dgm:t>
        <a:bodyPr/>
        <a:lstStyle/>
        <a:p>
          <a:r>
            <a:rPr lang="fr-FR" dirty="0" smtClean="0"/>
            <a:t>MILP </a:t>
          </a:r>
          <a:r>
            <a:rPr lang="fr-FR" dirty="0" err="1" smtClean="0"/>
            <a:t>Solver</a:t>
          </a:r>
          <a:endParaRPr lang="fr-FR" dirty="0"/>
        </a:p>
      </dgm:t>
    </dgm:pt>
    <dgm:pt modelId="{7556F97C-7BDD-48E7-B4F3-556275969685}" type="sibTrans" cxnId="{A9B11A4C-4E68-4BCE-BA1C-20A31F515B69}">
      <dgm:prSet/>
      <dgm:spPr/>
      <dgm:t>
        <a:bodyPr/>
        <a:lstStyle/>
        <a:p>
          <a:endParaRPr lang="fr-FR"/>
        </a:p>
      </dgm:t>
    </dgm:pt>
    <dgm:pt modelId="{48179448-6363-4A82-8664-C7A80FA701D6}" type="parTrans" cxnId="{A9B11A4C-4E68-4BCE-BA1C-20A31F515B69}">
      <dgm:prSet/>
      <dgm:spPr/>
      <dgm:t>
        <a:bodyPr/>
        <a:lstStyle/>
        <a:p>
          <a:endParaRPr lang="fr-FR"/>
        </a:p>
      </dgm:t>
    </dgm:pt>
    <dgm:pt modelId="{7C78537B-53EB-4A93-A1F3-E0953DE7FA71}" type="pres">
      <dgm:prSet presAssocID="{BB0E69BC-A4D3-40BA-B837-7DDB8D6439D6}" presName="theList" presStyleCnt="0">
        <dgm:presLayoutVars>
          <dgm:dir/>
          <dgm:animLvl val="lvl"/>
          <dgm:resizeHandles val="exact"/>
        </dgm:presLayoutVars>
      </dgm:prSet>
      <dgm:spPr/>
    </dgm:pt>
    <dgm:pt modelId="{E2EC06B3-E29A-4AE8-A1F5-48A4E5C9FBFC}" type="pres">
      <dgm:prSet presAssocID="{DD5E483C-FCF6-4A0D-91A9-2A88F51EABD9}" presName="compNode" presStyleCnt="0"/>
      <dgm:spPr/>
    </dgm:pt>
    <dgm:pt modelId="{460E9640-3640-4176-8F97-561AE3B60665}" type="pres">
      <dgm:prSet presAssocID="{DD5E483C-FCF6-4A0D-91A9-2A88F51EABD9}" presName="aNode" presStyleLbl="bgShp" presStyleIdx="0" presStyleCnt="1"/>
      <dgm:spPr/>
    </dgm:pt>
    <dgm:pt modelId="{655BD28E-914B-40F6-831E-3FDE0CAF804D}" type="pres">
      <dgm:prSet presAssocID="{DD5E483C-FCF6-4A0D-91A9-2A88F51EABD9}" presName="textNode" presStyleLbl="bgShp" presStyleIdx="0" presStyleCnt="1"/>
      <dgm:spPr/>
    </dgm:pt>
    <dgm:pt modelId="{F693B8C9-F251-4ACA-B04F-929DDE8C1067}" type="pres">
      <dgm:prSet presAssocID="{DD5E483C-FCF6-4A0D-91A9-2A88F51EABD9}" presName="compChildNode" presStyleCnt="0"/>
      <dgm:spPr/>
    </dgm:pt>
    <dgm:pt modelId="{FC83B6C7-4DF7-4C9F-9BC7-F02F3606CF3C}" type="pres">
      <dgm:prSet presAssocID="{DD5E483C-FCF6-4A0D-91A9-2A88F51EABD9}" presName="theInnerList" presStyleCnt="0"/>
      <dgm:spPr/>
    </dgm:pt>
    <dgm:pt modelId="{9FF71B36-DB67-4995-95A4-1A1D339A3C36}" type="pres">
      <dgm:prSet presAssocID="{116066CA-4628-4606-9201-42471CA6C37D}" presName="childNode" presStyleLbl="node1" presStyleIdx="0" presStyleCnt="3">
        <dgm:presLayoutVars>
          <dgm:bulletEnabled val="1"/>
        </dgm:presLayoutVars>
      </dgm:prSet>
      <dgm:spPr/>
    </dgm:pt>
    <dgm:pt modelId="{6CC79F6F-B3B9-4BD0-ADEF-7C90F156DEAE}" type="pres">
      <dgm:prSet presAssocID="{116066CA-4628-4606-9201-42471CA6C37D}" presName="aSpace2" presStyleCnt="0"/>
      <dgm:spPr/>
    </dgm:pt>
    <dgm:pt modelId="{184508E5-6CAE-439C-A541-1FEE9D79530C}" type="pres">
      <dgm:prSet presAssocID="{8F858D99-DEA6-4B7B-90ED-9879BD7D73D9}" presName="childNode" presStyleLbl="node1" presStyleIdx="1" presStyleCnt="3">
        <dgm:presLayoutVars>
          <dgm:bulletEnabled val="1"/>
        </dgm:presLayoutVars>
      </dgm:prSet>
      <dgm:spPr/>
    </dgm:pt>
    <dgm:pt modelId="{3D5A6DBD-32CE-4D98-A3F3-1959A188F114}" type="pres">
      <dgm:prSet presAssocID="{8F858D99-DEA6-4B7B-90ED-9879BD7D73D9}" presName="aSpace2" presStyleCnt="0"/>
      <dgm:spPr/>
    </dgm:pt>
    <dgm:pt modelId="{CBB49329-DED4-4C56-B85F-0E97B3AA295B}" type="pres">
      <dgm:prSet presAssocID="{7FED3E73-FFA5-478F-AEB7-ABD1AFD42DC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56F64B2F-0AFA-482A-A17D-0083DCBB30C2}" srcId="{DD5E483C-FCF6-4A0D-91A9-2A88F51EABD9}" destId="{116066CA-4628-4606-9201-42471CA6C37D}" srcOrd="0" destOrd="0" parTransId="{812C4CD6-EA32-45A3-86EC-5664BEC8A6F1}" sibTransId="{395FA440-D516-4D6D-8A32-F8C5CA008BAE}"/>
    <dgm:cxn modelId="{A9B11A4C-4E68-4BCE-BA1C-20A31F515B69}" srcId="{BB0E69BC-A4D3-40BA-B837-7DDB8D6439D6}" destId="{DD5E483C-FCF6-4A0D-91A9-2A88F51EABD9}" srcOrd="0" destOrd="0" parTransId="{48179448-6363-4A82-8664-C7A80FA701D6}" sibTransId="{7556F97C-7BDD-48E7-B4F3-556275969685}"/>
    <dgm:cxn modelId="{A01F74F0-A20A-418D-99CA-BEC299A1DAD8}" srcId="{DD5E483C-FCF6-4A0D-91A9-2A88F51EABD9}" destId="{8F858D99-DEA6-4B7B-90ED-9879BD7D73D9}" srcOrd="1" destOrd="0" parTransId="{E17A5A93-BF9C-40BB-B878-B1BE28C352A7}" sibTransId="{00BAAE76-E71A-4716-A33F-6EB9CC03E165}"/>
    <dgm:cxn modelId="{96A18D2B-9A33-4199-8A69-B7BDB680B6D5}" type="presOf" srcId="{BB0E69BC-A4D3-40BA-B837-7DDB8D6439D6}" destId="{7C78537B-53EB-4A93-A1F3-E0953DE7FA71}" srcOrd="0" destOrd="0" presId="urn:microsoft.com/office/officeart/2005/8/layout/lProcess2"/>
    <dgm:cxn modelId="{FB62C863-80AD-408D-AB70-1758E1B5507C}" type="presOf" srcId="{DD5E483C-FCF6-4A0D-91A9-2A88F51EABD9}" destId="{655BD28E-914B-40F6-831E-3FDE0CAF804D}" srcOrd="1" destOrd="0" presId="urn:microsoft.com/office/officeart/2005/8/layout/lProcess2"/>
    <dgm:cxn modelId="{26929BB6-975E-48AD-BAAB-17D6EC78E852}" type="presOf" srcId="{7FED3E73-FFA5-478F-AEB7-ABD1AFD42DC1}" destId="{CBB49329-DED4-4C56-B85F-0E97B3AA295B}" srcOrd="0" destOrd="0" presId="urn:microsoft.com/office/officeart/2005/8/layout/lProcess2"/>
    <dgm:cxn modelId="{3A4F7F65-2F05-4004-A757-221D7D3E0208}" type="presOf" srcId="{116066CA-4628-4606-9201-42471CA6C37D}" destId="{9FF71B36-DB67-4995-95A4-1A1D339A3C36}" srcOrd="0" destOrd="0" presId="urn:microsoft.com/office/officeart/2005/8/layout/lProcess2"/>
    <dgm:cxn modelId="{317F3259-6F5C-4E30-982E-1D96C629577B}" type="presOf" srcId="{8F858D99-DEA6-4B7B-90ED-9879BD7D73D9}" destId="{184508E5-6CAE-439C-A541-1FEE9D79530C}" srcOrd="0" destOrd="0" presId="urn:microsoft.com/office/officeart/2005/8/layout/lProcess2"/>
    <dgm:cxn modelId="{B2037B6A-3729-4F71-A5E2-488542CE709C}" srcId="{DD5E483C-FCF6-4A0D-91A9-2A88F51EABD9}" destId="{7FED3E73-FFA5-478F-AEB7-ABD1AFD42DC1}" srcOrd="2" destOrd="0" parTransId="{F071B464-23E0-4D3B-8AED-CA7649BE155A}" sibTransId="{701CB8F3-8DEB-4DED-B82A-CBA511E4B98A}"/>
    <dgm:cxn modelId="{82FC077C-83E9-4BA8-B7A2-FCFB1FEBFBE4}" type="presOf" srcId="{DD5E483C-FCF6-4A0D-91A9-2A88F51EABD9}" destId="{460E9640-3640-4176-8F97-561AE3B60665}" srcOrd="0" destOrd="0" presId="urn:microsoft.com/office/officeart/2005/8/layout/lProcess2"/>
    <dgm:cxn modelId="{A905374D-C40D-4987-A7CF-91FEDBCCC7C4}" type="presParOf" srcId="{7C78537B-53EB-4A93-A1F3-E0953DE7FA71}" destId="{E2EC06B3-E29A-4AE8-A1F5-48A4E5C9FBFC}" srcOrd="0" destOrd="0" presId="urn:microsoft.com/office/officeart/2005/8/layout/lProcess2"/>
    <dgm:cxn modelId="{E93715DA-A097-4F58-8E47-410E9FEC7240}" type="presParOf" srcId="{E2EC06B3-E29A-4AE8-A1F5-48A4E5C9FBFC}" destId="{460E9640-3640-4176-8F97-561AE3B60665}" srcOrd="0" destOrd="0" presId="urn:microsoft.com/office/officeart/2005/8/layout/lProcess2"/>
    <dgm:cxn modelId="{F24A69D6-D59C-4830-9945-222A4455986E}" type="presParOf" srcId="{E2EC06B3-E29A-4AE8-A1F5-48A4E5C9FBFC}" destId="{655BD28E-914B-40F6-831E-3FDE0CAF804D}" srcOrd="1" destOrd="0" presId="urn:microsoft.com/office/officeart/2005/8/layout/lProcess2"/>
    <dgm:cxn modelId="{756EAD59-4371-4DFD-BB1D-5C5EBD164F7D}" type="presParOf" srcId="{E2EC06B3-E29A-4AE8-A1F5-48A4E5C9FBFC}" destId="{F693B8C9-F251-4ACA-B04F-929DDE8C1067}" srcOrd="2" destOrd="0" presId="urn:microsoft.com/office/officeart/2005/8/layout/lProcess2"/>
    <dgm:cxn modelId="{228BC111-657D-4188-866E-CAD27B55E800}" type="presParOf" srcId="{F693B8C9-F251-4ACA-B04F-929DDE8C1067}" destId="{FC83B6C7-4DF7-4C9F-9BC7-F02F3606CF3C}" srcOrd="0" destOrd="0" presId="urn:microsoft.com/office/officeart/2005/8/layout/lProcess2"/>
    <dgm:cxn modelId="{F4BBB80B-FFF8-491F-BAB3-BDDE11CDCE67}" type="presParOf" srcId="{FC83B6C7-4DF7-4C9F-9BC7-F02F3606CF3C}" destId="{9FF71B36-DB67-4995-95A4-1A1D339A3C36}" srcOrd="0" destOrd="0" presId="urn:microsoft.com/office/officeart/2005/8/layout/lProcess2"/>
    <dgm:cxn modelId="{F86FBD3B-EE5B-4FDD-A441-AD2BC1E484B9}" type="presParOf" srcId="{FC83B6C7-4DF7-4C9F-9BC7-F02F3606CF3C}" destId="{6CC79F6F-B3B9-4BD0-ADEF-7C90F156DEAE}" srcOrd="1" destOrd="0" presId="urn:microsoft.com/office/officeart/2005/8/layout/lProcess2"/>
    <dgm:cxn modelId="{2264B713-2045-4F15-A429-6B32C388FF5B}" type="presParOf" srcId="{FC83B6C7-4DF7-4C9F-9BC7-F02F3606CF3C}" destId="{184508E5-6CAE-439C-A541-1FEE9D79530C}" srcOrd="2" destOrd="0" presId="urn:microsoft.com/office/officeart/2005/8/layout/lProcess2"/>
    <dgm:cxn modelId="{706B1883-BEC5-435F-A194-BB71E6AFD076}" type="presParOf" srcId="{FC83B6C7-4DF7-4C9F-9BC7-F02F3606CF3C}" destId="{3D5A6DBD-32CE-4D98-A3F3-1959A188F114}" srcOrd="3" destOrd="0" presId="urn:microsoft.com/office/officeart/2005/8/layout/lProcess2"/>
    <dgm:cxn modelId="{AE4CE61B-19F5-4E7B-AB8A-2E225213A512}" type="presParOf" srcId="{FC83B6C7-4DF7-4C9F-9BC7-F02F3606CF3C}" destId="{CBB49329-DED4-4C56-B85F-0E97B3AA295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000" dirty="0" err="1" smtClean="0"/>
            <a:t>ModModelPlus</a:t>
          </a:r>
          <a:endParaRPr lang="fr-FR" sz="20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 sz="1400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 sz="1400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2000" dirty="0" err="1" smtClean="0"/>
            <a:t>ModModel</a:t>
          </a:r>
          <a:r>
            <a:rPr lang="fr-FR" sz="2000" dirty="0" smtClean="0"/>
            <a:t>* </a:t>
          </a:r>
          <a:r>
            <a:rPr lang="fr-FR" sz="2000" i="1" dirty="0" smtClean="0"/>
            <a:t>pointer to a </a:t>
          </a:r>
          <a:r>
            <a:rPr lang="fr-FR" sz="2000" i="1" dirty="0" err="1" smtClean="0"/>
            <a:t>modelica</a:t>
          </a:r>
          <a:r>
            <a:rPr lang="fr-FR" sz="2000" i="1" dirty="0" smtClean="0"/>
            <a:t> model</a:t>
          </a:r>
          <a:endParaRPr lang="fr-FR" sz="2000" i="1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 sz="1400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 sz="1400"/>
        </a:p>
      </dgm:t>
    </dgm:pt>
    <dgm:pt modelId="{0F61308B-B33B-4D14-90BA-2B0FC2484B40}">
      <dgm:prSet custT="1"/>
      <dgm:spPr/>
      <dgm:t>
        <a:bodyPr/>
        <a:lstStyle/>
        <a:p>
          <a:pPr rtl="0"/>
          <a:r>
            <a:rPr lang="fr-FR" sz="2000" dirty="0" err="1" smtClean="0"/>
            <a:t>void</a:t>
          </a:r>
          <a:r>
            <a:rPr lang="fr-FR" sz="2000" dirty="0" smtClean="0"/>
            <a:t> compile()</a:t>
          </a:r>
          <a:endParaRPr lang="fr-FR" sz="2000" dirty="0"/>
        </a:p>
      </dgm:t>
    </dgm:pt>
    <dgm:pt modelId="{9743B9CA-7D0E-44AE-A959-8DF147D4A3D9}" type="parTrans" cxnId="{420A1AD9-7EB0-4E28-8A47-E72FFBEA0B46}">
      <dgm:prSet/>
      <dgm:spPr/>
      <dgm:t>
        <a:bodyPr/>
        <a:lstStyle/>
        <a:p>
          <a:endParaRPr lang="fr-FR" sz="1400"/>
        </a:p>
      </dgm:t>
    </dgm:pt>
    <dgm:pt modelId="{700E0272-EED0-4590-9BF1-883300C14AF8}" type="sibTrans" cxnId="{420A1AD9-7EB0-4E28-8A47-E72FFBEA0B46}">
      <dgm:prSet/>
      <dgm:spPr/>
      <dgm:t>
        <a:bodyPr/>
        <a:lstStyle/>
        <a:p>
          <a:endParaRPr lang="fr-FR" sz="1400"/>
        </a:p>
      </dgm:t>
    </dgm:pt>
    <dgm:pt modelId="{9CA28A67-4655-4D1D-B635-9478020573DA}">
      <dgm:prSet custT="1"/>
      <dgm:spPr/>
      <dgm:t>
        <a:bodyPr/>
        <a:lstStyle/>
        <a:p>
          <a:pPr rtl="0"/>
          <a:r>
            <a:rPr lang="fr-FR" sz="2000" dirty="0" err="1" smtClean="0"/>
            <a:t>void</a:t>
          </a:r>
          <a:r>
            <a:rPr lang="fr-FR" sz="2000" dirty="0" smtClean="0"/>
            <a:t> </a:t>
          </a:r>
          <a:r>
            <a:rPr lang="fr-FR" sz="2000" dirty="0" err="1" smtClean="0"/>
            <a:t>readVariables</a:t>
          </a:r>
          <a:r>
            <a:rPr lang="fr-FR" sz="2000" dirty="0" smtClean="0"/>
            <a:t>()	</a:t>
          </a:r>
          <a:endParaRPr lang="fr-FR" sz="2000" dirty="0"/>
        </a:p>
      </dgm:t>
    </dgm:pt>
    <dgm:pt modelId="{2FADC7F0-E2C8-4E58-9A08-A0E3B7E3FDE3}" type="parTrans" cxnId="{7176A4CE-2D8D-4332-B901-31ECFBFEF88A}">
      <dgm:prSet/>
      <dgm:spPr/>
      <dgm:t>
        <a:bodyPr/>
        <a:lstStyle/>
        <a:p>
          <a:endParaRPr lang="fr-FR" sz="1400"/>
        </a:p>
      </dgm:t>
    </dgm:pt>
    <dgm:pt modelId="{09EE3706-635F-4DC3-BFCA-A5698BE21A0E}" type="sibTrans" cxnId="{7176A4CE-2D8D-4332-B901-31ECFBFEF88A}">
      <dgm:prSet/>
      <dgm:spPr/>
      <dgm:t>
        <a:bodyPr/>
        <a:lstStyle/>
        <a:p>
          <a:endParaRPr lang="fr-FR" sz="1400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050A1E64-7911-4F67-BAAB-458583E21E98}" type="presOf" srcId="{9CA28A67-4655-4D1D-B635-9478020573DA}" destId="{9D5730FE-CF6A-4B56-B553-4CEEFCDF1D91}" srcOrd="0" destOrd="2" presId="urn:microsoft.com/office/officeart/2005/8/layout/hList1"/>
    <dgm:cxn modelId="{7176A4CE-2D8D-4332-B901-31ECFBFEF88A}" srcId="{3F6F085F-CAF8-4C7B-B6C2-C0C3882B89CD}" destId="{9CA28A67-4655-4D1D-B635-9478020573DA}" srcOrd="2" destOrd="0" parTransId="{2FADC7F0-E2C8-4E58-9A08-A0E3B7E3FDE3}" sibTransId="{09EE3706-635F-4DC3-BFCA-A5698BE21A0E}"/>
    <dgm:cxn modelId="{420A1AD9-7EB0-4E28-8A47-E72FFBEA0B46}" srcId="{3F6F085F-CAF8-4C7B-B6C2-C0C3882B89CD}" destId="{0F61308B-B33B-4D14-90BA-2B0FC2484B40}" srcOrd="1" destOrd="0" parTransId="{9743B9CA-7D0E-44AE-A959-8DF147D4A3D9}" sibTransId="{700E0272-EED0-4590-9BF1-883300C14AF8}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5EB5FC2-263A-403C-836F-D829D2DB8B00}" type="presOf" srcId="{07254E5F-25B4-461B-81FE-AC8DE3415361}" destId="{4ED0707F-E64F-4BDC-8FC7-0CB663D3825A}" srcOrd="0" destOrd="0" presId="urn:microsoft.com/office/officeart/2005/8/layout/hList1"/>
    <dgm:cxn modelId="{13C7BBD4-332D-4322-AB6F-2B1381B2D8B0}" type="presOf" srcId="{3F6F085F-CAF8-4C7B-B6C2-C0C3882B89CD}" destId="{94B409E0-2F6E-4DE5-943E-ABD9A069096D}" srcOrd="0" destOrd="0" presId="urn:microsoft.com/office/officeart/2005/8/layout/hList1"/>
    <dgm:cxn modelId="{0310A4C7-2F76-404A-90F1-9BEC2B3A13D0}" type="presOf" srcId="{0F61308B-B33B-4D14-90BA-2B0FC2484B40}" destId="{9D5730FE-CF6A-4B56-B553-4CEEFCDF1D91}" srcOrd="0" destOrd="1" presId="urn:microsoft.com/office/officeart/2005/8/layout/hList1"/>
    <dgm:cxn modelId="{26167705-8468-4B6E-A2C9-17B8AA0E971B}" type="presOf" srcId="{D9C0970C-3B9F-4F1A-893C-EABFCA07B997}" destId="{9D5730FE-CF6A-4B56-B553-4CEEFCDF1D91}" srcOrd="0" destOrd="0" presId="urn:microsoft.com/office/officeart/2005/8/layout/hList1"/>
    <dgm:cxn modelId="{514408E6-D064-48B4-9822-703537506FE5}" type="presParOf" srcId="{4ED0707F-E64F-4BDC-8FC7-0CB663D3825A}" destId="{0E923F7A-6902-4D18-BDF5-8CA036D61478}" srcOrd="0" destOrd="0" presId="urn:microsoft.com/office/officeart/2005/8/layout/hList1"/>
    <dgm:cxn modelId="{5B55A7A0-DC6D-466E-9415-C858E3241F1E}" type="presParOf" srcId="{0E923F7A-6902-4D18-BDF5-8CA036D61478}" destId="{94B409E0-2F6E-4DE5-943E-ABD9A069096D}" srcOrd="0" destOrd="0" presId="urn:microsoft.com/office/officeart/2005/8/layout/hList1"/>
    <dgm:cxn modelId="{B2FBACBA-5491-42CB-837E-2551FD7F9B7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258B8-5BD6-4F0E-B71E-F29F3B6BB71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C53E27-A616-4927-AAB5-0BA199D08556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43B69F90-9207-4A32-8777-BBAB1E6CE19E}" type="parTrans" cxnId="{FE22CDBB-9173-42DD-94D0-BA6ED0965B3F}">
      <dgm:prSet/>
      <dgm:spPr/>
      <dgm:t>
        <a:bodyPr/>
        <a:lstStyle/>
        <a:p>
          <a:endParaRPr lang="fr-FR"/>
        </a:p>
      </dgm:t>
    </dgm:pt>
    <dgm:pt modelId="{09A773F6-8EE3-4E59-91B0-ADA8FE3E0060}" type="sibTrans" cxnId="{FE22CDBB-9173-42DD-94D0-BA6ED0965B3F}">
      <dgm:prSet/>
      <dgm:spPr/>
      <dgm:t>
        <a:bodyPr/>
        <a:lstStyle/>
        <a:p>
          <a:endParaRPr lang="fr-FR"/>
        </a:p>
      </dgm:t>
    </dgm:pt>
    <dgm:pt modelId="{0A4E7CD4-891E-4996-B744-F7C33D779364}">
      <dgm:prSet phldrT="[Texte]"/>
      <dgm:spPr/>
      <dgm:t>
        <a:bodyPr/>
        <a:lstStyle/>
        <a:p>
          <a:r>
            <a:rPr lang="fr-FR" dirty="0" err="1" smtClean="0"/>
            <a:t>OpenModelica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8DEB589-DAF0-4F90-9225-B4FE3FAFC627}" type="parTrans" cxnId="{F204BAF0-9221-49D3-8C4E-CD42ECABF453}">
      <dgm:prSet/>
      <dgm:spPr/>
      <dgm:t>
        <a:bodyPr/>
        <a:lstStyle/>
        <a:p>
          <a:endParaRPr lang="fr-FR"/>
        </a:p>
      </dgm:t>
    </dgm:pt>
    <dgm:pt modelId="{BC2BC9C8-AECF-44A7-AB82-AB446A6AA09B}" type="sibTrans" cxnId="{F204BAF0-9221-49D3-8C4E-CD42ECABF453}">
      <dgm:prSet/>
      <dgm:spPr/>
      <dgm:t>
        <a:bodyPr/>
        <a:lstStyle/>
        <a:p>
          <a:endParaRPr lang="fr-FR"/>
        </a:p>
      </dgm:t>
    </dgm:pt>
    <dgm:pt modelId="{CC2F5EEA-3235-4145-989B-1E8C4FE4AA1B}">
      <dgm:prSet phldrT="[Texte]"/>
      <dgm:spPr/>
      <dgm:t>
        <a:bodyPr/>
        <a:lstStyle/>
        <a:p>
          <a:r>
            <a:rPr lang="fr-FR" dirty="0" err="1" smtClean="0"/>
            <a:t>Dymola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E530A89A-4EC5-46E6-A336-7ABB34238677}" type="parTrans" cxnId="{6CDA24F8-BA15-411B-AA8B-EF1A4BC0CC82}">
      <dgm:prSet/>
      <dgm:spPr/>
      <dgm:t>
        <a:bodyPr/>
        <a:lstStyle/>
        <a:p>
          <a:endParaRPr lang="fr-FR"/>
        </a:p>
      </dgm:t>
    </dgm:pt>
    <dgm:pt modelId="{95047698-9951-4311-8E96-4D3CC8742CB9}" type="sibTrans" cxnId="{6CDA24F8-BA15-411B-AA8B-EF1A4BC0CC82}">
      <dgm:prSet/>
      <dgm:spPr/>
      <dgm:t>
        <a:bodyPr/>
        <a:lstStyle/>
        <a:p>
          <a:endParaRPr lang="fr-FR"/>
        </a:p>
      </dgm:t>
    </dgm:pt>
    <dgm:pt modelId="{4FAE6B82-494D-4BCA-A29A-FD9B11C1C14C}">
      <dgm:prSet phldrT="[Texte]"/>
      <dgm:spPr/>
      <dgm:t>
        <a:bodyPr/>
        <a:lstStyle/>
        <a:p>
          <a:r>
            <a:rPr lang="fr-FR" dirty="0" err="1" smtClean="0"/>
            <a:t>MathModelica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37BF14B-9C2A-4D1E-A5C2-B80C9E6AE28A}" type="parTrans" cxnId="{4269A3D2-597D-4BAF-934D-EA5A77591D0D}">
      <dgm:prSet/>
      <dgm:spPr/>
      <dgm:t>
        <a:bodyPr/>
        <a:lstStyle/>
        <a:p>
          <a:endParaRPr lang="fr-FR"/>
        </a:p>
      </dgm:t>
    </dgm:pt>
    <dgm:pt modelId="{27FA93F4-83A4-4A50-BB80-351A30D3B790}" type="sibTrans" cxnId="{4269A3D2-597D-4BAF-934D-EA5A77591D0D}">
      <dgm:prSet/>
      <dgm:spPr/>
      <dgm:t>
        <a:bodyPr/>
        <a:lstStyle/>
        <a:p>
          <a:endParaRPr lang="fr-FR"/>
        </a:p>
      </dgm:t>
    </dgm:pt>
    <dgm:pt modelId="{A54AC378-3CCF-432E-9089-5E81BF56F052}" type="pres">
      <dgm:prSet presAssocID="{6FA258B8-5BD6-4F0E-B71E-F29F3B6BB7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6C29AE-C0F8-4C49-A40D-E7AADF99EF22}" type="pres">
      <dgm:prSet presAssocID="{DFC53E27-A616-4927-AAB5-0BA199D08556}" presName="compNode" presStyleCnt="0"/>
      <dgm:spPr/>
    </dgm:pt>
    <dgm:pt modelId="{BC741315-F4E0-410B-89E4-4D2410C6CBA5}" type="pres">
      <dgm:prSet presAssocID="{DFC53E27-A616-4927-AAB5-0BA199D08556}" presName="aNode" presStyleLbl="bgShp" presStyleIdx="0" presStyleCnt="1" custLinFactNeighborX="49477" custLinFactNeighborY="2381"/>
      <dgm:spPr/>
      <dgm:t>
        <a:bodyPr/>
        <a:lstStyle/>
        <a:p>
          <a:endParaRPr lang="fr-FR"/>
        </a:p>
      </dgm:t>
    </dgm:pt>
    <dgm:pt modelId="{79944DDA-2AAB-49C1-B4E7-659035C79ACE}" type="pres">
      <dgm:prSet presAssocID="{DFC53E27-A616-4927-AAB5-0BA199D08556}" presName="textNode" presStyleLbl="bgShp" presStyleIdx="0" presStyleCnt="1"/>
      <dgm:spPr/>
      <dgm:t>
        <a:bodyPr/>
        <a:lstStyle/>
        <a:p>
          <a:endParaRPr lang="fr-FR"/>
        </a:p>
      </dgm:t>
    </dgm:pt>
    <dgm:pt modelId="{15965AC5-E7E4-42DB-902F-8A5DF59897B2}" type="pres">
      <dgm:prSet presAssocID="{DFC53E27-A616-4927-AAB5-0BA199D08556}" presName="compChildNode" presStyleCnt="0"/>
      <dgm:spPr/>
    </dgm:pt>
    <dgm:pt modelId="{400A252E-C5E5-42B0-A713-BD4947EB78D5}" type="pres">
      <dgm:prSet presAssocID="{DFC53E27-A616-4927-AAB5-0BA199D08556}" presName="theInnerList" presStyleCnt="0"/>
      <dgm:spPr/>
    </dgm:pt>
    <dgm:pt modelId="{FE9C5405-8AF3-4BEF-BFE5-2CE476DF600C}" type="pres">
      <dgm:prSet presAssocID="{0A4E7CD4-891E-4996-B744-F7C33D77936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19D1D0-3831-4A36-8846-FF6BE2551FA7}" type="pres">
      <dgm:prSet presAssocID="{0A4E7CD4-891E-4996-B744-F7C33D779364}" presName="aSpace2" presStyleCnt="0"/>
      <dgm:spPr/>
    </dgm:pt>
    <dgm:pt modelId="{661971C4-E057-4A4D-9A9D-B45307D03835}" type="pres">
      <dgm:prSet presAssocID="{CC2F5EEA-3235-4145-989B-1E8C4FE4AA1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2DF00-27CE-4EFC-8313-47C1D38BB0E2}" type="pres">
      <dgm:prSet presAssocID="{CC2F5EEA-3235-4145-989B-1E8C4FE4AA1B}" presName="aSpace2" presStyleCnt="0"/>
      <dgm:spPr/>
    </dgm:pt>
    <dgm:pt modelId="{AC448D41-3918-4554-A66C-EB72F2127764}" type="pres">
      <dgm:prSet presAssocID="{4FAE6B82-494D-4BCA-A29A-FD9B11C1C14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C9EA3-901B-4533-B0DD-E525303136EA}" type="presOf" srcId="{4FAE6B82-494D-4BCA-A29A-FD9B11C1C14C}" destId="{AC448D41-3918-4554-A66C-EB72F2127764}" srcOrd="0" destOrd="0" presId="urn:microsoft.com/office/officeart/2005/8/layout/lProcess2"/>
    <dgm:cxn modelId="{192F33E2-F5A2-4D5D-840F-C291242D8D84}" type="presOf" srcId="{6FA258B8-5BD6-4F0E-B71E-F29F3B6BB713}" destId="{A54AC378-3CCF-432E-9089-5E81BF56F052}" srcOrd="0" destOrd="0" presId="urn:microsoft.com/office/officeart/2005/8/layout/lProcess2"/>
    <dgm:cxn modelId="{E5B2C5A3-BCB1-44E3-A869-4E0FC00C0AE8}" type="presOf" srcId="{CC2F5EEA-3235-4145-989B-1E8C4FE4AA1B}" destId="{661971C4-E057-4A4D-9A9D-B45307D03835}" srcOrd="0" destOrd="0" presId="urn:microsoft.com/office/officeart/2005/8/layout/lProcess2"/>
    <dgm:cxn modelId="{F204BAF0-9221-49D3-8C4E-CD42ECABF453}" srcId="{DFC53E27-A616-4927-AAB5-0BA199D08556}" destId="{0A4E7CD4-891E-4996-B744-F7C33D779364}" srcOrd="0" destOrd="0" parTransId="{A8DEB589-DAF0-4F90-9225-B4FE3FAFC627}" sibTransId="{BC2BC9C8-AECF-44A7-AB82-AB446A6AA09B}"/>
    <dgm:cxn modelId="{FE22CDBB-9173-42DD-94D0-BA6ED0965B3F}" srcId="{6FA258B8-5BD6-4F0E-B71E-F29F3B6BB713}" destId="{DFC53E27-A616-4927-AAB5-0BA199D08556}" srcOrd="0" destOrd="0" parTransId="{43B69F90-9207-4A32-8777-BBAB1E6CE19E}" sibTransId="{09A773F6-8EE3-4E59-91B0-ADA8FE3E0060}"/>
    <dgm:cxn modelId="{6CDA24F8-BA15-411B-AA8B-EF1A4BC0CC82}" srcId="{DFC53E27-A616-4927-AAB5-0BA199D08556}" destId="{CC2F5EEA-3235-4145-989B-1E8C4FE4AA1B}" srcOrd="1" destOrd="0" parTransId="{E530A89A-4EC5-46E6-A336-7ABB34238677}" sibTransId="{95047698-9951-4311-8E96-4D3CC8742CB9}"/>
    <dgm:cxn modelId="{67939205-B1EE-48E2-B233-17D11285F997}" type="presOf" srcId="{DFC53E27-A616-4927-AAB5-0BA199D08556}" destId="{79944DDA-2AAB-49C1-B4E7-659035C79ACE}" srcOrd="1" destOrd="0" presId="urn:microsoft.com/office/officeart/2005/8/layout/lProcess2"/>
    <dgm:cxn modelId="{FA808291-9139-4EB6-9D88-B8D2D524AB42}" type="presOf" srcId="{DFC53E27-A616-4927-AAB5-0BA199D08556}" destId="{BC741315-F4E0-410B-89E4-4D2410C6CBA5}" srcOrd="0" destOrd="0" presId="urn:microsoft.com/office/officeart/2005/8/layout/lProcess2"/>
    <dgm:cxn modelId="{4D2465EB-27FC-4B94-84C9-917027FA0306}" type="presOf" srcId="{0A4E7CD4-891E-4996-B744-F7C33D779364}" destId="{FE9C5405-8AF3-4BEF-BFE5-2CE476DF600C}" srcOrd="0" destOrd="0" presId="urn:microsoft.com/office/officeart/2005/8/layout/lProcess2"/>
    <dgm:cxn modelId="{4269A3D2-597D-4BAF-934D-EA5A77591D0D}" srcId="{DFC53E27-A616-4927-AAB5-0BA199D08556}" destId="{4FAE6B82-494D-4BCA-A29A-FD9B11C1C14C}" srcOrd="2" destOrd="0" parTransId="{A37BF14B-9C2A-4D1E-A5C2-B80C9E6AE28A}" sibTransId="{27FA93F4-83A4-4A50-BB80-351A30D3B790}"/>
    <dgm:cxn modelId="{ED718B07-FFB1-4325-9E3A-7938FC171FAC}" type="presParOf" srcId="{A54AC378-3CCF-432E-9089-5E81BF56F052}" destId="{D66C29AE-C0F8-4C49-A40D-E7AADF99EF22}" srcOrd="0" destOrd="0" presId="urn:microsoft.com/office/officeart/2005/8/layout/lProcess2"/>
    <dgm:cxn modelId="{9BD264BC-6967-4738-A384-D32578441B0A}" type="presParOf" srcId="{D66C29AE-C0F8-4C49-A40D-E7AADF99EF22}" destId="{BC741315-F4E0-410B-89E4-4D2410C6CBA5}" srcOrd="0" destOrd="0" presId="urn:microsoft.com/office/officeart/2005/8/layout/lProcess2"/>
    <dgm:cxn modelId="{E251B3D2-B81D-45C4-8C2D-83C834F162E7}" type="presParOf" srcId="{D66C29AE-C0F8-4C49-A40D-E7AADF99EF22}" destId="{79944DDA-2AAB-49C1-B4E7-659035C79ACE}" srcOrd="1" destOrd="0" presId="urn:microsoft.com/office/officeart/2005/8/layout/lProcess2"/>
    <dgm:cxn modelId="{340808B4-E5FC-40D4-BF87-1CD96C459822}" type="presParOf" srcId="{D66C29AE-C0F8-4C49-A40D-E7AADF99EF22}" destId="{15965AC5-E7E4-42DB-902F-8A5DF59897B2}" srcOrd="2" destOrd="0" presId="urn:microsoft.com/office/officeart/2005/8/layout/lProcess2"/>
    <dgm:cxn modelId="{FFA6D894-40D7-4AA7-A394-535A1F08857E}" type="presParOf" srcId="{15965AC5-E7E4-42DB-902F-8A5DF59897B2}" destId="{400A252E-C5E5-42B0-A713-BD4947EB78D5}" srcOrd="0" destOrd="0" presId="urn:microsoft.com/office/officeart/2005/8/layout/lProcess2"/>
    <dgm:cxn modelId="{6F759387-4EC9-402C-817D-4B5440666410}" type="presParOf" srcId="{400A252E-C5E5-42B0-A713-BD4947EB78D5}" destId="{FE9C5405-8AF3-4BEF-BFE5-2CE476DF600C}" srcOrd="0" destOrd="0" presId="urn:microsoft.com/office/officeart/2005/8/layout/lProcess2"/>
    <dgm:cxn modelId="{19B28F9B-667E-4643-B4E4-C2558CA0EAF2}" type="presParOf" srcId="{400A252E-C5E5-42B0-A713-BD4947EB78D5}" destId="{F519D1D0-3831-4A36-8846-FF6BE2551FA7}" srcOrd="1" destOrd="0" presId="urn:microsoft.com/office/officeart/2005/8/layout/lProcess2"/>
    <dgm:cxn modelId="{88E9487B-8D6C-4892-9607-2A2A9F4F7BF9}" type="presParOf" srcId="{400A252E-C5E5-42B0-A713-BD4947EB78D5}" destId="{661971C4-E057-4A4D-9A9D-B45307D03835}" srcOrd="2" destOrd="0" presId="urn:microsoft.com/office/officeart/2005/8/layout/lProcess2"/>
    <dgm:cxn modelId="{ABDC2EF1-6CB0-44F3-A8B0-9CD766833A2C}" type="presParOf" srcId="{400A252E-C5E5-42B0-A713-BD4947EB78D5}" destId="{1922DF00-27CE-4EFC-8313-47C1D38BB0E2}" srcOrd="3" destOrd="0" presId="urn:microsoft.com/office/officeart/2005/8/layout/lProcess2"/>
    <dgm:cxn modelId="{E745AD78-20DF-4864-9B8A-47D1371C607B}" type="presParOf" srcId="{400A252E-C5E5-42B0-A713-BD4947EB78D5}" destId="{AC448D41-3918-4554-A66C-EB72F212776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smtClean="0"/>
            <a:t>Project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1200" dirty="0" err="1" smtClean="0"/>
            <a:t>Problems</a:t>
          </a:r>
          <a:r>
            <a:rPr lang="fr-FR" sz="1200" dirty="0" smtClean="0"/>
            <a:t>* </a:t>
          </a:r>
          <a:r>
            <a:rPr lang="fr-FR" sz="1200" dirty="0" err="1" smtClean="0"/>
            <a:t>_problems</a:t>
          </a:r>
          <a:r>
            <a:rPr lang="fr-FR" sz="1200" dirty="0" smtClean="0"/>
            <a:t>;</a:t>
          </a:r>
          <a:endParaRPr lang="fr-FR" sz="1200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 custT="1"/>
      <dgm:spPr/>
      <dgm:t>
        <a:bodyPr/>
        <a:lstStyle/>
        <a:p>
          <a:pPr rtl="0"/>
          <a:r>
            <a:rPr lang="fr-FR" sz="1200" dirty="0" err="1" smtClean="0"/>
            <a:t>Results</a:t>
          </a:r>
          <a:r>
            <a:rPr lang="fr-FR" sz="1200" dirty="0" smtClean="0"/>
            <a:t>* </a:t>
          </a:r>
          <a:r>
            <a:rPr lang="fr-FR" sz="1200" dirty="0" err="1" smtClean="0"/>
            <a:t>_results</a:t>
          </a:r>
          <a:r>
            <a:rPr lang="fr-FR" sz="1200" dirty="0" smtClean="0"/>
            <a:t>;</a:t>
          </a:r>
          <a:endParaRPr lang="fr-FR" sz="1200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200" dirty="0" err="1" smtClean="0">
              <a:solidFill>
                <a:srgbClr val="FF0000"/>
              </a:solidFill>
            </a:rPr>
            <a:t>void</a:t>
          </a:r>
          <a:r>
            <a:rPr lang="fr-FR" sz="1200" dirty="0" smtClean="0">
              <a:solidFill>
                <a:srgbClr val="FF0000"/>
              </a:solidFill>
            </a:rPr>
            <a:t> </a:t>
          </a:r>
          <a:r>
            <a:rPr lang="fr-FR" sz="1200" dirty="0" err="1" smtClean="0">
              <a:solidFill>
                <a:srgbClr val="FF0000"/>
              </a:solidFill>
            </a:rPr>
            <a:t>launchProblem</a:t>
          </a:r>
          <a:r>
            <a:rPr lang="fr-FR" sz="1200" dirty="0" smtClean="0">
              <a:solidFill>
                <a:srgbClr val="FF0000"/>
              </a:solidFill>
            </a:rPr>
            <a:t>(</a:t>
          </a:r>
          <a:r>
            <a:rPr lang="fr-FR" sz="1200" dirty="0" err="1" smtClean="0">
              <a:solidFill>
                <a:srgbClr val="FF0000"/>
              </a:solidFill>
            </a:rPr>
            <a:t>Problem</a:t>
          </a:r>
          <a:r>
            <a:rPr lang="fr-FR" sz="1200" dirty="0" smtClean="0">
              <a:solidFill>
                <a:srgbClr val="FF0000"/>
              </a:solidFill>
            </a:rPr>
            <a:t>*);</a:t>
          </a:r>
          <a:endParaRPr lang="fr-FR" sz="12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200" dirty="0" smtClean="0"/>
            <a:t>SLOT :	</a:t>
          </a:r>
          <a:r>
            <a:rPr lang="fr-FR" sz="1200" dirty="0" err="1" smtClean="0"/>
            <a:t>void</a:t>
          </a:r>
          <a:r>
            <a:rPr lang="fr-FR" sz="1200" dirty="0" smtClean="0"/>
            <a:t> </a:t>
          </a:r>
          <a:r>
            <a:rPr lang="fr-FR" sz="1200" dirty="0" err="1" smtClean="0"/>
            <a:t>onProblemFinished</a:t>
          </a:r>
          <a:r>
            <a:rPr lang="fr-FR" sz="1200" dirty="0" smtClean="0"/>
            <a:t>(</a:t>
          </a:r>
          <a:r>
            <a:rPr lang="fr-FR" sz="1200" dirty="0" err="1" smtClean="0"/>
            <a:t>Problem</a:t>
          </a:r>
          <a:r>
            <a:rPr lang="fr-FR" sz="1200" dirty="0" smtClean="0"/>
            <a:t>*,</a:t>
          </a:r>
          <a:r>
            <a:rPr lang="fr-FR" sz="1200" dirty="0" err="1" smtClean="0"/>
            <a:t>Result</a:t>
          </a:r>
          <a:r>
            <a:rPr lang="fr-FR" sz="1200" dirty="0" smtClean="0"/>
            <a:t>*);</a:t>
          </a:r>
          <a:endParaRPr lang="fr-FR" sz="12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C652E45-5D44-4E24-BD6B-DEFA62BC91E9}">
      <dgm:prSet custT="1"/>
      <dgm:spPr/>
      <dgm:t>
        <a:bodyPr/>
        <a:lstStyle/>
        <a:p>
          <a:pPr rtl="0"/>
          <a:endParaRPr lang="fr-FR" sz="1200" dirty="0"/>
        </a:p>
      </dgm:t>
    </dgm:pt>
    <dgm:pt modelId="{25CA86B2-1E2D-4435-8652-AEF41A85CBBA}" type="parTrans" cxnId="{70A6A61A-AC03-4AEB-8BB5-C421305DDAA7}">
      <dgm:prSet/>
      <dgm:spPr/>
      <dgm:t>
        <a:bodyPr/>
        <a:lstStyle/>
        <a:p>
          <a:endParaRPr lang="fr-FR"/>
        </a:p>
      </dgm:t>
    </dgm:pt>
    <dgm:pt modelId="{E2CF191E-5405-471D-BFEB-0D173F8E7981}" type="sibTrans" cxnId="{70A6A61A-AC03-4AEB-8BB5-C421305DDA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3" destOrd="0" parTransId="{2A5DB15D-A94B-4646-AD67-F2AB9CFCF86C}" sibTransId="{4F3B43BB-5806-48D8-9D1A-F89AC1572CEB}"/>
    <dgm:cxn modelId="{85618359-B908-4A80-96F9-BFAFA011C0EA}" type="presOf" srcId="{D9C0970C-3B9F-4F1A-893C-EABFCA07B997}" destId="{9D5730FE-CF6A-4B56-B553-4CEEFCDF1D91}" srcOrd="0" destOrd="3" presId="urn:microsoft.com/office/officeart/2005/8/layout/hList1"/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090169C3-DD98-4D12-A967-5A05C68AFEB5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70A6A61A-AC03-4AEB-8BB5-C421305DDAA7}" srcId="{3F6F085F-CAF8-4C7B-B6C2-C0C3882B89CD}" destId="{4C652E45-5D44-4E24-BD6B-DEFA62BC91E9}" srcOrd="2" destOrd="0" parTransId="{25CA86B2-1E2D-4435-8652-AEF41A85CBBA}" sibTransId="{E2CF191E-5405-471D-BFEB-0D173F8E7981}"/>
    <dgm:cxn modelId="{6522EE35-07EF-43B2-8DDB-D2DB2297CD0E}" type="presOf" srcId="{4C652E45-5D44-4E24-BD6B-DEFA62BC91E9}" destId="{9D5730FE-CF6A-4B56-B553-4CEEFCDF1D91}" srcOrd="0" destOrd="2" presId="urn:microsoft.com/office/officeart/2005/8/layout/hList1"/>
    <dgm:cxn modelId="{2A0CEA6E-E0CC-461E-9E82-5C375CA2A8BF}" type="presOf" srcId="{ABF7F4FC-E471-454D-888D-3842EAD4229D}" destId="{9D5730FE-CF6A-4B56-B553-4CEEFCDF1D91}" srcOrd="0" destOrd="4" presId="urn:microsoft.com/office/officeart/2005/8/layout/hList1"/>
    <dgm:cxn modelId="{756581B0-FEE1-4C7E-8D3C-C50C286ED929}" type="presOf" srcId="{3F6F085F-CAF8-4C7B-B6C2-C0C3882B89CD}" destId="{94B409E0-2F6E-4DE5-943E-ABD9A069096D}" srcOrd="0" destOrd="0" presId="urn:microsoft.com/office/officeart/2005/8/layout/hList1"/>
    <dgm:cxn modelId="{4A35E309-A60C-4848-BDDB-9FBEFA1CBCE2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A12A946-1A12-4270-A315-536CFADAC1AE}" type="presOf" srcId="{07254E5F-25B4-461B-81FE-AC8DE3415361}" destId="{4ED0707F-E64F-4BDC-8FC7-0CB663D3825A}" srcOrd="0" destOrd="0" presId="urn:microsoft.com/office/officeart/2005/8/layout/hList1"/>
    <dgm:cxn modelId="{00E4207D-D6B9-4E12-965D-A5EE81683A51}" srcId="{3F6F085F-CAF8-4C7B-B6C2-C0C3882B89CD}" destId="{ABF7F4FC-E471-454D-888D-3842EAD4229D}" srcOrd="4" destOrd="0" parTransId="{446DFF72-AFF6-4F4D-82C6-2265A3A49302}" sibTransId="{9F8B6C7D-356E-4EB2-97C7-16336E8E7AA7}"/>
    <dgm:cxn modelId="{35157DE8-1837-4DCA-A0A1-3892E150C536}" type="presParOf" srcId="{4ED0707F-E64F-4BDC-8FC7-0CB663D3825A}" destId="{0E923F7A-6902-4D18-BDF5-8CA036D61478}" srcOrd="0" destOrd="0" presId="urn:microsoft.com/office/officeart/2005/8/layout/hList1"/>
    <dgm:cxn modelId="{0DB6A221-2925-4B8B-B5E5-59CD19C1B2BB}" type="presParOf" srcId="{0E923F7A-6902-4D18-BDF5-8CA036D61478}" destId="{94B409E0-2F6E-4DE5-943E-ABD9A069096D}" srcOrd="0" destOrd="0" presId="urn:microsoft.com/office/officeart/2005/8/layout/hList1"/>
    <dgm:cxn modelId="{BCEE6019-1E49-4ECC-8CDE-01808A15ED0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21238-E88B-4877-BFA8-629A8DCC280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</dgm:pt>
    <dgm:pt modelId="{8F37A0E8-85F5-4262-9353-81E2B64C0813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b="1" dirty="0" err="1" smtClean="0">
              <a:solidFill>
                <a:schemeClr val="tx1"/>
              </a:solidFill>
            </a:rPr>
            <a:t>project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launchProblem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8B11DA92-61BF-44D9-927A-458531D92CE7}" type="parTrans" cxnId="{B4C01C97-B1E2-45CE-AAF4-F132D0767AED}">
      <dgm:prSet/>
      <dgm:spPr/>
      <dgm:t>
        <a:bodyPr/>
        <a:lstStyle/>
        <a:p>
          <a:endParaRPr lang="fr-FR"/>
        </a:p>
      </dgm:t>
    </dgm:pt>
    <dgm:pt modelId="{CAA15849-63D2-492C-A8C0-1A9B7EDC49EB}" type="sibTrans" cxnId="{B4C01C97-B1E2-45CE-AAF4-F132D0767AED}">
      <dgm:prSet/>
      <dgm:spPr/>
      <dgm:t>
        <a:bodyPr/>
        <a:lstStyle/>
        <a:p>
          <a:endParaRPr lang="fr-FR"/>
        </a:p>
      </dgm:t>
    </dgm:pt>
    <dgm:pt modelId="{CF63E433-9B85-4E2B-B07F-2AF42C11A055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SLOT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project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onProblemFinished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myProblem,myResult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9DCA9B82-7683-4F3D-A04A-081F2A2BBA74}" type="parTrans" cxnId="{459B6F67-3DEC-4605-A199-70038A6BD80A}">
      <dgm:prSet/>
      <dgm:spPr/>
      <dgm:t>
        <a:bodyPr/>
        <a:lstStyle/>
        <a:p>
          <a:endParaRPr lang="fr-FR"/>
        </a:p>
      </dgm:t>
    </dgm:pt>
    <dgm:pt modelId="{28EF487D-7C96-4A77-875A-C8D680238DA4}" type="sibTrans" cxnId="{459B6F67-3DEC-4605-A199-70038A6BD80A}">
      <dgm:prSet/>
      <dgm:spPr/>
      <dgm:t>
        <a:bodyPr/>
        <a:lstStyle/>
        <a:p>
          <a:endParaRPr lang="fr-FR"/>
        </a:p>
      </dgm:t>
    </dgm:pt>
    <dgm:pt modelId="{28D73998-C9B8-4AC1-9B79-1E6B1E45A9B4}">
      <dgm:prSet phldrT="[Texte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100" b="1" dirty="0" err="1" smtClean="0">
              <a:solidFill>
                <a:schemeClr val="tx1"/>
              </a:solidFill>
            </a:rPr>
            <a:t>Create</a:t>
          </a:r>
          <a:r>
            <a:rPr lang="fr-FR" sz="1100" b="1" dirty="0" smtClean="0">
              <a:solidFill>
                <a:schemeClr val="tx1"/>
              </a:solidFill>
            </a:rPr>
            <a:t> </a:t>
          </a:r>
          <a:r>
            <a:rPr lang="fr-FR" sz="1100" b="1" dirty="0" err="1" smtClean="0">
              <a:solidFill>
                <a:schemeClr val="tx1"/>
              </a:solidFill>
            </a:rPr>
            <a:t>Problem</a:t>
          </a:r>
          <a:r>
            <a:rPr lang="fr-FR" sz="1100" b="1" dirty="0" smtClean="0">
              <a:solidFill>
                <a:schemeClr val="tx1"/>
              </a:solidFill>
            </a:rPr>
            <a:t> Thread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myProblem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launch</a:t>
          </a:r>
          <a:r>
            <a:rPr lang="fr-FR" sz="1400" b="1" dirty="0" smtClean="0">
              <a:solidFill>
                <a:schemeClr val="tx1"/>
              </a:solidFill>
            </a:rPr>
            <a:t>()</a:t>
          </a:r>
        </a:p>
        <a:p>
          <a:r>
            <a:rPr lang="fr-FR" sz="1100" i="1" dirty="0" smtClean="0">
              <a:solidFill>
                <a:schemeClr val="tx1"/>
              </a:solidFill>
            </a:rPr>
            <a:t>… </a:t>
          </a:r>
          <a:r>
            <a:rPr lang="fr-FR" sz="1100" i="1" dirty="0" err="1" smtClean="0">
              <a:solidFill>
                <a:schemeClr val="tx1"/>
              </a:solidFill>
            </a:rPr>
            <a:t>separate</a:t>
          </a:r>
          <a:r>
            <a:rPr lang="fr-FR" sz="1100" i="1" dirty="0" smtClean="0">
              <a:solidFill>
                <a:schemeClr val="tx1"/>
              </a:solidFill>
            </a:rPr>
            <a:t> thread …</a:t>
          </a:r>
          <a:endParaRPr lang="fr-FR" sz="1100" dirty="0">
            <a:solidFill>
              <a:schemeClr val="tx1"/>
            </a:solidFill>
          </a:endParaRPr>
        </a:p>
      </dgm:t>
    </dgm:pt>
    <dgm:pt modelId="{BF5D4A47-1CB1-4FC9-A7C9-CCB8849472B1}" type="sibTrans" cxnId="{A3D4917C-8D90-4AF7-8F3F-77C9D5712A17}">
      <dgm:prSet/>
      <dgm:spPr/>
      <dgm:t>
        <a:bodyPr/>
        <a:lstStyle/>
        <a:p>
          <a:endParaRPr lang="fr-FR"/>
        </a:p>
      </dgm:t>
    </dgm:pt>
    <dgm:pt modelId="{94A226F4-4688-4599-A792-655C65C0F2EB}" type="parTrans" cxnId="{A3D4917C-8D90-4AF7-8F3F-77C9D5712A17}">
      <dgm:prSet/>
      <dgm:spPr/>
      <dgm:t>
        <a:bodyPr/>
        <a:lstStyle/>
        <a:p>
          <a:endParaRPr lang="fr-FR"/>
        </a:p>
      </dgm:t>
    </dgm:pt>
    <dgm:pt modelId="{63DB0983-DA9A-4326-B537-822E0F87C20C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Post-computation </a:t>
          </a:r>
          <a:r>
            <a:rPr lang="fr-FR" b="1" dirty="0" err="1" smtClean="0">
              <a:solidFill>
                <a:schemeClr val="tx1"/>
              </a:solidFill>
            </a:rPr>
            <a:t>procedure</a:t>
          </a:r>
          <a:r>
            <a:rPr lang="fr-FR" b="1" dirty="0" smtClean="0">
              <a:solidFill>
                <a:schemeClr val="tx1"/>
              </a:solidFill>
            </a:rPr>
            <a:t> :</a:t>
          </a:r>
          <a:endParaRPr lang="fr-FR" b="1" dirty="0">
            <a:solidFill>
              <a:schemeClr val="tx1"/>
            </a:solidFill>
          </a:endParaRPr>
        </a:p>
      </dgm:t>
    </dgm:pt>
    <dgm:pt modelId="{239B3EE4-AFEE-4732-84F5-1B69789129EC}" type="parTrans" cxnId="{F2BC26AC-756A-4D7C-AB8E-59412F56B1EF}">
      <dgm:prSet/>
      <dgm:spPr/>
      <dgm:t>
        <a:bodyPr/>
        <a:lstStyle/>
        <a:p>
          <a:endParaRPr lang="fr-FR"/>
        </a:p>
      </dgm:t>
    </dgm:pt>
    <dgm:pt modelId="{5F57A41F-7E49-4F89-9717-EBE1ACF7C382}" type="sibTrans" cxnId="{F2BC26AC-756A-4D7C-AB8E-59412F56B1EF}">
      <dgm:prSet/>
      <dgm:spPr/>
      <dgm:t>
        <a:bodyPr/>
        <a:lstStyle/>
        <a:p>
          <a:endParaRPr lang="fr-FR"/>
        </a:p>
      </dgm:t>
    </dgm:pt>
    <dgm:pt modelId="{09FBE2B2-858F-4C42-B38A-216B1B758BB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 smtClean="0">
              <a:solidFill>
                <a:schemeClr val="tx1"/>
              </a:solidFill>
            </a:rPr>
            <a:t>Result</a:t>
          </a:r>
          <a:r>
            <a:rPr lang="fr-FR" sz="1200" b="0" dirty="0" smtClean="0">
              <a:solidFill>
                <a:schemeClr val="tx1"/>
              </a:solidFill>
            </a:rPr>
            <a:t> </a:t>
          </a:r>
          <a:r>
            <a:rPr lang="fr-FR" sz="1200" b="0" dirty="0" err="1" smtClean="0">
              <a:solidFill>
                <a:schemeClr val="tx1"/>
              </a:solidFill>
            </a:rPr>
            <a:t>storage</a:t>
          </a:r>
          <a:endParaRPr lang="fr-FR" sz="1200" b="0" dirty="0">
            <a:solidFill>
              <a:schemeClr val="tx1"/>
            </a:solidFill>
          </a:endParaRPr>
        </a:p>
      </dgm:t>
    </dgm:pt>
    <dgm:pt modelId="{F29846D8-840E-419C-B3F4-1BD3DA3989CB}" type="parTrans" cxnId="{B1950EC6-A5F3-4CB4-9246-5E1F92758812}">
      <dgm:prSet/>
      <dgm:spPr/>
      <dgm:t>
        <a:bodyPr/>
        <a:lstStyle/>
        <a:p>
          <a:endParaRPr lang="fr-FR"/>
        </a:p>
      </dgm:t>
    </dgm:pt>
    <dgm:pt modelId="{5FD73CAC-C4F3-4631-B620-54741B795095}" type="sibTrans" cxnId="{B1950EC6-A5F3-4CB4-9246-5E1F92758812}">
      <dgm:prSet/>
      <dgm:spPr/>
      <dgm:t>
        <a:bodyPr/>
        <a:lstStyle/>
        <a:p>
          <a:endParaRPr lang="fr-FR"/>
        </a:p>
      </dgm:t>
    </dgm:pt>
    <dgm:pt modelId="{8516402E-704B-44F8-9175-CD8E2BBA9F1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solidFill>
                <a:schemeClr val="tx1"/>
              </a:solidFill>
            </a:rPr>
            <a:t>GUI </a:t>
          </a:r>
          <a:r>
            <a:rPr lang="fr-FR" sz="1200" b="0" dirty="0" err="1" smtClean="0">
              <a:solidFill>
                <a:schemeClr val="tx1"/>
              </a:solidFill>
            </a:rPr>
            <a:t>creation</a:t>
          </a:r>
          <a:endParaRPr lang="fr-FR" sz="1200" b="0" dirty="0">
            <a:solidFill>
              <a:schemeClr val="tx1"/>
            </a:solidFill>
          </a:endParaRPr>
        </a:p>
      </dgm:t>
    </dgm:pt>
    <dgm:pt modelId="{D1C31339-F406-47BE-8B19-D83854EA69D9}" type="parTrans" cxnId="{7425D91A-60F3-40BA-88C2-E89D3397B740}">
      <dgm:prSet/>
      <dgm:spPr/>
      <dgm:t>
        <a:bodyPr/>
        <a:lstStyle/>
        <a:p>
          <a:endParaRPr lang="fr-FR"/>
        </a:p>
      </dgm:t>
    </dgm:pt>
    <dgm:pt modelId="{227162F0-C749-4319-B895-6E0E24A90749}" type="sibTrans" cxnId="{7425D91A-60F3-40BA-88C2-E89D3397B740}">
      <dgm:prSet/>
      <dgm:spPr/>
      <dgm:t>
        <a:bodyPr/>
        <a:lstStyle/>
        <a:p>
          <a:endParaRPr lang="fr-FR"/>
        </a:p>
      </dgm:t>
    </dgm:pt>
    <dgm:pt modelId="{385E54D5-EBF0-4316-8187-D609EBC8E2D0}">
      <dgm:prSet phldrT="[Texte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SIGNAL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emit</a:t>
          </a:r>
          <a:r>
            <a:rPr lang="fr-FR" sz="1400" b="1" dirty="0" smtClean="0">
              <a:solidFill>
                <a:schemeClr val="tx1"/>
              </a:solidFill>
            </a:rPr>
            <a:t> </a:t>
          </a:r>
          <a:r>
            <a:rPr lang="fr-FR" sz="1400" b="1" dirty="0" err="1" smtClean="0">
              <a:solidFill>
                <a:schemeClr val="tx1"/>
              </a:solidFill>
            </a:rPr>
            <a:t>finished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myProblem,myResult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C82EF5AF-90F0-4159-B6A5-49DC139E481D}" type="parTrans" cxnId="{A21875CA-B656-41AB-9FA0-BAF63CAE4B26}">
      <dgm:prSet/>
      <dgm:spPr/>
      <dgm:t>
        <a:bodyPr/>
        <a:lstStyle/>
        <a:p>
          <a:endParaRPr lang="fr-FR"/>
        </a:p>
      </dgm:t>
    </dgm:pt>
    <dgm:pt modelId="{BD2006D0-C1F2-4AD4-AEEA-AC83351FF927}" type="sibTrans" cxnId="{A21875CA-B656-41AB-9FA0-BAF63CAE4B26}">
      <dgm:prSet/>
      <dgm:spPr/>
      <dgm:t>
        <a:bodyPr/>
        <a:lstStyle/>
        <a:p>
          <a:endParaRPr lang="fr-FR"/>
        </a:p>
      </dgm:t>
    </dgm:pt>
    <dgm:pt modelId="{7A37967B-DAD0-4455-BB82-405175A708D3}" type="pres">
      <dgm:prSet presAssocID="{8A121238-E88B-4877-BFA8-629A8DCC2804}" presName="Name0" presStyleCnt="0">
        <dgm:presLayoutVars>
          <dgm:dir/>
          <dgm:animLvl val="lvl"/>
          <dgm:resizeHandles val="exact"/>
        </dgm:presLayoutVars>
      </dgm:prSet>
      <dgm:spPr/>
    </dgm:pt>
    <dgm:pt modelId="{FC9EEA96-0F1E-4732-AD0E-FEE24BB24AF3}" type="pres">
      <dgm:prSet presAssocID="{63DB0983-DA9A-4326-B537-822E0F87C20C}" presName="boxAndChildren" presStyleCnt="0"/>
      <dgm:spPr/>
    </dgm:pt>
    <dgm:pt modelId="{8DD25125-F861-47B9-872B-AA8E13536B98}" type="pres">
      <dgm:prSet presAssocID="{63DB0983-DA9A-4326-B537-822E0F87C20C}" presName="parentTextBox" presStyleLbl="node1" presStyleIdx="0" presStyleCnt="5"/>
      <dgm:spPr/>
      <dgm:t>
        <a:bodyPr/>
        <a:lstStyle/>
        <a:p>
          <a:endParaRPr lang="fr-FR"/>
        </a:p>
      </dgm:t>
    </dgm:pt>
    <dgm:pt modelId="{A591879C-5D85-46B1-8045-E5762417CF92}" type="pres">
      <dgm:prSet presAssocID="{63DB0983-DA9A-4326-B537-822E0F87C20C}" presName="entireBox" presStyleLbl="node1" presStyleIdx="0" presStyleCnt="5"/>
      <dgm:spPr/>
      <dgm:t>
        <a:bodyPr/>
        <a:lstStyle/>
        <a:p>
          <a:endParaRPr lang="fr-FR"/>
        </a:p>
      </dgm:t>
    </dgm:pt>
    <dgm:pt modelId="{07AF1312-F79C-42EF-8FBE-9C34232FDFBD}" type="pres">
      <dgm:prSet presAssocID="{63DB0983-DA9A-4326-B537-822E0F87C20C}" presName="descendantBox" presStyleCnt="0"/>
      <dgm:spPr/>
    </dgm:pt>
    <dgm:pt modelId="{3967F1A2-7273-4F71-B13E-A70739A4E82B}" type="pres">
      <dgm:prSet presAssocID="{09FBE2B2-858F-4C42-B38A-216B1B758BB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3E1AB-F7D2-4982-B66D-0D241C40A4B3}" type="pres">
      <dgm:prSet presAssocID="{8516402E-704B-44F8-9175-CD8E2BBA9F12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AD66E6-A06C-4F28-B930-FDB2B3CAD879}" type="pres">
      <dgm:prSet presAssocID="{28EF487D-7C96-4A77-875A-C8D680238DA4}" presName="sp" presStyleCnt="0"/>
      <dgm:spPr/>
    </dgm:pt>
    <dgm:pt modelId="{87C55B1B-E8D0-466A-8E8B-D18FC9531682}" type="pres">
      <dgm:prSet presAssocID="{CF63E433-9B85-4E2B-B07F-2AF42C11A055}" presName="arrowAndChildren" presStyleCnt="0"/>
      <dgm:spPr/>
    </dgm:pt>
    <dgm:pt modelId="{A1583C61-9C9F-4A4A-95B6-BCC0BBF3436C}" type="pres">
      <dgm:prSet presAssocID="{CF63E433-9B85-4E2B-B07F-2AF42C11A055}" presName="parentTextArrow" presStyleLbl="node1" presStyleIdx="1" presStyleCnt="5"/>
      <dgm:spPr/>
      <dgm:t>
        <a:bodyPr/>
        <a:lstStyle/>
        <a:p>
          <a:endParaRPr lang="fr-FR"/>
        </a:p>
      </dgm:t>
    </dgm:pt>
    <dgm:pt modelId="{19E05746-D2E7-4BE5-8134-0D169B85378A}" type="pres">
      <dgm:prSet presAssocID="{BD2006D0-C1F2-4AD4-AEEA-AC83351FF927}" presName="sp" presStyleCnt="0"/>
      <dgm:spPr/>
    </dgm:pt>
    <dgm:pt modelId="{4FC2783E-2391-47C2-8894-23E8BF299646}" type="pres">
      <dgm:prSet presAssocID="{385E54D5-EBF0-4316-8187-D609EBC8E2D0}" presName="arrowAndChildren" presStyleCnt="0"/>
      <dgm:spPr/>
    </dgm:pt>
    <dgm:pt modelId="{6FFD93C3-B083-4024-85B5-AF084DB8238C}" type="pres">
      <dgm:prSet presAssocID="{385E54D5-EBF0-4316-8187-D609EBC8E2D0}" presName="parentTextArrow" presStyleLbl="node1" presStyleIdx="2" presStyleCnt="5"/>
      <dgm:spPr/>
      <dgm:t>
        <a:bodyPr/>
        <a:lstStyle/>
        <a:p>
          <a:endParaRPr lang="fr-FR"/>
        </a:p>
      </dgm:t>
    </dgm:pt>
    <dgm:pt modelId="{4B83FEEE-145E-4BCC-9A65-12770B541F7C}" type="pres">
      <dgm:prSet presAssocID="{BF5D4A47-1CB1-4FC9-A7C9-CCB8849472B1}" presName="sp" presStyleCnt="0"/>
      <dgm:spPr/>
    </dgm:pt>
    <dgm:pt modelId="{E8FE2B22-0F1B-4ACE-A5CC-5C4DF8BBE188}" type="pres">
      <dgm:prSet presAssocID="{28D73998-C9B8-4AC1-9B79-1E6B1E45A9B4}" presName="arrowAndChildren" presStyleCnt="0"/>
      <dgm:spPr/>
    </dgm:pt>
    <dgm:pt modelId="{4D2BCAA6-D41F-4828-82E4-21D411627A36}" type="pres">
      <dgm:prSet presAssocID="{28D73998-C9B8-4AC1-9B79-1E6B1E45A9B4}" presName="parentTextArrow" presStyleLbl="node1" presStyleIdx="3" presStyleCnt="5"/>
      <dgm:spPr/>
      <dgm:t>
        <a:bodyPr/>
        <a:lstStyle/>
        <a:p>
          <a:endParaRPr lang="fr-FR"/>
        </a:p>
      </dgm:t>
    </dgm:pt>
    <dgm:pt modelId="{A9B3CA48-3A77-4DC1-A04C-BCBD437948E7}" type="pres">
      <dgm:prSet presAssocID="{CAA15849-63D2-492C-A8C0-1A9B7EDC49EB}" presName="sp" presStyleCnt="0"/>
      <dgm:spPr/>
    </dgm:pt>
    <dgm:pt modelId="{B9E8C488-571A-47B0-B507-E3923B26A5FF}" type="pres">
      <dgm:prSet presAssocID="{8F37A0E8-85F5-4262-9353-81E2B64C0813}" presName="arrowAndChildren" presStyleCnt="0"/>
      <dgm:spPr/>
    </dgm:pt>
    <dgm:pt modelId="{BFDB1CE2-3998-424F-8C59-76B677C33F8D}" type="pres">
      <dgm:prSet presAssocID="{8F37A0E8-85F5-4262-9353-81E2B64C0813}" presName="parentTextArrow" presStyleLbl="node1" presStyleIdx="4" presStyleCnt="5" custLinFactNeighborX="23057" custLinFactNeighborY="-46"/>
      <dgm:spPr/>
      <dgm:t>
        <a:bodyPr/>
        <a:lstStyle/>
        <a:p>
          <a:endParaRPr lang="fr-FR"/>
        </a:p>
      </dgm:t>
    </dgm:pt>
  </dgm:ptLst>
  <dgm:cxnLst>
    <dgm:cxn modelId="{B4C01C97-B1E2-45CE-AAF4-F132D0767AED}" srcId="{8A121238-E88B-4877-BFA8-629A8DCC2804}" destId="{8F37A0E8-85F5-4262-9353-81E2B64C0813}" srcOrd="0" destOrd="0" parTransId="{8B11DA92-61BF-44D9-927A-458531D92CE7}" sibTransId="{CAA15849-63D2-492C-A8C0-1A9B7EDC49EB}"/>
    <dgm:cxn modelId="{7425D91A-60F3-40BA-88C2-E89D3397B740}" srcId="{63DB0983-DA9A-4326-B537-822E0F87C20C}" destId="{8516402E-704B-44F8-9175-CD8E2BBA9F12}" srcOrd="1" destOrd="0" parTransId="{D1C31339-F406-47BE-8B19-D83854EA69D9}" sibTransId="{227162F0-C749-4319-B895-6E0E24A90749}"/>
    <dgm:cxn modelId="{A3D4917C-8D90-4AF7-8F3F-77C9D5712A17}" srcId="{8A121238-E88B-4877-BFA8-629A8DCC2804}" destId="{28D73998-C9B8-4AC1-9B79-1E6B1E45A9B4}" srcOrd="1" destOrd="0" parTransId="{94A226F4-4688-4599-A792-655C65C0F2EB}" sibTransId="{BF5D4A47-1CB1-4FC9-A7C9-CCB8849472B1}"/>
    <dgm:cxn modelId="{72D3D101-014D-4A57-BA0D-5FD3CD1C662F}" type="presOf" srcId="{8516402E-704B-44F8-9175-CD8E2BBA9F12}" destId="{CF33E1AB-F7D2-4982-B66D-0D241C40A4B3}" srcOrd="0" destOrd="0" presId="urn:microsoft.com/office/officeart/2005/8/layout/process4"/>
    <dgm:cxn modelId="{A21875CA-B656-41AB-9FA0-BAF63CAE4B26}" srcId="{8A121238-E88B-4877-BFA8-629A8DCC2804}" destId="{385E54D5-EBF0-4316-8187-D609EBC8E2D0}" srcOrd="2" destOrd="0" parTransId="{C82EF5AF-90F0-4159-B6A5-49DC139E481D}" sibTransId="{BD2006D0-C1F2-4AD4-AEEA-AC83351FF927}"/>
    <dgm:cxn modelId="{87C4B98D-D1C2-45AB-BEFF-FE0ED4F39619}" type="presOf" srcId="{8F37A0E8-85F5-4262-9353-81E2B64C0813}" destId="{BFDB1CE2-3998-424F-8C59-76B677C33F8D}" srcOrd="0" destOrd="0" presId="urn:microsoft.com/office/officeart/2005/8/layout/process4"/>
    <dgm:cxn modelId="{F2BC26AC-756A-4D7C-AB8E-59412F56B1EF}" srcId="{8A121238-E88B-4877-BFA8-629A8DCC2804}" destId="{63DB0983-DA9A-4326-B537-822E0F87C20C}" srcOrd="4" destOrd="0" parTransId="{239B3EE4-AFEE-4732-84F5-1B69789129EC}" sibTransId="{5F57A41F-7E49-4F89-9717-EBE1ACF7C382}"/>
    <dgm:cxn modelId="{5808A604-70CE-4CD5-A48F-B30A3ADB7DC3}" type="presOf" srcId="{CF63E433-9B85-4E2B-B07F-2AF42C11A055}" destId="{A1583C61-9C9F-4A4A-95B6-BCC0BBF3436C}" srcOrd="0" destOrd="0" presId="urn:microsoft.com/office/officeart/2005/8/layout/process4"/>
    <dgm:cxn modelId="{D1D7BD11-E311-4F7A-B83F-FF0AB6638F99}" type="presOf" srcId="{63DB0983-DA9A-4326-B537-822E0F87C20C}" destId="{A591879C-5D85-46B1-8045-E5762417CF92}" srcOrd="1" destOrd="0" presId="urn:microsoft.com/office/officeart/2005/8/layout/process4"/>
    <dgm:cxn modelId="{F8128F79-7CBB-40E2-BACC-D02D1A2E0B79}" type="presOf" srcId="{28D73998-C9B8-4AC1-9B79-1E6B1E45A9B4}" destId="{4D2BCAA6-D41F-4828-82E4-21D411627A36}" srcOrd="0" destOrd="0" presId="urn:microsoft.com/office/officeart/2005/8/layout/process4"/>
    <dgm:cxn modelId="{7532D9F6-2F2C-4842-B0F7-96F1B92EC431}" type="presOf" srcId="{63DB0983-DA9A-4326-B537-822E0F87C20C}" destId="{8DD25125-F861-47B9-872B-AA8E13536B98}" srcOrd="0" destOrd="0" presId="urn:microsoft.com/office/officeart/2005/8/layout/process4"/>
    <dgm:cxn modelId="{459B6F67-3DEC-4605-A199-70038A6BD80A}" srcId="{8A121238-E88B-4877-BFA8-629A8DCC2804}" destId="{CF63E433-9B85-4E2B-B07F-2AF42C11A055}" srcOrd="3" destOrd="0" parTransId="{9DCA9B82-7683-4F3D-A04A-081F2A2BBA74}" sibTransId="{28EF487D-7C96-4A77-875A-C8D680238DA4}"/>
    <dgm:cxn modelId="{A891F998-5A38-415A-844D-BF95387A6351}" type="presOf" srcId="{385E54D5-EBF0-4316-8187-D609EBC8E2D0}" destId="{6FFD93C3-B083-4024-85B5-AF084DB8238C}" srcOrd="0" destOrd="0" presId="urn:microsoft.com/office/officeart/2005/8/layout/process4"/>
    <dgm:cxn modelId="{36AFABA7-146B-430E-97D7-4DA95E2DA1F7}" type="presOf" srcId="{09FBE2B2-858F-4C42-B38A-216B1B758BB2}" destId="{3967F1A2-7273-4F71-B13E-A70739A4E82B}" srcOrd="0" destOrd="0" presId="urn:microsoft.com/office/officeart/2005/8/layout/process4"/>
    <dgm:cxn modelId="{B1950EC6-A5F3-4CB4-9246-5E1F92758812}" srcId="{63DB0983-DA9A-4326-B537-822E0F87C20C}" destId="{09FBE2B2-858F-4C42-B38A-216B1B758BB2}" srcOrd="0" destOrd="0" parTransId="{F29846D8-840E-419C-B3F4-1BD3DA3989CB}" sibTransId="{5FD73CAC-C4F3-4631-B620-54741B795095}"/>
    <dgm:cxn modelId="{88B725B6-1791-4B25-ADEC-72058FD4B2CC}" type="presOf" srcId="{8A121238-E88B-4877-BFA8-629A8DCC2804}" destId="{7A37967B-DAD0-4455-BB82-405175A708D3}" srcOrd="0" destOrd="0" presId="urn:microsoft.com/office/officeart/2005/8/layout/process4"/>
    <dgm:cxn modelId="{9C1C666A-6FE1-4CE0-B5E5-A54713A8AC50}" type="presParOf" srcId="{7A37967B-DAD0-4455-BB82-405175A708D3}" destId="{FC9EEA96-0F1E-4732-AD0E-FEE24BB24AF3}" srcOrd="0" destOrd="0" presId="urn:microsoft.com/office/officeart/2005/8/layout/process4"/>
    <dgm:cxn modelId="{5A9725BC-B77B-4574-A9F4-E7E5761DD569}" type="presParOf" srcId="{FC9EEA96-0F1E-4732-AD0E-FEE24BB24AF3}" destId="{8DD25125-F861-47B9-872B-AA8E13536B98}" srcOrd="0" destOrd="0" presId="urn:microsoft.com/office/officeart/2005/8/layout/process4"/>
    <dgm:cxn modelId="{C9569F3B-515D-47DD-92C8-F66E27D279AC}" type="presParOf" srcId="{FC9EEA96-0F1E-4732-AD0E-FEE24BB24AF3}" destId="{A591879C-5D85-46B1-8045-E5762417CF92}" srcOrd="1" destOrd="0" presId="urn:microsoft.com/office/officeart/2005/8/layout/process4"/>
    <dgm:cxn modelId="{64F42C3F-722B-44DC-BD1F-8149D51E35E9}" type="presParOf" srcId="{FC9EEA96-0F1E-4732-AD0E-FEE24BB24AF3}" destId="{07AF1312-F79C-42EF-8FBE-9C34232FDFBD}" srcOrd="2" destOrd="0" presId="urn:microsoft.com/office/officeart/2005/8/layout/process4"/>
    <dgm:cxn modelId="{C12939CD-7B8B-49E8-BB04-8236A0C5FA6C}" type="presParOf" srcId="{07AF1312-F79C-42EF-8FBE-9C34232FDFBD}" destId="{3967F1A2-7273-4F71-B13E-A70739A4E82B}" srcOrd="0" destOrd="0" presId="urn:microsoft.com/office/officeart/2005/8/layout/process4"/>
    <dgm:cxn modelId="{5E82DB65-DEB4-447C-9CEB-733D55C7C61C}" type="presParOf" srcId="{07AF1312-F79C-42EF-8FBE-9C34232FDFBD}" destId="{CF33E1AB-F7D2-4982-B66D-0D241C40A4B3}" srcOrd="1" destOrd="0" presId="urn:microsoft.com/office/officeart/2005/8/layout/process4"/>
    <dgm:cxn modelId="{357AF1E3-C94D-4093-A43D-7A75FE01108F}" type="presParOf" srcId="{7A37967B-DAD0-4455-BB82-405175A708D3}" destId="{ABAD66E6-A06C-4F28-B930-FDB2B3CAD879}" srcOrd="1" destOrd="0" presId="urn:microsoft.com/office/officeart/2005/8/layout/process4"/>
    <dgm:cxn modelId="{CF2118A9-26AF-441F-A7DA-0236246D7C12}" type="presParOf" srcId="{7A37967B-DAD0-4455-BB82-405175A708D3}" destId="{87C55B1B-E8D0-466A-8E8B-D18FC9531682}" srcOrd="2" destOrd="0" presId="urn:microsoft.com/office/officeart/2005/8/layout/process4"/>
    <dgm:cxn modelId="{598753C4-A7D4-47FF-AD24-30474175A60A}" type="presParOf" srcId="{87C55B1B-E8D0-466A-8E8B-D18FC9531682}" destId="{A1583C61-9C9F-4A4A-95B6-BCC0BBF3436C}" srcOrd="0" destOrd="0" presId="urn:microsoft.com/office/officeart/2005/8/layout/process4"/>
    <dgm:cxn modelId="{71F082D3-D3C6-418B-A124-BBF65682D1CF}" type="presParOf" srcId="{7A37967B-DAD0-4455-BB82-405175A708D3}" destId="{19E05746-D2E7-4BE5-8134-0D169B85378A}" srcOrd="3" destOrd="0" presId="urn:microsoft.com/office/officeart/2005/8/layout/process4"/>
    <dgm:cxn modelId="{E0FD0713-C3FA-436E-8142-E63DF5994569}" type="presParOf" srcId="{7A37967B-DAD0-4455-BB82-405175A708D3}" destId="{4FC2783E-2391-47C2-8894-23E8BF299646}" srcOrd="4" destOrd="0" presId="urn:microsoft.com/office/officeart/2005/8/layout/process4"/>
    <dgm:cxn modelId="{D9DDCFA0-12B2-4971-85EB-9570707BE5EF}" type="presParOf" srcId="{4FC2783E-2391-47C2-8894-23E8BF299646}" destId="{6FFD93C3-B083-4024-85B5-AF084DB8238C}" srcOrd="0" destOrd="0" presId="urn:microsoft.com/office/officeart/2005/8/layout/process4"/>
    <dgm:cxn modelId="{B68A5262-A62B-43A9-B84E-FFD5EF3B73F9}" type="presParOf" srcId="{7A37967B-DAD0-4455-BB82-405175A708D3}" destId="{4B83FEEE-145E-4BCC-9A65-12770B541F7C}" srcOrd="5" destOrd="0" presId="urn:microsoft.com/office/officeart/2005/8/layout/process4"/>
    <dgm:cxn modelId="{463FCA0F-8333-46A5-B666-9703B8EE81B3}" type="presParOf" srcId="{7A37967B-DAD0-4455-BB82-405175A708D3}" destId="{E8FE2B22-0F1B-4ACE-A5CC-5C4DF8BBE188}" srcOrd="6" destOrd="0" presId="urn:microsoft.com/office/officeart/2005/8/layout/process4"/>
    <dgm:cxn modelId="{77A64FD2-0761-46BE-98F6-43BCB61FC38B}" type="presParOf" srcId="{E8FE2B22-0F1B-4ACE-A5CC-5C4DF8BBE188}" destId="{4D2BCAA6-D41F-4828-82E4-21D411627A36}" srcOrd="0" destOrd="0" presId="urn:microsoft.com/office/officeart/2005/8/layout/process4"/>
    <dgm:cxn modelId="{457ABDEF-11E9-429D-9B7A-D707AC234F0F}" type="presParOf" srcId="{7A37967B-DAD0-4455-BB82-405175A708D3}" destId="{A9B3CA48-3A77-4DC1-A04C-BCBD437948E7}" srcOrd="7" destOrd="0" presId="urn:microsoft.com/office/officeart/2005/8/layout/process4"/>
    <dgm:cxn modelId="{67FE8501-0FEB-4AA8-AE13-F60EC9BCFFED}" type="presParOf" srcId="{7A37967B-DAD0-4455-BB82-405175A708D3}" destId="{B9E8C488-571A-47B0-B507-E3923B26A5FF}" srcOrd="8" destOrd="0" presId="urn:microsoft.com/office/officeart/2005/8/layout/process4"/>
    <dgm:cxn modelId="{3861C025-EB8B-4D06-BCB8-277B5BB90101}" type="presParOf" srcId="{B9E8C488-571A-47B0-B507-E3923B26A5FF}" destId="{BFDB1CE2-3998-424F-8C59-76B677C33F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400" dirty="0" err="1" smtClean="0">
              <a:solidFill>
                <a:srgbClr val="FF0000"/>
              </a:solidFill>
            </a:rPr>
            <a:t>void</a:t>
          </a:r>
          <a:r>
            <a:rPr lang="fr-FR" sz="1400" dirty="0" smtClean="0">
              <a:solidFill>
                <a:srgbClr val="FF0000"/>
              </a:solidFill>
            </a:rPr>
            <a:t> </a:t>
          </a:r>
          <a:r>
            <a:rPr lang="fr-FR" sz="1400" dirty="0" err="1" smtClean="0">
              <a:solidFill>
                <a:srgbClr val="FF0000"/>
              </a:solidFill>
            </a:rPr>
            <a:t>run</a:t>
          </a:r>
          <a:r>
            <a:rPr lang="fr-FR" sz="1400" dirty="0" smtClean="0">
              <a:solidFill>
                <a:srgbClr val="FF0000"/>
              </a:solidFill>
            </a:rPr>
            <a:t>();</a:t>
          </a:r>
          <a:endParaRPr lang="fr-FR" sz="14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400" dirty="0" smtClean="0"/>
            <a:t>SIGNAL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r>
            <a:rPr lang="fr-FR" sz="1400" dirty="0" err="1" smtClean="0"/>
            <a:t>finished</a:t>
          </a:r>
          <a:r>
            <a:rPr lang="fr-FR" sz="1400" dirty="0" smtClean="0"/>
            <a:t> (</a:t>
          </a:r>
          <a:r>
            <a:rPr lang="fr-FR" sz="1400" dirty="0" err="1" smtClean="0"/>
            <a:t>Problem</a:t>
          </a:r>
          <a:r>
            <a:rPr lang="fr-FR" sz="1400" dirty="0" smtClean="0"/>
            <a:t>*,</a:t>
          </a:r>
          <a:r>
            <a:rPr lang="fr-FR" sz="1400" dirty="0" err="1" smtClean="0"/>
            <a:t>Result</a:t>
          </a:r>
          <a:r>
            <a:rPr lang="fr-FR" sz="1400" dirty="0" smtClean="0"/>
            <a:t>*);</a:t>
          </a:r>
          <a:endParaRPr lang="fr-FR" sz="14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BAA5B9A2-8E75-4729-A993-D28036086057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8FB10EC1-43FD-404F-9D95-A2B9B395E6FC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8F05384-C989-4FA8-BF7C-8D7577B8EF38}" type="presOf" srcId="{3F6F085F-CAF8-4C7B-B6C2-C0C3882B89CD}" destId="{94B409E0-2F6E-4DE5-943E-ABD9A069096D}" srcOrd="0" destOrd="0" presId="urn:microsoft.com/office/officeart/2005/8/layout/hList1"/>
    <dgm:cxn modelId="{74390D12-0293-4201-B69D-2F53526D261F}" type="presOf" srcId="{07254E5F-25B4-461B-81FE-AC8DE3415361}" destId="{4ED0707F-E64F-4BDC-8FC7-0CB663D3825A}" srcOrd="0" destOrd="0" presId="urn:microsoft.com/office/officeart/2005/8/layout/hList1"/>
    <dgm:cxn modelId="{C7BFCEDC-16E6-4E14-AA43-70F424566665}" type="presParOf" srcId="{4ED0707F-E64F-4BDC-8FC7-0CB663D3825A}" destId="{0E923F7A-6902-4D18-BDF5-8CA036D61478}" srcOrd="0" destOrd="0" presId="urn:microsoft.com/office/officeart/2005/8/layout/hList1"/>
    <dgm:cxn modelId="{C9BDD6EE-2B36-4F98-B78B-91C9D13559D8}" type="presParOf" srcId="{0E923F7A-6902-4D18-BDF5-8CA036D61478}" destId="{94B409E0-2F6E-4DE5-943E-ABD9A069096D}" srcOrd="0" destOrd="0" presId="urn:microsoft.com/office/officeart/2005/8/layout/hList1"/>
    <dgm:cxn modelId="{16AA31F2-326A-4ECB-8354-9EC087006FB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ModClassTree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smtClean="0"/>
            <a:t>Package 1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/>
      <dgm:spPr/>
      <dgm:t>
        <a:bodyPr/>
        <a:lstStyle/>
        <a:p>
          <a:pPr rtl="0"/>
          <a:r>
            <a:rPr lang="fr-FR" dirty="0" smtClean="0"/>
            <a:t>Package 2 [</a:t>
          </a:r>
          <a:r>
            <a:rPr lang="fr-FR" dirty="0" err="1" smtClean="0"/>
            <a:t>ModPackage</a:t>
          </a:r>
          <a:r>
            <a:rPr lang="fr-FR" dirty="0" smtClean="0"/>
            <a:t>]</a:t>
          </a:r>
          <a:endParaRPr lang="fr-FR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E754FD8D-3641-4FA7-B50F-868EE4958669}">
      <dgm:prSet/>
      <dgm:spPr/>
      <dgm:t>
        <a:bodyPr/>
        <a:lstStyle/>
        <a:p>
          <a:pPr rtl="0"/>
          <a:r>
            <a:rPr lang="fr-FR" dirty="0" smtClean="0"/>
            <a:t>Model a</a:t>
          </a:r>
          <a:endParaRPr lang="fr-FR" dirty="0"/>
        </a:p>
      </dgm:t>
    </dgm:pt>
    <dgm:pt modelId="{56CB5F4D-F22C-459E-9532-7D64335D9E81}" type="parTrans" cxnId="{FCBCAD10-4CCF-42C7-8064-ED939E6B43B2}">
      <dgm:prSet/>
      <dgm:spPr/>
      <dgm:t>
        <a:bodyPr/>
        <a:lstStyle/>
        <a:p>
          <a:endParaRPr lang="fr-FR"/>
        </a:p>
      </dgm:t>
    </dgm:pt>
    <dgm:pt modelId="{1ED9AB96-85A7-4D6B-8735-76717E7F2EC3}" type="sibTrans" cxnId="{FCBCAD10-4CCF-42C7-8064-ED939E6B43B2}">
      <dgm:prSet/>
      <dgm:spPr/>
      <dgm:t>
        <a:bodyPr/>
        <a:lstStyle/>
        <a:p>
          <a:endParaRPr lang="fr-FR"/>
        </a:p>
      </dgm:t>
    </dgm:pt>
    <dgm:pt modelId="{5E899267-6E33-4BFA-84B5-6404B5680499}">
      <dgm:prSet/>
      <dgm:spPr/>
      <dgm:t>
        <a:bodyPr/>
        <a:lstStyle/>
        <a:p>
          <a:pPr rtl="0"/>
          <a:r>
            <a:rPr lang="fr-FR" dirty="0" smtClean="0"/>
            <a:t>Model b [</a:t>
          </a:r>
          <a:r>
            <a:rPr lang="fr-FR" dirty="0" err="1" smtClean="0"/>
            <a:t>ModModel</a:t>
          </a:r>
          <a:r>
            <a:rPr lang="fr-FR" dirty="0" smtClean="0"/>
            <a:t>]</a:t>
          </a:r>
          <a:endParaRPr lang="fr-FR" dirty="0"/>
        </a:p>
      </dgm:t>
    </dgm:pt>
    <dgm:pt modelId="{16AF47CD-305D-466F-9ECB-436B42882E65}" type="parTrans" cxnId="{9965F0A2-0DF9-4C5E-8B9A-170BB41A1EA7}">
      <dgm:prSet/>
      <dgm:spPr/>
      <dgm:t>
        <a:bodyPr/>
        <a:lstStyle/>
        <a:p>
          <a:endParaRPr lang="fr-FR"/>
        </a:p>
      </dgm:t>
    </dgm:pt>
    <dgm:pt modelId="{9B38A3CE-3FE9-49A9-864B-B67843B11D94}" type="sibTrans" cxnId="{9965F0A2-0DF9-4C5E-8B9A-170BB41A1E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DF04EFF3-FF76-4AB4-B346-B528BBB5CB80}" type="presOf" srcId="{07254E5F-25B4-461B-81FE-AC8DE3415361}" destId="{4ED0707F-E64F-4BDC-8FC7-0CB663D3825A}" srcOrd="0" destOrd="0" presId="urn:microsoft.com/office/officeart/2005/8/layout/hList1"/>
    <dgm:cxn modelId="{67785509-E8F3-4C3B-A03D-60DBE387AF17}" type="presOf" srcId="{3F6F085F-CAF8-4C7B-B6C2-C0C3882B89CD}" destId="{94B409E0-2F6E-4DE5-943E-ABD9A069096D}" srcOrd="0" destOrd="0" presId="urn:microsoft.com/office/officeart/2005/8/layout/hList1"/>
    <dgm:cxn modelId="{9965F0A2-0DF9-4C5E-8B9A-170BB41A1EA7}" srcId="{ABF7F4FC-E471-454D-888D-3842EAD4229D}" destId="{5E899267-6E33-4BFA-84B5-6404B5680499}" srcOrd="1" destOrd="0" parTransId="{16AF47CD-305D-466F-9ECB-436B42882E65}" sibTransId="{9B38A3CE-3FE9-49A9-864B-B67843B11D94}"/>
    <dgm:cxn modelId="{AA03027F-C60A-4483-AA3C-3ECF2A5751DE}" type="presOf" srcId="{ABF7F4FC-E471-454D-888D-3842EAD4229D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FCBCAD10-4CCF-42C7-8064-ED939E6B43B2}" srcId="{ABF7F4FC-E471-454D-888D-3842EAD4229D}" destId="{E754FD8D-3641-4FA7-B50F-868EE4958669}" srcOrd="0" destOrd="0" parTransId="{56CB5F4D-F22C-459E-9532-7D64335D9E81}" sibTransId="{1ED9AB96-85A7-4D6B-8735-76717E7F2EC3}"/>
    <dgm:cxn modelId="{BD6614A8-33D1-4B17-844E-7DEDCDCEC3EA}" type="presOf" srcId="{5E899267-6E33-4BFA-84B5-6404B5680499}" destId="{9D5730FE-CF6A-4B56-B553-4CEEFCDF1D91}" srcOrd="0" destOrd="3" presId="urn:microsoft.com/office/officeart/2005/8/layout/hList1"/>
    <dgm:cxn modelId="{B6658140-200C-46F1-A946-D1481EEA1E3F}" type="presOf" srcId="{D9C0970C-3B9F-4F1A-893C-EABFCA07B997}" destId="{9D5730FE-CF6A-4B56-B553-4CEEFCDF1D91}" srcOrd="0" destOrd="0" presId="urn:microsoft.com/office/officeart/2005/8/layout/hList1"/>
    <dgm:cxn modelId="{00E4207D-D6B9-4E12-965D-A5EE81683A51}" srcId="{3F6F085F-CAF8-4C7B-B6C2-C0C3882B89CD}" destId="{ABF7F4FC-E471-454D-888D-3842EAD4229D}" srcOrd="1" destOrd="0" parTransId="{446DFF72-AFF6-4F4D-82C6-2265A3A49302}" sibTransId="{9F8B6C7D-356E-4EB2-97C7-16336E8E7AA7}"/>
    <dgm:cxn modelId="{9B41A76B-6A3D-4BDA-AF47-DFF657F83346}" type="presOf" srcId="{E754FD8D-3641-4FA7-B50F-868EE4958669}" destId="{9D5730FE-CF6A-4B56-B553-4CEEFCDF1D91}" srcOrd="0" destOrd="2" presId="urn:microsoft.com/office/officeart/2005/8/layout/hList1"/>
    <dgm:cxn modelId="{C48222BA-31D0-4D24-9468-0F15A030040A}" type="presParOf" srcId="{4ED0707F-E64F-4BDC-8FC7-0CB663D3825A}" destId="{0E923F7A-6902-4D18-BDF5-8CA036D61478}" srcOrd="0" destOrd="0" presId="urn:microsoft.com/office/officeart/2005/8/layout/hList1"/>
    <dgm:cxn modelId="{2CEF0C39-C506-43C7-B19C-4BEAE63B4BDD}" type="presParOf" srcId="{0E923F7A-6902-4D18-BDF5-8CA036D61478}" destId="{94B409E0-2F6E-4DE5-943E-ABD9A069096D}" srcOrd="0" destOrd="0" presId="urn:microsoft.com/office/officeart/2005/8/layout/hList1"/>
    <dgm:cxn modelId="{BD483453-9900-4622-A204-648A3A6F5176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smtClean="0"/>
            <a:t>Problem1 [</a:t>
          </a:r>
          <a:r>
            <a:rPr lang="fr-FR" dirty="0" err="1" smtClean="0"/>
            <a:t>OneSimulation</a:t>
          </a:r>
          <a:r>
            <a:rPr lang="fr-FR" dirty="0" smtClean="0"/>
            <a:t>]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OverwritedVariables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72AF4FED-91F0-4CEE-A297-D0790EEA689A}">
      <dgm:prSet/>
      <dgm:spPr/>
      <dgm:t>
        <a:bodyPr/>
        <a:lstStyle/>
        <a:p>
          <a:pPr rtl="0"/>
          <a:r>
            <a:rPr lang="fr-FR" dirty="0" err="1" smtClean="0"/>
            <a:t>ModPlusControler</a:t>
          </a:r>
          <a:endParaRPr lang="fr-FR" dirty="0"/>
        </a:p>
      </dgm:t>
    </dgm:pt>
    <dgm:pt modelId="{FA6A7B1D-2FAA-4DCC-A95F-B32D5E482EC6}" type="parTrans" cxnId="{C8E3171F-4D91-4857-9048-68D339EFA370}">
      <dgm:prSet/>
      <dgm:spPr/>
      <dgm:t>
        <a:bodyPr/>
        <a:lstStyle/>
        <a:p>
          <a:endParaRPr lang="fr-FR"/>
        </a:p>
      </dgm:t>
    </dgm:pt>
    <dgm:pt modelId="{E3BD9D1D-96EF-4170-8C18-3E60ACAAEB82}" type="sibTrans" cxnId="{C8E3171F-4D91-4857-9048-68D339EFA370}">
      <dgm:prSet/>
      <dgm:spPr/>
      <dgm:t>
        <a:bodyPr/>
        <a:lstStyle/>
        <a:p>
          <a:endParaRPr lang="fr-FR"/>
        </a:p>
      </dgm:t>
    </dgm:pt>
    <dgm:pt modelId="{EBD82193-0091-4A0E-A25E-48E9B2E71C23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8AAB87FB-92F0-43C3-BD8D-CD77DF0137D6}" type="parTrans" cxnId="{4B4FC692-6769-47AB-898B-03C1ABC316CF}">
      <dgm:prSet/>
      <dgm:spPr/>
    </dgm:pt>
    <dgm:pt modelId="{770868F4-3F69-4212-8067-47B2DADB8FB8}" type="sibTrans" cxnId="{4B4FC692-6769-47AB-898B-03C1ABC316CF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20DA04AF-1521-447F-A726-253959C4D16B}" type="presOf" srcId="{EBD82193-0091-4A0E-A25E-48E9B2E71C23}" destId="{9D5730FE-CF6A-4B56-B553-4CEEFCDF1D91}" srcOrd="0" destOrd="2" presId="urn:microsoft.com/office/officeart/2005/8/layout/hList1"/>
    <dgm:cxn modelId="{44E5471E-7591-41F3-8123-2165CA7EA630}" type="presOf" srcId="{07254E5F-25B4-461B-81FE-AC8DE3415361}" destId="{4ED0707F-E64F-4BDC-8FC7-0CB663D3825A}" srcOrd="0" destOrd="0" presId="urn:microsoft.com/office/officeart/2005/8/layout/hList1"/>
    <dgm:cxn modelId="{4B4FC692-6769-47AB-898B-03C1ABC316CF}" srcId="{3F6F085F-CAF8-4C7B-B6C2-C0C3882B89CD}" destId="{EBD82193-0091-4A0E-A25E-48E9B2E71C23}" srcOrd="2" destOrd="0" parTransId="{8AAB87FB-92F0-43C3-BD8D-CD77DF0137D6}" sibTransId="{770868F4-3F69-4212-8067-47B2DADB8FB8}"/>
    <dgm:cxn modelId="{246A43E3-B357-4D9D-8FB1-E41E6D2DFF9B}" type="presOf" srcId="{D9C0970C-3B9F-4F1A-893C-EABFCA07B997}" destId="{9D5730FE-CF6A-4B56-B553-4CEEFCDF1D91}" srcOrd="0" destOrd="0" presId="urn:microsoft.com/office/officeart/2005/8/layout/hList1"/>
    <dgm:cxn modelId="{A0A317A1-91AD-47F5-A743-5FF1D7F2B9AD}" type="presOf" srcId="{72AF4FED-91F0-4CEE-A297-D0790EEA689A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4C3A92B-48F9-4D90-80F2-80F447D1D752}" type="presOf" srcId="{3F6F085F-CAF8-4C7B-B6C2-C0C3882B89CD}" destId="{94B409E0-2F6E-4DE5-943E-ABD9A069096D}" srcOrd="0" destOrd="0" presId="urn:microsoft.com/office/officeart/2005/8/layout/hList1"/>
    <dgm:cxn modelId="{C8E3171F-4D91-4857-9048-68D339EFA370}" srcId="{3F6F085F-CAF8-4C7B-B6C2-C0C3882B89CD}" destId="{72AF4FED-91F0-4CEE-A297-D0790EEA689A}" srcOrd="1" destOrd="0" parTransId="{FA6A7B1D-2FAA-4DCC-A95F-B32D5E482EC6}" sibTransId="{E3BD9D1D-96EF-4170-8C18-3E60ACAAEB82}"/>
    <dgm:cxn modelId="{27AFAC22-1991-4528-B63D-D749241ED153}" type="presParOf" srcId="{4ED0707F-E64F-4BDC-8FC7-0CB663D3825A}" destId="{0E923F7A-6902-4D18-BDF5-8CA036D61478}" srcOrd="0" destOrd="0" presId="urn:microsoft.com/office/officeart/2005/8/layout/hList1"/>
    <dgm:cxn modelId="{F777D2E7-8989-4CC4-B00E-709141D85482}" type="presParOf" srcId="{0E923F7A-6902-4D18-BDF5-8CA036D61478}" destId="{94B409E0-2F6E-4DE5-943E-ABD9A069096D}" srcOrd="0" destOrd="0" presId="urn:microsoft.com/office/officeart/2005/8/layout/hList1"/>
    <dgm:cxn modelId="{48015B7F-325F-424C-95C1-C875D6D5B5ED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err="1" smtClean="0"/>
            <a:t>Linked</a:t>
          </a:r>
          <a:r>
            <a:rPr lang="fr-FR" dirty="0" smtClean="0"/>
            <a:t> to </a:t>
          </a:r>
          <a:r>
            <a:rPr lang="fr-FR" dirty="0" err="1" smtClean="0"/>
            <a:t>ModModel</a:t>
          </a:r>
          <a:r>
            <a:rPr lang="fr-FR" dirty="0" smtClean="0"/>
            <a:t> (</a:t>
          </a:r>
          <a:r>
            <a:rPr lang="fr-FR" dirty="0" err="1" smtClean="0"/>
            <a:t>node</a:t>
          </a:r>
          <a:r>
            <a:rPr lang="fr-FR" dirty="0" smtClean="0"/>
            <a:t> in </a:t>
          </a:r>
          <a:r>
            <a:rPr lang="fr-FR" dirty="0" err="1" smtClean="0"/>
            <a:t>ModClassTree</a:t>
          </a:r>
          <a:r>
            <a:rPr lang="fr-FR" dirty="0" smtClean="0"/>
            <a:t>)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ModPlusCtrl</a:t>
          </a:r>
          <a:r>
            <a:rPr lang="fr-FR" dirty="0" smtClean="0"/>
            <a:t>*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Simulator </a:t>
          </a:r>
          <a:r>
            <a:rPr lang="fr-FR" dirty="0" err="1" smtClean="0"/>
            <a:t>choice</a:t>
          </a:r>
          <a:r>
            <a:rPr lang="fr-FR" dirty="0" smtClean="0"/>
            <a:t> and </a:t>
          </a:r>
          <a:r>
            <a:rPr lang="fr-FR" dirty="0" err="1" smtClean="0"/>
            <a:t>parameters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586B9AEA-53C6-4883-BF09-B27D470B0C49}">
      <dgm:prSet phldrT="[Texte]"/>
      <dgm:spPr/>
      <dgm:t>
        <a:bodyPr/>
        <a:lstStyle/>
        <a:p>
          <a:r>
            <a:rPr lang="fr-FR" dirty="0" err="1" smtClean="0"/>
            <a:t>Overwritedvariables</a:t>
          </a:r>
          <a:r>
            <a:rPr lang="fr-FR" dirty="0" smtClean="0"/>
            <a:t>*</a:t>
          </a:r>
          <a:endParaRPr lang="fr-FR" dirty="0"/>
        </a:p>
      </dgm:t>
    </dgm:pt>
    <dgm:pt modelId="{A99B5FE5-CE45-45C1-B981-C0C1DC7C64D1}" type="parTrans" cxnId="{48B264F1-BAFB-4E10-AF05-759500E8B0B5}">
      <dgm:prSet/>
      <dgm:spPr/>
      <dgm:t>
        <a:bodyPr/>
        <a:lstStyle/>
        <a:p>
          <a:endParaRPr lang="fr-FR"/>
        </a:p>
      </dgm:t>
    </dgm:pt>
    <dgm:pt modelId="{FEF8BDD8-7F74-4D56-B959-D135AAE8A0CF}" type="sibTrans" cxnId="{48B264F1-BAFB-4E10-AF05-759500E8B0B5}">
      <dgm:prSet/>
      <dgm:spPr/>
      <dgm:t>
        <a:bodyPr/>
        <a:lstStyle/>
        <a:p>
          <a:endParaRPr lang="fr-FR"/>
        </a:p>
      </dgm:t>
    </dgm:pt>
    <dgm:pt modelId="{2877A485-3336-4B06-9B7B-AE6DE8CD1B08}">
      <dgm:prSet phldrT="[Texte]"/>
      <dgm:spPr/>
      <dgm:t>
        <a:bodyPr/>
        <a:lstStyle/>
        <a:p>
          <a:r>
            <a:rPr lang="fr-FR" dirty="0" smtClean="0"/>
            <a:t>Variables </a:t>
          </a:r>
          <a:r>
            <a:rPr lang="fr-FR" dirty="0" err="1" smtClean="0"/>
            <a:t>with</a:t>
          </a:r>
          <a:r>
            <a:rPr lang="fr-FR" dirty="0" smtClean="0"/>
            <a:t> new values set by the user</a:t>
          </a:r>
          <a:endParaRPr lang="fr-FR" dirty="0"/>
        </a:p>
      </dgm:t>
    </dgm:pt>
    <dgm:pt modelId="{2A1246E3-C0BF-4264-B839-0B6A243F9019}" type="parTrans" cxnId="{6D64A244-DAAC-4E23-8C0B-E32B9C3182E6}">
      <dgm:prSet/>
      <dgm:spPr/>
      <dgm:t>
        <a:bodyPr/>
        <a:lstStyle/>
        <a:p>
          <a:endParaRPr lang="fr-FR"/>
        </a:p>
      </dgm:t>
    </dgm:pt>
    <dgm:pt modelId="{99916247-CD54-403B-B465-8EB65D3D7699}" type="sibTrans" cxnId="{6D64A244-DAAC-4E23-8C0B-E32B9C3182E6}">
      <dgm:prSet/>
      <dgm:spPr/>
      <dgm:t>
        <a:bodyPr/>
        <a:lstStyle/>
        <a:p>
          <a:endParaRPr lang="fr-FR"/>
        </a:p>
      </dgm:t>
    </dgm:pt>
    <dgm:pt modelId="{FD88D091-9CCA-42EE-AEEB-AA7D7C9D08DA}">
      <dgm:prSet phldrT="[Texte]"/>
      <dgm:spPr/>
      <dgm:t>
        <a:bodyPr/>
        <a:lstStyle/>
        <a:p>
          <a:r>
            <a:rPr lang="fr-FR" dirty="0" smtClean="0"/>
            <a:t>Model initial variables</a:t>
          </a:r>
          <a:endParaRPr lang="fr-FR" dirty="0"/>
        </a:p>
      </dgm:t>
    </dgm:pt>
    <dgm:pt modelId="{4A00F4D9-9EFF-4F36-B1B3-BE88BA8E6D44}" type="parTrans" cxnId="{5F87A396-CA34-422A-9EFD-D4656933578E}">
      <dgm:prSet/>
      <dgm:spPr/>
      <dgm:t>
        <a:bodyPr/>
        <a:lstStyle/>
        <a:p>
          <a:endParaRPr lang="fr-FR"/>
        </a:p>
      </dgm:t>
    </dgm:pt>
    <dgm:pt modelId="{2FC2E4D0-F5CD-4035-8937-AE73CA46D9B5}" type="sibTrans" cxnId="{5F87A396-CA34-422A-9EFD-D4656933578E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F87926-5976-4C79-A490-E7007E8F4A7B}" type="pres">
      <dgm:prSet presAssocID="{B0F80A2C-F379-4D1C-A84A-9CB70F3B0267}" presName="sp" presStyleCnt="0"/>
      <dgm:spPr/>
    </dgm:pt>
    <dgm:pt modelId="{D766EEE5-2B61-454A-82AC-605E83861842}" type="pres">
      <dgm:prSet presAssocID="{586B9AEA-53C6-4883-BF09-B27D470B0C49}" presName="linNode" presStyleCnt="0"/>
      <dgm:spPr/>
    </dgm:pt>
    <dgm:pt modelId="{7DD6918D-A7D8-40ED-9B8C-709E23717CEE}" type="pres">
      <dgm:prSet presAssocID="{586B9AEA-53C6-4883-BF09-B27D470B0C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E5010E-7A60-4E2A-9266-CB256118191B}" type="pres">
      <dgm:prSet presAssocID="{586B9AEA-53C6-4883-BF09-B27D470B0C4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B6A3DD12-9E0A-4A27-A8CF-578603243F80}" type="presOf" srcId="{78EA77B1-40E3-4AD9-B737-7325E114E274}" destId="{E918B6CD-2A9B-4908-B9B9-C1DB3E0C1E52}" srcOrd="0" destOrd="0" presId="urn:microsoft.com/office/officeart/2005/8/layout/vList5"/>
    <dgm:cxn modelId="{B930638F-18AD-4115-A43F-8F295DD160C9}" type="presOf" srcId="{F5408F84-9405-4987-BCB6-1D95C7E236D1}" destId="{5199DD1F-DE0D-4725-A71E-180600E6CE2A}" srcOrd="0" destOrd="0" presId="urn:microsoft.com/office/officeart/2005/8/layout/vList5"/>
    <dgm:cxn modelId="{5F87A396-CA34-422A-9EFD-D4656933578E}" srcId="{A7C7A2C3-EA4F-41FB-BC92-32F525EF6F59}" destId="{FD88D091-9CCA-42EE-AEEB-AA7D7C9D08DA}" srcOrd="1" destOrd="0" parTransId="{4A00F4D9-9EFF-4F36-B1B3-BE88BA8E6D44}" sibTransId="{2FC2E4D0-F5CD-4035-8937-AE73CA46D9B5}"/>
    <dgm:cxn modelId="{6D64A244-DAAC-4E23-8C0B-E32B9C3182E6}" srcId="{586B9AEA-53C6-4883-BF09-B27D470B0C49}" destId="{2877A485-3336-4B06-9B7B-AE6DE8CD1B08}" srcOrd="0" destOrd="0" parTransId="{2A1246E3-C0BF-4264-B839-0B6A243F9019}" sibTransId="{99916247-CD54-403B-B465-8EB65D3D7699}"/>
    <dgm:cxn modelId="{13AFD300-0C15-468B-8AD6-0F1F45B94E68}" type="presOf" srcId="{A7C7A2C3-EA4F-41FB-BC92-32F525EF6F59}" destId="{CC0D365D-B21E-40FE-A3CE-898D48B894F6}" srcOrd="0" destOrd="0" presId="urn:microsoft.com/office/officeart/2005/8/layout/vList5"/>
    <dgm:cxn modelId="{D8BCFFE6-AD8B-4CCD-BC2A-3570F5E28F07}" type="presOf" srcId="{895F68B5-16E0-4231-BAF9-89C4D0A04135}" destId="{2BED9CA9-FEFA-4E2D-B71B-0A583A07EC65}" srcOrd="0" destOrd="0" presId="urn:microsoft.com/office/officeart/2005/8/layout/vList5"/>
    <dgm:cxn modelId="{0E9E5B79-1903-4566-A6E5-7795580E466A}" type="presOf" srcId="{FD88D091-9CCA-42EE-AEEB-AA7D7C9D08DA}" destId="{E918B6CD-2A9B-4908-B9B9-C1DB3E0C1E52}" srcOrd="0" destOrd="1" presId="urn:microsoft.com/office/officeart/2005/8/layout/vList5"/>
    <dgm:cxn modelId="{AAA5F2E2-1E7E-453E-8ECC-D6EC13DFCB9E}" type="presOf" srcId="{2877A485-3336-4B06-9B7B-AE6DE8CD1B08}" destId="{2EE5010E-7A60-4E2A-9266-CB256118191B}" srcOrd="0" destOrd="0" presId="urn:microsoft.com/office/officeart/2005/8/layout/vList5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2B04B9D9-440F-488D-A459-F4CE2FA90D0E}" type="presOf" srcId="{586B9AEA-53C6-4883-BF09-B27D470B0C49}" destId="{7DD6918D-A7D8-40ED-9B8C-709E23717CEE}" srcOrd="0" destOrd="0" presId="urn:microsoft.com/office/officeart/2005/8/layout/vList5"/>
    <dgm:cxn modelId="{48B264F1-BAFB-4E10-AF05-759500E8B0B5}" srcId="{895F68B5-16E0-4231-BAF9-89C4D0A04135}" destId="{586B9AEA-53C6-4883-BF09-B27D470B0C49}" srcOrd="2" destOrd="0" parTransId="{A99B5FE5-CE45-45C1-B981-C0C1DC7C64D1}" sibTransId="{FEF8BDD8-7F74-4D56-B959-D135AAE8A0CF}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3CC9C337-0065-446B-A8CB-C399171C478E}" type="presOf" srcId="{8418E3A7-2C16-4AC1-9295-960643237BFB}" destId="{EEB9B129-E19A-4D7D-A35D-74BFDAC5E2F7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77A94239-F2AA-4BD0-8897-1D7A19577400}" type="presParOf" srcId="{2BED9CA9-FEFA-4E2D-B71B-0A583A07EC65}" destId="{F672E57D-9C59-4E90-B848-D4601912D4B8}" srcOrd="0" destOrd="0" presId="urn:microsoft.com/office/officeart/2005/8/layout/vList5"/>
    <dgm:cxn modelId="{9225BCDA-22D9-40E0-BCDE-B9CE2CF2FAD4}" type="presParOf" srcId="{F672E57D-9C59-4E90-B848-D4601912D4B8}" destId="{CC0D365D-B21E-40FE-A3CE-898D48B894F6}" srcOrd="0" destOrd="0" presId="urn:microsoft.com/office/officeart/2005/8/layout/vList5"/>
    <dgm:cxn modelId="{97F5FD0E-D892-457C-B345-FD932937B0C3}" type="presParOf" srcId="{F672E57D-9C59-4E90-B848-D4601912D4B8}" destId="{E918B6CD-2A9B-4908-B9B9-C1DB3E0C1E52}" srcOrd="1" destOrd="0" presId="urn:microsoft.com/office/officeart/2005/8/layout/vList5"/>
    <dgm:cxn modelId="{84DB98D9-C18F-4709-96BA-0B5C8BB4A698}" type="presParOf" srcId="{2BED9CA9-FEFA-4E2D-B71B-0A583A07EC65}" destId="{CE449B21-4B34-499E-B71D-320D8A150920}" srcOrd="1" destOrd="0" presId="urn:microsoft.com/office/officeart/2005/8/layout/vList5"/>
    <dgm:cxn modelId="{5A01B846-F524-4526-A8AE-27109E6F498D}" type="presParOf" srcId="{2BED9CA9-FEFA-4E2D-B71B-0A583A07EC65}" destId="{F56C240D-4962-4654-94AA-520E9591D8EB}" srcOrd="2" destOrd="0" presId="urn:microsoft.com/office/officeart/2005/8/layout/vList5"/>
    <dgm:cxn modelId="{28F48A35-3C95-4047-BAAC-A89775848579}" type="presParOf" srcId="{F56C240D-4962-4654-94AA-520E9591D8EB}" destId="{5199DD1F-DE0D-4725-A71E-180600E6CE2A}" srcOrd="0" destOrd="0" presId="urn:microsoft.com/office/officeart/2005/8/layout/vList5"/>
    <dgm:cxn modelId="{35942054-FC4F-4AF6-980C-0C69016D734C}" type="presParOf" srcId="{F56C240D-4962-4654-94AA-520E9591D8EB}" destId="{EEB9B129-E19A-4D7D-A35D-74BFDAC5E2F7}" srcOrd="1" destOrd="0" presId="urn:microsoft.com/office/officeart/2005/8/layout/vList5"/>
    <dgm:cxn modelId="{DECEDA96-A205-4EAF-BFD1-3E018504B5F7}" type="presParOf" srcId="{2BED9CA9-FEFA-4E2D-B71B-0A583A07EC65}" destId="{94F87926-5976-4C79-A490-E7007E8F4A7B}" srcOrd="3" destOrd="0" presId="urn:microsoft.com/office/officeart/2005/8/layout/vList5"/>
    <dgm:cxn modelId="{6AB440A7-C8E0-4BA1-B6C0-67AF8CAF7331}" type="presParOf" srcId="{2BED9CA9-FEFA-4E2D-B71B-0A583A07EC65}" destId="{D766EEE5-2B61-454A-82AC-605E83861842}" srcOrd="4" destOrd="0" presId="urn:microsoft.com/office/officeart/2005/8/layout/vList5"/>
    <dgm:cxn modelId="{0FAC8907-0E51-4B2F-A062-0D27776334A4}" type="presParOf" srcId="{D766EEE5-2B61-454A-82AC-605E83861842}" destId="{7DD6918D-A7D8-40ED-9B8C-709E23717CEE}" srcOrd="0" destOrd="0" presId="urn:microsoft.com/office/officeart/2005/8/layout/vList5"/>
    <dgm:cxn modelId="{FCC2F65B-3258-44AC-A625-BC99C3D67467}" type="presParOf" srcId="{D766EEE5-2B61-454A-82AC-605E83861842}" destId="{2EE5010E-7A60-4E2A-9266-CB25611819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461C25-130D-4541-92F8-FFF99FFE0F6E}">
      <dsp:nvSpPr>
        <dsp:cNvPr id="0" name=""/>
        <dsp:cNvSpPr/>
      </dsp:nvSpPr>
      <dsp:spPr>
        <a:xfrm rot="2562158">
          <a:off x="2871322" y="3173733"/>
          <a:ext cx="68518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85188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1A4C-A982-41F2-84B5-BD79D61052FC}">
      <dsp:nvSpPr>
        <dsp:cNvPr id="0" name=""/>
        <dsp:cNvSpPr/>
      </dsp:nvSpPr>
      <dsp:spPr>
        <a:xfrm>
          <a:off x="2962150" y="2239207"/>
          <a:ext cx="76180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761807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F7A81-726F-4B46-9737-4E5B219816D6}">
      <dsp:nvSpPr>
        <dsp:cNvPr id="0" name=""/>
        <dsp:cNvSpPr/>
      </dsp:nvSpPr>
      <dsp:spPr>
        <a:xfrm rot="19037842">
          <a:off x="2871322" y="1304680"/>
          <a:ext cx="68518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85188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FADA3-95D3-4EDD-8D62-E039C464C787}">
      <dsp:nvSpPr>
        <dsp:cNvPr id="0" name=""/>
        <dsp:cNvSpPr/>
      </dsp:nvSpPr>
      <dsp:spPr>
        <a:xfrm>
          <a:off x="1114307" y="1176015"/>
          <a:ext cx="2173932" cy="21739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C90E1-717E-4491-8E69-B3EB1EB9362B}">
      <dsp:nvSpPr>
        <dsp:cNvPr id="0" name=""/>
        <dsp:cNvSpPr/>
      </dsp:nvSpPr>
      <dsp:spPr>
        <a:xfrm>
          <a:off x="3292780" y="1626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GUI</a:t>
          </a:r>
          <a:endParaRPr lang="fr-FR" sz="1800" kern="1200" dirty="0"/>
        </a:p>
      </dsp:txBody>
      <dsp:txXfrm>
        <a:off x="3292780" y="1626"/>
        <a:ext cx="1304359" cy="1304359"/>
      </dsp:txXfrm>
    </dsp:sp>
    <dsp:sp modelId="{FAD82DA5-3E64-4280-B56A-2017715C5ACB}">
      <dsp:nvSpPr>
        <dsp:cNvPr id="0" name=""/>
        <dsp:cNvSpPr/>
      </dsp:nvSpPr>
      <dsp:spPr>
        <a:xfrm>
          <a:off x="4727575" y="1626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Widgets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Dialogs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Treeviews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 </a:t>
          </a:r>
          <a:r>
            <a:rPr lang="fr-FR" sz="1900" kern="1200" dirty="0" err="1" smtClean="0"/>
            <a:t>Tableviews</a:t>
          </a:r>
          <a:endParaRPr lang="fr-FR" sz="1900" kern="1200" dirty="0"/>
        </a:p>
      </dsp:txBody>
      <dsp:txXfrm>
        <a:off x="4727575" y="1626"/>
        <a:ext cx="1956539" cy="1304359"/>
      </dsp:txXfrm>
    </dsp:sp>
    <dsp:sp modelId="{D189653C-BC54-4EA5-931B-8DA6902CF4D2}">
      <dsp:nvSpPr>
        <dsp:cNvPr id="0" name=""/>
        <dsp:cNvSpPr/>
      </dsp:nvSpPr>
      <dsp:spPr>
        <a:xfrm>
          <a:off x="3723957" y="1610801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Modelica</a:t>
          </a:r>
          <a:endParaRPr lang="fr-FR" sz="1800" kern="1200" dirty="0"/>
        </a:p>
      </dsp:txBody>
      <dsp:txXfrm>
        <a:off x="3723957" y="1610801"/>
        <a:ext cx="1304359" cy="1304359"/>
      </dsp:txXfrm>
    </dsp:sp>
    <dsp:sp modelId="{03EBB232-D62B-4E5D-BB2F-55714060EA9B}">
      <dsp:nvSpPr>
        <dsp:cNvPr id="0" name=""/>
        <dsp:cNvSpPr/>
      </dsp:nvSpPr>
      <dsp:spPr>
        <a:xfrm>
          <a:off x="5158753" y="1610801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ModClassTree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ModPlusCtrl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ModModelPlus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ModClass</a:t>
          </a:r>
          <a:endParaRPr lang="fr-FR" sz="1900" kern="1200" dirty="0"/>
        </a:p>
      </dsp:txBody>
      <dsp:txXfrm>
        <a:off x="5158753" y="1610801"/>
        <a:ext cx="1956539" cy="1304359"/>
      </dsp:txXfrm>
    </dsp:sp>
    <dsp:sp modelId="{6773B5ED-FBE2-45B6-B6C3-009598069CC2}">
      <dsp:nvSpPr>
        <dsp:cNvPr id="0" name=""/>
        <dsp:cNvSpPr/>
      </dsp:nvSpPr>
      <dsp:spPr>
        <a:xfrm>
          <a:off x="3292780" y="3219977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Problems</a:t>
          </a:r>
          <a:endParaRPr lang="fr-FR" sz="1800" kern="1200" dirty="0"/>
        </a:p>
      </dsp:txBody>
      <dsp:txXfrm>
        <a:off x="3292780" y="3219977"/>
        <a:ext cx="1304359" cy="1304359"/>
      </dsp:txXfrm>
    </dsp:sp>
    <dsp:sp modelId="{0D5D4495-4913-4557-B891-5019864EB310}">
      <dsp:nvSpPr>
        <dsp:cNvPr id="0" name=""/>
        <dsp:cNvSpPr/>
      </dsp:nvSpPr>
      <dsp:spPr>
        <a:xfrm>
          <a:off x="4727575" y="3219977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ProblemInterface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Problem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Result</a:t>
          </a:r>
          <a:endParaRPr lang="fr-FR" sz="1900" kern="1200" dirty="0"/>
        </a:p>
      </dsp:txBody>
      <dsp:txXfrm>
        <a:off x="4727575" y="3219977"/>
        <a:ext cx="1956539" cy="130435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1802212" y="-230010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Simulation variables </a:t>
          </a:r>
          <a:r>
            <a:rPr lang="fr-FR" sz="3100" kern="1200" dirty="0" err="1" smtClean="0"/>
            <a:t>at</a:t>
          </a:r>
          <a:r>
            <a:rPr lang="fr-FR" sz="3100" kern="1200" dirty="0" smtClean="0"/>
            <a:t> final time</a:t>
          </a:r>
          <a:endParaRPr lang="fr-FR" sz="3100" kern="1200" dirty="0"/>
        </a:p>
      </dsp:txBody>
      <dsp:txXfrm rot="5400000">
        <a:off x="1802212" y="-230010"/>
        <a:ext cx="1585912" cy="2442511"/>
      </dsp:txXfrm>
    </dsp:sp>
    <dsp:sp modelId="{CC0D365D-B21E-40FE-A3CE-898D48B894F6}">
      <dsp:nvSpPr>
        <dsp:cNvPr id="0" name=""/>
        <dsp:cNvSpPr/>
      </dsp:nvSpPr>
      <dsp:spPr>
        <a:xfrm>
          <a:off x="0" y="4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FinalVariables</a:t>
          </a:r>
          <a:endParaRPr lang="fr-FR" sz="1400" kern="1200" dirty="0"/>
        </a:p>
      </dsp:txBody>
      <dsp:txXfrm>
        <a:off x="0" y="49"/>
        <a:ext cx="1373912" cy="1982390"/>
      </dsp:txXfrm>
    </dsp:sp>
    <dsp:sp modelId="{EEB9B129-E19A-4D7D-A35D-74BFDAC5E2F7}">
      <dsp:nvSpPr>
        <dsp:cNvPr id="0" name=""/>
        <dsp:cNvSpPr/>
      </dsp:nvSpPr>
      <dsp:spPr>
        <a:xfrm rot="5400000">
          <a:off x="1802212" y="1851499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A copy of the </a:t>
          </a:r>
          <a:r>
            <a:rPr lang="fr-FR" sz="3100" kern="1200" dirty="0" err="1" smtClean="0"/>
            <a:t>problem</a:t>
          </a:r>
          <a:endParaRPr lang="fr-FR" sz="3100" kern="1200" dirty="0"/>
        </a:p>
      </dsp:txBody>
      <dsp:txXfrm rot="5400000">
        <a:off x="1802212" y="1851499"/>
        <a:ext cx="1585912" cy="2442511"/>
      </dsp:txXfrm>
    </dsp:sp>
    <dsp:sp modelId="{5199DD1F-DE0D-4725-A71E-180600E6CE2A}">
      <dsp:nvSpPr>
        <dsp:cNvPr id="0" name=""/>
        <dsp:cNvSpPr/>
      </dsp:nvSpPr>
      <dsp:spPr>
        <a:xfrm>
          <a:off x="0" y="208155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OneSimulation</a:t>
          </a:r>
          <a:endParaRPr lang="fr-FR" sz="1400" kern="1200" dirty="0"/>
        </a:p>
      </dsp:txBody>
      <dsp:txXfrm>
        <a:off x="0" y="2081559"/>
        <a:ext cx="1373912" cy="198239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0E9640-3640-4176-8F97-561AE3B60665}">
      <dsp:nvSpPr>
        <dsp:cNvPr id="0" name=""/>
        <dsp:cNvSpPr/>
      </dsp:nvSpPr>
      <dsp:spPr>
        <a:xfrm>
          <a:off x="0" y="0"/>
          <a:ext cx="2039888" cy="26369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MILP </a:t>
          </a:r>
          <a:r>
            <a:rPr lang="fr-FR" sz="2900" kern="1200" dirty="0" err="1" smtClean="0"/>
            <a:t>Solver</a:t>
          </a:r>
          <a:endParaRPr lang="fr-FR" sz="2900" kern="1200" dirty="0"/>
        </a:p>
      </dsp:txBody>
      <dsp:txXfrm>
        <a:off x="0" y="0"/>
        <a:ext cx="2039888" cy="791073"/>
      </dsp:txXfrm>
    </dsp:sp>
    <dsp:sp modelId="{9FF71B36-DB67-4995-95A4-1A1D339A3C36}">
      <dsp:nvSpPr>
        <dsp:cNvPr id="0" name=""/>
        <dsp:cNvSpPr/>
      </dsp:nvSpPr>
      <dsp:spPr>
        <a:xfrm>
          <a:off x="203988" y="791298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GLPK</a:t>
          </a:r>
          <a:endParaRPr lang="fr-FR" sz="2700" kern="1200" dirty="0"/>
        </a:p>
      </dsp:txBody>
      <dsp:txXfrm>
        <a:off x="203988" y="791298"/>
        <a:ext cx="1631910" cy="518047"/>
      </dsp:txXfrm>
    </dsp:sp>
    <dsp:sp modelId="{184508E5-6CAE-439C-A541-1FEE9D79530C}">
      <dsp:nvSpPr>
        <dsp:cNvPr id="0" name=""/>
        <dsp:cNvSpPr/>
      </dsp:nvSpPr>
      <dsp:spPr>
        <a:xfrm>
          <a:off x="203988" y="1389046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Cbc</a:t>
          </a:r>
          <a:endParaRPr lang="fr-FR" sz="2700" kern="1200" dirty="0"/>
        </a:p>
      </dsp:txBody>
      <dsp:txXfrm>
        <a:off x="203988" y="1389046"/>
        <a:ext cx="1631910" cy="518047"/>
      </dsp:txXfrm>
    </dsp:sp>
    <dsp:sp modelId="{CBB49329-DED4-4C56-B85F-0E97B3AA295B}">
      <dsp:nvSpPr>
        <dsp:cNvPr id="0" name=""/>
        <dsp:cNvSpPr/>
      </dsp:nvSpPr>
      <dsp:spPr>
        <a:xfrm>
          <a:off x="203988" y="1986793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Cplex</a:t>
          </a:r>
          <a:endParaRPr lang="fr-FR" sz="2700" kern="1200" dirty="0"/>
        </a:p>
      </dsp:txBody>
      <dsp:txXfrm>
        <a:off x="203988" y="1986793"/>
        <a:ext cx="1631910" cy="5180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18559"/>
          <a:ext cx="3528392" cy="141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ModModelPlus</a:t>
          </a:r>
          <a:endParaRPr lang="fr-FR" sz="2000" kern="1200" dirty="0"/>
        </a:p>
      </dsp:txBody>
      <dsp:txXfrm>
        <a:off x="0" y="18559"/>
        <a:ext cx="3528392" cy="1411200"/>
      </dsp:txXfrm>
    </dsp:sp>
    <dsp:sp modelId="{9D5730FE-CF6A-4B56-B553-4CEEFCDF1D91}">
      <dsp:nvSpPr>
        <dsp:cNvPr id="0" name=""/>
        <dsp:cNvSpPr/>
      </dsp:nvSpPr>
      <dsp:spPr>
        <a:xfrm>
          <a:off x="0" y="1429760"/>
          <a:ext cx="352839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ModModel</a:t>
          </a:r>
          <a:r>
            <a:rPr lang="fr-FR" sz="2000" kern="1200" dirty="0" smtClean="0"/>
            <a:t>* </a:t>
          </a:r>
          <a:r>
            <a:rPr lang="fr-FR" sz="2000" i="1" kern="1200" dirty="0" smtClean="0"/>
            <a:t>pointer to a </a:t>
          </a:r>
          <a:r>
            <a:rPr lang="fr-FR" sz="2000" i="1" kern="1200" dirty="0" err="1" smtClean="0"/>
            <a:t>modelica</a:t>
          </a:r>
          <a:r>
            <a:rPr lang="fr-FR" sz="2000" i="1" kern="1200" dirty="0" smtClean="0"/>
            <a:t> model</a:t>
          </a:r>
          <a:endParaRPr lang="fr-FR" sz="2000" i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void</a:t>
          </a:r>
          <a:r>
            <a:rPr lang="fr-FR" sz="2000" kern="1200" dirty="0" smtClean="0"/>
            <a:t> compile()</a:t>
          </a:r>
          <a:endParaRPr lang="fr-F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void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readVariables</a:t>
          </a:r>
          <a:r>
            <a:rPr lang="fr-FR" sz="2000" kern="1200" dirty="0" smtClean="0"/>
            <a:t>()	</a:t>
          </a:r>
          <a:endParaRPr lang="fr-FR" sz="2000" kern="1200" dirty="0"/>
        </a:p>
      </dsp:txBody>
      <dsp:txXfrm>
        <a:off x="0" y="1429760"/>
        <a:ext cx="3528392" cy="21520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741315-F4E0-410B-89E4-4D2410C6CBA5}">
      <dsp:nvSpPr>
        <dsp:cNvPr id="0" name=""/>
        <dsp:cNvSpPr/>
      </dsp:nvSpPr>
      <dsp:spPr>
        <a:xfrm>
          <a:off x="0" y="0"/>
          <a:ext cx="2037533" cy="302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ModPlusCtrl</a:t>
          </a:r>
          <a:endParaRPr lang="fr-FR" sz="2800" kern="1200" dirty="0"/>
        </a:p>
      </dsp:txBody>
      <dsp:txXfrm>
        <a:off x="0" y="0"/>
        <a:ext cx="2037533" cy="907300"/>
      </dsp:txXfrm>
    </dsp:sp>
    <dsp:sp modelId="{FE9C5405-8AF3-4BEF-BFE5-2CE476DF600C}">
      <dsp:nvSpPr>
        <dsp:cNvPr id="0" name=""/>
        <dsp:cNvSpPr/>
      </dsp:nvSpPr>
      <dsp:spPr>
        <a:xfrm>
          <a:off x="203753" y="90755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OpenModelica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907559"/>
        <a:ext cx="1630026" cy="594160"/>
      </dsp:txXfrm>
    </dsp:sp>
    <dsp:sp modelId="{661971C4-E057-4A4D-9A9D-B45307D03835}">
      <dsp:nvSpPr>
        <dsp:cNvPr id="0" name=""/>
        <dsp:cNvSpPr/>
      </dsp:nvSpPr>
      <dsp:spPr>
        <a:xfrm>
          <a:off x="203753" y="159312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Dymola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1593129"/>
        <a:ext cx="1630026" cy="594160"/>
      </dsp:txXfrm>
    </dsp:sp>
    <dsp:sp modelId="{AC448D41-3918-4554-A66C-EB72F2127764}">
      <dsp:nvSpPr>
        <dsp:cNvPr id="0" name=""/>
        <dsp:cNvSpPr/>
      </dsp:nvSpPr>
      <dsp:spPr>
        <a:xfrm>
          <a:off x="203753" y="227869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MathModelica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2278699"/>
        <a:ext cx="1630026" cy="5941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096344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Project</a:t>
          </a:r>
          <a:endParaRPr lang="fr-FR" sz="2400" kern="1200" dirty="0"/>
        </a:p>
      </dsp:txBody>
      <dsp:txXfrm>
        <a:off x="0" y="0"/>
        <a:ext cx="3096344" cy="1094400"/>
      </dsp:txXfrm>
    </dsp:sp>
    <dsp:sp modelId="{9D5730FE-CF6A-4B56-B553-4CEEFCDF1D91}">
      <dsp:nvSpPr>
        <dsp:cNvPr id="0" name=""/>
        <dsp:cNvSpPr/>
      </dsp:nvSpPr>
      <dsp:spPr>
        <a:xfrm>
          <a:off x="0" y="1116876"/>
          <a:ext cx="3096344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>
              <a:solidFill>
                <a:srgbClr val="FF0000"/>
              </a:solidFill>
            </a:rPr>
            <a:t>void</a:t>
          </a:r>
          <a:r>
            <a:rPr lang="fr-FR" sz="1200" kern="1200" dirty="0" smtClean="0">
              <a:solidFill>
                <a:srgbClr val="FF0000"/>
              </a:solidFill>
            </a:rPr>
            <a:t> </a:t>
          </a:r>
          <a:r>
            <a:rPr lang="fr-FR" sz="1200" kern="1200" dirty="0" err="1" smtClean="0">
              <a:solidFill>
                <a:srgbClr val="FF0000"/>
              </a:solidFill>
            </a:rPr>
            <a:t>launchProblem</a:t>
          </a:r>
          <a:r>
            <a:rPr lang="fr-FR" sz="1200" kern="1200" dirty="0" smtClean="0">
              <a:solidFill>
                <a:srgbClr val="FF0000"/>
              </a:solidFill>
            </a:rPr>
            <a:t>(</a:t>
          </a:r>
          <a:r>
            <a:rPr lang="fr-FR" sz="1200" kern="1200" dirty="0" err="1" smtClean="0">
              <a:solidFill>
                <a:srgbClr val="FF0000"/>
              </a:solidFill>
            </a:rPr>
            <a:t>Problem</a:t>
          </a:r>
          <a:r>
            <a:rPr lang="fr-FR" sz="1200" kern="1200" dirty="0" smtClean="0">
              <a:solidFill>
                <a:srgbClr val="FF0000"/>
              </a:solidFill>
            </a:rPr>
            <a:t>*);</a:t>
          </a:r>
          <a:endParaRPr lang="fr-FR" sz="1200" kern="1200" dirty="0">
            <a:solidFill>
              <a:srgbClr val="FF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SLOT :	</a:t>
          </a:r>
          <a:r>
            <a:rPr lang="fr-FR" sz="1200" kern="1200" dirty="0" err="1" smtClean="0"/>
            <a:t>void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onProblemFinished</a:t>
          </a:r>
          <a:r>
            <a:rPr lang="fr-FR" sz="1200" kern="1200" dirty="0" smtClean="0"/>
            <a:t>(</a:t>
          </a:r>
          <a:r>
            <a:rPr lang="fr-FR" sz="1200" kern="1200" dirty="0" err="1" smtClean="0"/>
            <a:t>Problem</a:t>
          </a:r>
          <a:r>
            <a:rPr lang="fr-FR" sz="1200" kern="1200" dirty="0" smtClean="0"/>
            <a:t>*,</a:t>
          </a:r>
          <a:r>
            <a:rPr lang="fr-FR" sz="1200" kern="1200" dirty="0" err="1" smtClean="0"/>
            <a:t>Result</a:t>
          </a:r>
          <a:r>
            <a:rPr lang="fr-FR" sz="1200" kern="1200" dirty="0" smtClean="0"/>
            <a:t>*);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Problems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_problems</a:t>
          </a:r>
          <a:r>
            <a:rPr lang="fr-FR" sz="1200" kern="1200" dirty="0" smtClean="0"/>
            <a:t>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Results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_results</a:t>
          </a:r>
          <a:r>
            <a:rPr lang="fr-FR" sz="1200" kern="1200" dirty="0" smtClean="0"/>
            <a:t>;</a:t>
          </a:r>
          <a:endParaRPr lang="fr-FR" sz="1200" kern="1200" dirty="0"/>
        </a:p>
      </dsp:txBody>
      <dsp:txXfrm>
        <a:off x="0" y="1116876"/>
        <a:ext cx="3096344" cy="16689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91879C-5D85-46B1-8045-E5762417CF92}">
      <dsp:nvSpPr>
        <dsp:cNvPr id="0" name=""/>
        <dsp:cNvSpPr/>
      </dsp:nvSpPr>
      <dsp:spPr>
        <a:xfrm>
          <a:off x="0" y="4792500"/>
          <a:ext cx="4295800" cy="78624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solidFill>
                <a:schemeClr val="tx1"/>
              </a:solidFill>
            </a:rPr>
            <a:t>Post-computation </a:t>
          </a:r>
          <a:r>
            <a:rPr lang="fr-FR" sz="1500" b="1" kern="1200" dirty="0" err="1" smtClean="0">
              <a:solidFill>
                <a:schemeClr val="tx1"/>
              </a:solidFill>
            </a:rPr>
            <a:t>procedure</a:t>
          </a:r>
          <a:r>
            <a:rPr lang="fr-FR" sz="1500" b="1" kern="1200" dirty="0" smtClean="0">
              <a:solidFill>
                <a:schemeClr val="tx1"/>
              </a:solidFill>
            </a:rPr>
            <a:t> :</a:t>
          </a:r>
          <a:endParaRPr lang="fr-FR" sz="1500" b="1" kern="1200" dirty="0">
            <a:solidFill>
              <a:schemeClr val="tx1"/>
            </a:solidFill>
          </a:endParaRPr>
        </a:p>
      </dsp:txBody>
      <dsp:txXfrm>
        <a:off x="0" y="4792500"/>
        <a:ext cx="4295800" cy="424574"/>
      </dsp:txXfrm>
    </dsp:sp>
    <dsp:sp modelId="{3967F1A2-7273-4F71-B13E-A70739A4E82B}">
      <dsp:nvSpPr>
        <dsp:cNvPr id="0" name=""/>
        <dsp:cNvSpPr/>
      </dsp:nvSpPr>
      <dsp:spPr>
        <a:xfrm>
          <a:off x="0" y="5201350"/>
          <a:ext cx="2147900" cy="3616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 smtClean="0">
              <a:solidFill>
                <a:schemeClr val="tx1"/>
              </a:solidFill>
            </a:rPr>
            <a:t>Result</a:t>
          </a:r>
          <a:r>
            <a:rPr lang="fr-FR" sz="1200" b="0" kern="1200" dirty="0" smtClean="0">
              <a:solidFill>
                <a:schemeClr val="tx1"/>
              </a:solidFill>
            </a:rPr>
            <a:t> </a:t>
          </a:r>
          <a:r>
            <a:rPr lang="fr-FR" sz="1200" b="0" kern="1200" dirty="0" err="1" smtClean="0">
              <a:solidFill>
                <a:schemeClr val="tx1"/>
              </a:solidFill>
            </a:rPr>
            <a:t>storage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0" y="5201350"/>
        <a:ext cx="2147900" cy="361674"/>
      </dsp:txXfrm>
    </dsp:sp>
    <dsp:sp modelId="{CF33E1AB-F7D2-4982-B66D-0D241C40A4B3}">
      <dsp:nvSpPr>
        <dsp:cNvPr id="0" name=""/>
        <dsp:cNvSpPr/>
      </dsp:nvSpPr>
      <dsp:spPr>
        <a:xfrm>
          <a:off x="2147900" y="5201350"/>
          <a:ext cx="2147900" cy="3616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solidFill>
                <a:schemeClr val="tx1"/>
              </a:solidFill>
            </a:rPr>
            <a:t>GUI </a:t>
          </a:r>
          <a:r>
            <a:rPr lang="fr-FR" sz="1200" b="0" kern="1200" dirty="0" err="1" smtClean="0">
              <a:solidFill>
                <a:schemeClr val="tx1"/>
              </a:solidFill>
            </a:rPr>
            <a:t>creation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2147900" y="5201350"/>
        <a:ext cx="2147900" cy="361674"/>
      </dsp:txXfrm>
    </dsp:sp>
    <dsp:sp modelId="{A1583C61-9C9F-4A4A-95B6-BCC0BBF3436C}">
      <dsp:nvSpPr>
        <dsp:cNvPr id="0" name=""/>
        <dsp:cNvSpPr/>
      </dsp:nvSpPr>
      <dsp:spPr>
        <a:xfrm rot="10800000">
          <a:off x="0" y="3595042"/>
          <a:ext cx="4295800" cy="1209251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SLOT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project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onProblemFinished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3595042"/>
        <a:ext cx="4295800" cy="1209251"/>
      </dsp:txXfrm>
    </dsp:sp>
    <dsp:sp modelId="{6FFD93C3-B083-4024-85B5-AF084DB8238C}">
      <dsp:nvSpPr>
        <dsp:cNvPr id="0" name=""/>
        <dsp:cNvSpPr/>
      </dsp:nvSpPr>
      <dsp:spPr>
        <a:xfrm rot="10800000">
          <a:off x="0" y="2397584"/>
          <a:ext cx="4295800" cy="1209251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SIGNAL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emit</a:t>
          </a:r>
          <a:r>
            <a:rPr lang="fr-FR" sz="1400" b="1" kern="1200" dirty="0" smtClean="0">
              <a:solidFill>
                <a:schemeClr val="tx1"/>
              </a:solidFill>
            </a:rPr>
            <a:t> </a:t>
          </a:r>
          <a:r>
            <a:rPr lang="fr-FR" sz="1400" b="1" kern="1200" dirty="0" err="1" smtClean="0">
              <a:solidFill>
                <a:schemeClr val="tx1"/>
              </a:solidFill>
            </a:rPr>
            <a:t>finished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2397584"/>
        <a:ext cx="4295800" cy="1209251"/>
      </dsp:txXfrm>
    </dsp:sp>
    <dsp:sp modelId="{4D2BCAA6-D41F-4828-82E4-21D411627A36}">
      <dsp:nvSpPr>
        <dsp:cNvPr id="0" name=""/>
        <dsp:cNvSpPr/>
      </dsp:nvSpPr>
      <dsp:spPr>
        <a:xfrm rot="10800000">
          <a:off x="0" y="1200126"/>
          <a:ext cx="4295800" cy="1209251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err="1" smtClean="0">
              <a:solidFill>
                <a:schemeClr val="tx1"/>
              </a:solidFill>
            </a:rPr>
            <a:t>Create</a:t>
          </a:r>
          <a:r>
            <a:rPr lang="fr-FR" sz="1100" b="1" kern="1200" dirty="0" smtClean="0">
              <a:solidFill>
                <a:schemeClr val="tx1"/>
              </a:solidFill>
            </a:rPr>
            <a:t> </a:t>
          </a:r>
          <a:r>
            <a:rPr lang="fr-FR" sz="1100" b="1" kern="1200" dirty="0" err="1" smtClean="0">
              <a:solidFill>
                <a:schemeClr val="tx1"/>
              </a:solidFill>
            </a:rPr>
            <a:t>Problem</a:t>
          </a:r>
          <a:r>
            <a:rPr lang="fr-FR" sz="1100" b="1" kern="1200" dirty="0" smtClean="0">
              <a:solidFill>
                <a:schemeClr val="tx1"/>
              </a:solidFill>
            </a:rPr>
            <a:t> Thread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myProblem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launch</a:t>
          </a:r>
          <a:r>
            <a:rPr lang="fr-FR" sz="1400" b="1" kern="1200" dirty="0" smtClean="0">
              <a:solidFill>
                <a:schemeClr val="tx1"/>
              </a:solidFill>
            </a:rPr>
            <a:t>()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i="1" kern="1200" dirty="0" smtClean="0">
              <a:solidFill>
                <a:schemeClr val="tx1"/>
              </a:solidFill>
            </a:rPr>
            <a:t>… </a:t>
          </a:r>
          <a:r>
            <a:rPr lang="fr-FR" sz="1100" i="1" kern="1200" dirty="0" err="1" smtClean="0">
              <a:solidFill>
                <a:schemeClr val="tx1"/>
              </a:solidFill>
            </a:rPr>
            <a:t>separate</a:t>
          </a:r>
          <a:r>
            <a:rPr lang="fr-FR" sz="1100" i="1" kern="1200" dirty="0" smtClean="0">
              <a:solidFill>
                <a:schemeClr val="tx1"/>
              </a:solidFill>
            </a:rPr>
            <a:t> thread …</a:t>
          </a:r>
          <a:endParaRPr lang="fr-FR" sz="1100" kern="1200" dirty="0">
            <a:solidFill>
              <a:schemeClr val="tx1"/>
            </a:solidFill>
          </a:endParaRPr>
        </a:p>
      </dsp:txBody>
      <dsp:txXfrm rot="10800000">
        <a:off x="0" y="1200126"/>
        <a:ext cx="4295800" cy="1209251"/>
      </dsp:txXfrm>
    </dsp:sp>
    <dsp:sp modelId="{BFDB1CE2-3998-424F-8C59-76B677C33F8D}">
      <dsp:nvSpPr>
        <dsp:cNvPr id="0" name=""/>
        <dsp:cNvSpPr/>
      </dsp:nvSpPr>
      <dsp:spPr>
        <a:xfrm rot="10800000">
          <a:off x="0" y="2111"/>
          <a:ext cx="4295800" cy="1209251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project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launchProblem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2111"/>
        <a:ext cx="4295800" cy="120925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09634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kern="1200" dirty="0"/>
        </a:p>
      </dsp:txBody>
      <dsp:txXfrm>
        <a:off x="0" y="0"/>
        <a:ext cx="3096344" cy="864000"/>
      </dsp:txXfrm>
    </dsp:sp>
    <dsp:sp modelId="{9D5730FE-CF6A-4B56-B553-4CEEFCDF1D91}">
      <dsp:nvSpPr>
        <dsp:cNvPr id="0" name=""/>
        <dsp:cNvSpPr/>
      </dsp:nvSpPr>
      <dsp:spPr>
        <a:xfrm>
          <a:off x="0" y="889324"/>
          <a:ext cx="3096344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>
              <a:solidFill>
                <a:srgbClr val="FF0000"/>
              </a:solidFill>
            </a:rPr>
            <a:t>void</a:t>
          </a:r>
          <a:r>
            <a:rPr lang="fr-FR" sz="1400" kern="1200" dirty="0" smtClean="0">
              <a:solidFill>
                <a:srgbClr val="FF0000"/>
              </a:solidFill>
            </a:rPr>
            <a:t> </a:t>
          </a:r>
          <a:r>
            <a:rPr lang="fr-FR" sz="1400" kern="1200" dirty="0" err="1" smtClean="0">
              <a:solidFill>
                <a:srgbClr val="FF0000"/>
              </a:solidFill>
            </a:rPr>
            <a:t>run</a:t>
          </a:r>
          <a:r>
            <a:rPr lang="fr-FR" sz="1400" kern="1200" dirty="0" smtClean="0">
              <a:solidFill>
                <a:srgbClr val="FF0000"/>
              </a:solidFill>
            </a:rPr>
            <a:t>();</a:t>
          </a:r>
          <a:endParaRPr lang="fr-FR" sz="1400" kern="1200" dirty="0">
            <a:solidFill>
              <a:srgbClr val="FF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SIGNAL : </a:t>
          </a:r>
          <a:r>
            <a:rPr lang="fr-FR" sz="1400" kern="1200" dirty="0" err="1" smtClean="0"/>
            <a:t>void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finished</a:t>
          </a:r>
          <a:r>
            <a:rPr lang="fr-FR" sz="1400" kern="1200" dirty="0" smtClean="0"/>
            <a:t> (</a:t>
          </a:r>
          <a:r>
            <a:rPr lang="fr-FR" sz="1400" kern="1200" dirty="0" err="1" smtClean="0"/>
            <a:t>Problem</a:t>
          </a:r>
          <a:r>
            <a:rPr lang="fr-FR" sz="1400" kern="1200" dirty="0" smtClean="0"/>
            <a:t>*,</a:t>
          </a:r>
          <a:r>
            <a:rPr lang="fr-FR" sz="1400" kern="1200" dirty="0" err="1" smtClean="0"/>
            <a:t>Result</a:t>
          </a:r>
          <a:r>
            <a:rPr lang="fr-FR" sz="1400" kern="1200" dirty="0" smtClean="0"/>
            <a:t>*);</a:t>
          </a:r>
          <a:endParaRPr lang="fr-FR" sz="1400" kern="1200" dirty="0"/>
        </a:p>
      </dsp:txBody>
      <dsp:txXfrm>
        <a:off x="0" y="889324"/>
        <a:ext cx="3096344" cy="13176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ModClassTree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1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2 [</a:t>
          </a:r>
          <a:r>
            <a:rPr lang="fr-FR" sz="2500" kern="1200" dirty="0" err="1" smtClean="0"/>
            <a:t>ModPackage</a:t>
          </a:r>
          <a:r>
            <a:rPr lang="fr-FR" sz="2500" kern="1200" dirty="0" smtClean="0"/>
            <a:t>]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a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b [</a:t>
          </a:r>
          <a:r>
            <a:rPr lang="fr-FR" sz="2500" kern="1200" dirty="0" err="1" smtClean="0"/>
            <a:t>ModModel</a:t>
          </a:r>
          <a:r>
            <a:rPr lang="fr-FR" sz="2500" kern="1200" dirty="0" smtClean="0"/>
            <a:t>]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630078"/>
          <a:ext cx="2880320" cy="795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Problem1 [</a:t>
          </a:r>
          <a:r>
            <a:rPr lang="fr-FR" sz="2200" kern="1200" dirty="0" err="1" smtClean="0"/>
            <a:t>OneSimulation</a:t>
          </a:r>
          <a:r>
            <a:rPr lang="fr-FR" sz="2200" kern="1200" dirty="0" smtClean="0"/>
            <a:t>]</a:t>
          </a:r>
          <a:endParaRPr lang="fr-FR" sz="2200" kern="1200" dirty="0"/>
        </a:p>
      </dsp:txBody>
      <dsp:txXfrm>
        <a:off x="0" y="630078"/>
        <a:ext cx="2880320" cy="795640"/>
      </dsp:txXfrm>
    </dsp:sp>
    <dsp:sp modelId="{9D5730FE-CF6A-4B56-B553-4CEEFCDF1D91}">
      <dsp:nvSpPr>
        <dsp:cNvPr id="0" name=""/>
        <dsp:cNvSpPr/>
      </dsp:nvSpPr>
      <dsp:spPr>
        <a:xfrm>
          <a:off x="0" y="1425718"/>
          <a:ext cx="2880320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OverwritedVariables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ModPlusControler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ModModelPlus</a:t>
          </a:r>
          <a:r>
            <a:rPr lang="fr-FR" sz="2200" kern="1200" dirty="0" smtClean="0"/>
            <a:t>*</a:t>
          </a:r>
          <a:endParaRPr lang="fr-FR" sz="2200" kern="1200" dirty="0"/>
        </a:p>
      </dsp:txBody>
      <dsp:txXfrm>
        <a:off x="0" y="1425718"/>
        <a:ext cx="2880320" cy="132857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2071293" y="-564427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/>
            <a:t>Linked</a:t>
          </a:r>
          <a:r>
            <a:rPr lang="fr-FR" sz="1700" kern="1200" dirty="0" smtClean="0"/>
            <a:t> to </a:t>
          </a:r>
          <a:r>
            <a:rPr lang="fr-FR" sz="1700" kern="1200" dirty="0" err="1" smtClean="0"/>
            <a:t>ModModel</a:t>
          </a:r>
          <a:r>
            <a:rPr lang="fr-FR" sz="1700" kern="1200" dirty="0" smtClean="0"/>
            <a:t> (</a:t>
          </a:r>
          <a:r>
            <a:rPr lang="fr-FR" sz="1700" kern="1200" dirty="0" err="1" smtClean="0"/>
            <a:t>node</a:t>
          </a:r>
          <a:r>
            <a:rPr lang="fr-FR" sz="1700" kern="1200" dirty="0" smtClean="0"/>
            <a:t> in </a:t>
          </a:r>
          <a:r>
            <a:rPr lang="fr-FR" sz="1700" kern="1200" dirty="0" err="1" smtClean="0"/>
            <a:t>ModClassTree</a:t>
          </a:r>
          <a:r>
            <a:rPr lang="fr-FR" sz="1700" kern="1200" dirty="0" smtClean="0"/>
            <a:t>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Model initial variables</a:t>
          </a:r>
          <a:endParaRPr lang="fr-FR" sz="1700" kern="1200" dirty="0"/>
        </a:p>
      </dsp:txBody>
      <dsp:txXfrm rot="5400000">
        <a:off x="2071293" y="-564427"/>
        <a:ext cx="1047750" cy="2442511"/>
      </dsp:txXfrm>
    </dsp:sp>
    <dsp:sp modelId="{CC0D365D-B21E-40FE-A3CE-898D48B894F6}">
      <dsp:nvSpPr>
        <dsp:cNvPr id="0" name=""/>
        <dsp:cNvSpPr/>
      </dsp:nvSpPr>
      <dsp:spPr>
        <a:xfrm>
          <a:off x="0" y="1984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ModModelPlus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984"/>
        <a:ext cx="1373912" cy="1309687"/>
      </dsp:txXfrm>
    </dsp:sp>
    <dsp:sp modelId="{EEB9B129-E19A-4D7D-A35D-74BFDAC5E2F7}">
      <dsp:nvSpPr>
        <dsp:cNvPr id="0" name=""/>
        <dsp:cNvSpPr/>
      </dsp:nvSpPr>
      <dsp:spPr>
        <a:xfrm rot="5400000">
          <a:off x="2071293" y="810744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Simulator </a:t>
          </a:r>
          <a:r>
            <a:rPr lang="fr-FR" sz="1700" kern="1200" dirty="0" err="1" smtClean="0"/>
            <a:t>choice</a:t>
          </a:r>
          <a:r>
            <a:rPr lang="fr-FR" sz="1700" kern="1200" dirty="0" smtClean="0"/>
            <a:t> and </a:t>
          </a:r>
          <a:r>
            <a:rPr lang="fr-FR" sz="1700" kern="1200" dirty="0" err="1" smtClean="0"/>
            <a:t>parameters</a:t>
          </a:r>
          <a:endParaRPr lang="fr-FR" sz="1700" kern="1200" dirty="0"/>
        </a:p>
      </dsp:txBody>
      <dsp:txXfrm rot="5400000">
        <a:off x="2071293" y="810744"/>
        <a:ext cx="1047750" cy="2442511"/>
      </dsp:txXfrm>
    </dsp:sp>
    <dsp:sp modelId="{5199DD1F-DE0D-4725-A71E-180600E6CE2A}">
      <dsp:nvSpPr>
        <dsp:cNvPr id="0" name=""/>
        <dsp:cNvSpPr/>
      </dsp:nvSpPr>
      <dsp:spPr>
        <a:xfrm>
          <a:off x="0" y="1377156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ModPlusCtrl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377156"/>
        <a:ext cx="1373912" cy="1309687"/>
      </dsp:txXfrm>
    </dsp:sp>
    <dsp:sp modelId="{2EE5010E-7A60-4E2A-9266-CB256118191B}">
      <dsp:nvSpPr>
        <dsp:cNvPr id="0" name=""/>
        <dsp:cNvSpPr/>
      </dsp:nvSpPr>
      <dsp:spPr>
        <a:xfrm rot="5400000">
          <a:off x="2071293" y="2185916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Variables </a:t>
          </a:r>
          <a:r>
            <a:rPr lang="fr-FR" sz="1700" kern="1200" dirty="0" err="1" smtClean="0"/>
            <a:t>with</a:t>
          </a:r>
          <a:r>
            <a:rPr lang="fr-FR" sz="1700" kern="1200" dirty="0" smtClean="0"/>
            <a:t> new values set by the user</a:t>
          </a:r>
          <a:endParaRPr lang="fr-FR" sz="1700" kern="1200" dirty="0"/>
        </a:p>
      </dsp:txBody>
      <dsp:txXfrm rot="5400000">
        <a:off x="2071293" y="2185916"/>
        <a:ext cx="1047750" cy="2442511"/>
      </dsp:txXfrm>
    </dsp:sp>
    <dsp:sp modelId="{7DD6918D-A7D8-40ED-9B8C-709E23717CEE}">
      <dsp:nvSpPr>
        <dsp:cNvPr id="0" name=""/>
        <dsp:cNvSpPr/>
      </dsp:nvSpPr>
      <dsp:spPr>
        <a:xfrm>
          <a:off x="0" y="2752328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Overwritedvariables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2752328"/>
        <a:ext cx="1373912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09DB-22F2-4A44-B01C-5DFB47C7C527}" type="datetimeFigureOut">
              <a:rPr lang="fr-FR" smtClean="0"/>
              <a:pPr/>
              <a:t>03/01/2012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ml/class_mod_model_plu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plus_ctr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ml/class_m_oomc.html" TargetMode="External"/><Relationship Id="rId2" Type="http://schemas.openxmlformats.org/officeDocument/2006/relationships/hyperlink" Target="html/class_mod_rea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Documents%20and%20Settings\Administrateur\Mes%20documents\Mines\OMOptim\Development\Windows\Hubert_Armines\Doc\html\class_m_oomc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ml/class_proble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o_m_case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ml/class_one_sim_result.html" TargetMode="External"/><Relationship Id="rId13" Type="http://schemas.microsoft.com/office/2007/relationships/diagramDrawing" Target="../diagrams/drawing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Colors" Target="../diagrams/colors10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QuickStyle" Target="../diagrams/quickStyle10.xml"/><Relationship Id="rId5" Type="http://schemas.openxmlformats.org/officeDocument/2006/relationships/diagramQuickStyle" Target="../diagrams/quickStyle9.xml"/><Relationship Id="rId10" Type="http://schemas.openxmlformats.org/officeDocument/2006/relationships/diagramLayout" Target="../diagrams/layout10.xml"/><Relationship Id="rId4" Type="http://schemas.openxmlformats.org/officeDocument/2006/relationships/diagramLayout" Target="../diagrams/layout9.xml"/><Relationship Id="rId9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ml/class_problem.html" TargetMode="External"/><Relationship Id="rId2" Type="http://schemas.openxmlformats.org/officeDocument/2006/relationships/hyperlink" Target="html/class_problem_interfac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resul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ml/class_mod_cla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class_tree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Beforehands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ModModelPlus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179512" y="1556792"/>
          <a:ext cx="352839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067944" y="1844824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ModModelPlus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b="1" dirty="0" smtClean="0"/>
              <a:t>store information about a </a:t>
            </a:r>
            <a:r>
              <a:rPr lang="fr-FR" b="1" dirty="0" err="1" smtClean="0"/>
              <a:t>modelica</a:t>
            </a:r>
            <a:r>
              <a:rPr lang="fr-FR" b="1" dirty="0" smtClean="0"/>
              <a:t> model </a:t>
            </a:r>
            <a:r>
              <a:rPr lang="fr-FR" dirty="0" smtClean="0"/>
              <a:t>(</a:t>
            </a:r>
            <a:r>
              <a:rPr lang="fr-FR" dirty="0" err="1" smtClean="0"/>
              <a:t>ModModel</a:t>
            </a:r>
            <a:r>
              <a:rPr lang="fr-FR" dirty="0" smtClean="0"/>
              <a:t>*). </a:t>
            </a:r>
          </a:p>
          <a:p>
            <a:endParaRPr lang="fr-FR" dirty="0" smtClean="0"/>
          </a:p>
          <a:p>
            <a:r>
              <a:rPr lang="fr-FR" dirty="0" err="1" smtClean="0"/>
              <a:t>Especially</a:t>
            </a:r>
            <a:r>
              <a:rPr lang="fr-FR" dirty="0" smtClean="0"/>
              <a:t> :</a:t>
            </a:r>
          </a:p>
          <a:p>
            <a:pPr>
              <a:buFontTx/>
              <a:buChar char="-"/>
            </a:pPr>
            <a:r>
              <a:rPr lang="fr-FR" dirty="0" smtClean="0"/>
              <a:t>Input variables</a:t>
            </a:r>
          </a:p>
          <a:p>
            <a:pPr>
              <a:buFontTx/>
              <a:buChar char="-"/>
            </a:pPr>
            <a:r>
              <a:rPr lang="fr-FR" dirty="0" smtClean="0"/>
              <a:t>Connections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compiling</a:t>
            </a:r>
            <a:r>
              <a:rPr lang="fr-FR" dirty="0" smtClean="0"/>
              <a:t> and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 </a:t>
            </a:r>
            <a:r>
              <a:rPr lang="fr-FR" dirty="0" err="1" smtClean="0"/>
              <a:t>Still</a:t>
            </a:r>
            <a:r>
              <a:rPr lang="fr-FR" dirty="0" smtClean="0"/>
              <a:t>,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ModPlusCtrl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ModPlusCtrl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Simulation software </a:t>
            </a:r>
            <a:r>
              <a:rPr lang="fr-FR" dirty="0" err="1" smtClean="0"/>
              <a:t>controler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Specific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simulation software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interface </a:t>
            </a:r>
            <a:r>
              <a:rPr lang="fr-FR" dirty="0" err="1" smtClean="0"/>
              <a:t>functions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Set simulation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2"/>
            <a:r>
              <a:rPr lang="fr-FR" dirty="0" err="1" smtClean="0"/>
              <a:t>Writing</a:t>
            </a:r>
            <a:r>
              <a:rPr lang="fr-FR" dirty="0" smtClean="0"/>
              <a:t> / Reading variables</a:t>
            </a:r>
          </a:p>
          <a:p>
            <a:pPr lvl="2"/>
            <a:r>
              <a:rPr lang="fr-FR" dirty="0" err="1" smtClean="0"/>
              <a:t>Compiling</a:t>
            </a:r>
            <a:r>
              <a:rPr lang="fr-FR" dirty="0" smtClean="0"/>
              <a:t> model</a:t>
            </a:r>
          </a:p>
          <a:p>
            <a:pPr lvl="2"/>
            <a:r>
              <a:rPr lang="fr-FR" dirty="0" err="1" smtClean="0"/>
              <a:t>Simulating</a:t>
            </a:r>
            <a:r>
              <a:rPr lang="fr-FR" dirty="0" smtClean="0"/>
              <a:t> model</a:t>
            </a:r>
          </a:p>
          <a:p>
            <a:pPr lvl="1"/>
            <a:r>
              <a:rPr lang="fr-FR" dirty="0" smtClean="0"/>
              <a:t>Set </a:t>
            </a:r>
            <a:r>
              <a:rPr lang="fr-FR" dirty="0" err="1" smtClean="0"/>
              <a:t>Parameters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Simulation time</a:t>
            </a:r>
          </a:p>
          <a:p>
            <a:pPr lvl="2"/>
            <a:r>
              <a:rPr lang="fr-FR" dirty="0" err="1" smtClean="0"/>
              <a:t>Solver</a:t>
            </a:r>
            <a:endParaRPr lang="fr-FR" dirty="0" smtClean="0"/>
          </a:p>
          <a:p>
            <a:pPr lvl="2"/>
            <a:r>
              <a:rPr lang="fr-FR" dirty="0" err="1" smtClean="0"/>
              <a:t>Tolerances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ModReader</a:t>
            </a:r>
            <a:r>
              <a:rPr lang="fr-FR" dirty="0" smtClean="0">
                <a:hlinkClick r:id="rId2" action="ppaction://hlinkfile"/>
              </a:rPr>
              <a:t> </a:t>
            </a:r>
            <a:r>
              <a:rPr lang="fr-FR" dirty="0" smtClean="0"/>
              <a:t>&amp; </a:t>
            </a:r>
            <a:r>
              <a:rPr lang="fr-FR" dirty="0" err="1" smtClean="0">
                <a:hlinkClick r:id="rId3" action="ppaction://hlinkfile"/>
              </a:rPr>
              <a:t>MOOmc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Offering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err="1" smtClean="0"/>
              <a:t>MOOmc</a:t>
            </a:r>
            <a:r>
              <a:rPr lang="fr-FR" dirty="0" smtClean="0"/>
              <a:t>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OpenModelica</a:t>
            </a:r>
            <a:r>
              <a:rPr lang="fr-FR" dirty="0" smtClean="0"/>
              <a:t> &amp; </a:t>
            </a:r>
            <a:r>
              <a:rPr lang="fr-FR" dirty="0" err="1" smtClean="0"/>
              <a:t>OMOptim</a:t>
            </a:r>
            <a:r>
              <a:rPr lang="fr-FR" dirty="0" smtClean="0"/>
              <a:t> (use </a:t>
            </a:r>
            <a:r>
              <a:rPr lang="fr-FR" dirty="0" err="1" smtClean="0"/>
              <a:t>Corba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</a:p>
          <a:p>
            <a:pPr lvl="1"/>
            <a:r>
              <a:rPr lang="en-US" sz="2000" dirty="0" err="1" smtClean="0"/>
              <a:t>QString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getFlattenedModel</a:t>
            </a:r>
            <a:r>
              <a:rPr lang="en-US" sz="2000" dirty="0" smtClean="0"/>
              <a:t> (const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modelName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addConnection</a:t>
            </a:r>
            <a:r>
              <a:rPr lang="en-US" sz="2000" dirty="0" smtClean="0"/>
              <a:t> (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org,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</a:t>
            </a:r>
            <a:r>
              <a:rPr lang="en-US" sz="2000" dirty="0" err="1" smtClean="0"/>
              <a:t>dest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/>
              <a:t>void</a:t>
            </a:r>
            <a:r>
              <a:rPr lang="fr-FR" sz="2000" dirty="0" smtClean="0"/>
              <a:t> </a:t>
            </a:r>
            <a:r>
              <a:rPr lang="fr-FR" sz="2000" b="1" dirty="0" err="1" smtClean="0">
                <a:hlinkClick r:id="rId4" action="ppaction://hlinkfile"/>
              </a:rPr>
              <a:t>getInheritedComponents</a:t>
            </a:r>
            <a:r>
              <a:rPr lang="fr-FR" sz="2000" dirty="0" smtClean="0"/>
              <a:t> (</a:t>
            </a:r>
            <a:r>
              <a:rPr lang="fr-FR" sz="2000" dirty="0" err="1" smtClean="0"/>
              <a:t>QString</a:t>
            </a:r>
            <a:r>
              <a:rPr lang="fr-FR" sz="2000" dirty="0" smtClean="0"/>
              <a:t> </a:t>
            </a:r>
            <a:r>
              <a:rPr lang="fr-FR" sz="2000" dirty="0" err="1" smtClean="0"/>
              <a:t>parentClass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</a:t>
            </a:r>
            <a:r>
              <a:rPr lang="fr-FR" sz="2000" dirty="0" err="1" smtClean="0"/>
              <a:t>names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&amp;classes)</a:t>
            </a:r>
          </a:p>
          <a:p>
            <a:pPr lvl="1"/>
            <a:r>
              <a:rPr lang="fr-FR" sz="2000" smtClean="0"/>
              <a:t>…</a:t>
            </a:r>
            <a:endParaRPr lang="en-US" sz="2000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3429000"/>
            <a:ext cx="1296144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Model A</a:t>
            </a:r>
          </a:p>
          <a:p>
            <a:pPr algn="ctr"/>
            <a:r>
              <a:rPr lang="fr-FR" dirty="0" smtClean="0"/>
              <a:t>Model B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management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23728" y="1340768"/>
            <a:ext cx="18002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MOOMC</a:t>
            </a:r>
            <a:endParaRPr lang="fr-FR" dirty="0"/>
          </a:p>
        </p:txBody>
      </p:sp>
      <p:sp>
        <p:nvSpPr>
          <p:cNvPr id="6" name="Organigramme : Document 5"/>
          <p:cNvSpPr/>
          <p:nvPr/>
        </p:nvSpPr>
        <p:spPr>
          <a:xfrm>
            <a:off x="179512" y="2492896"/>
            <a:ext cx="1296144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MyFile.mo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724128" y="263691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OMOptim</a:t>
            </a:r>
            <a:endParaRPr lang="fr-FR" dirty="0"/>
          </a:p>
        </p:txBody>
      </p:sp>
      <p:cxnSp>
        <p:nvCxnSpPr>
          <p:cNvPr id="10" name="Connecteur en arc 9"/>
          <p:cNvCxnSpPr>
            <a:stCxn id="6" idx="0"/>
            <a:endCxn id="5" idx="2"/>
          </p:cNvCxnSpPr>
          <p:nvPr/>
        </p:nvCxnSpPr>
        <p:spPr>
          <a:xfrm rot="5400000" flipH="1" flipV="1">
            <a:off x="1187624" y="1556792"/>
            <a:ext cx="576064" cy="12961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Forme 11"/>
          <p:cNvCxnSpPr>
            <a:stCxn id="5" idx="6"/>
            <a:endCxn id="8" idx="1"/>
          </p:cNvCxnSpPr>
          <p:nvPr/>
        </p:nvCxnSpPr>
        <p:spPr>
          <a:xfrm>
            <a:off x="3923928" y="1916832"/>
            <a:ext cx="2032197" cy="94153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2051720" y="3501008"/>
          <a:ext cx="2037533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Forme 18"/>
          <p:cNvCxnSpPr>
            <a:stCxn id="8" idx="4"/>
          </p:cNvCxnSpPr>
          <p:nvPr/>
        </p:nvCxnSpPr>
        <p:spPr>
          <a:xfrm rot="5400000">
            <a:off x="4752020" y="3465004"/>
            <a:ext cx="1080120" cy="24482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Forme 21"/>
          <p:cNvCxnSpPr>
            <a:endCxn id="7" idx="2"/>
          </p:cNvCxnSpPr>
          <p:nvPr/>
        </p:nvCxnSpPr>
        <p:spPr>
          <a:xfrm rot="10800000">
            <a:off x="827584" y="4797152"/>
            <a:ext cx="1224136" cy="43204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4283968" y="1484784"/>
            <a:ext cx="280831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Reading model</a:t>
            </a:r>
          </a:p>
          <a:p>
            <a:pPr algn="ctr"/>
            <a:r>
              <a:rPr lang="fr-FR" i="1" dirty="0" err="1" smtClean="0"/>
              <a:t>Corba</a:t>
            </a:r>
            <a:r>
              <a:rPr lang="fr-FR" i="1" dirty="0" smtClean="0"/>
              <a:t> communication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OpenModelica</a:t>
            </a:r>
            <a:r>
              <a:rPr lang="fr-FR" i="1" dirty="0" smtClean="0"/>
              <a:t> </a:t>
            </a:r>
            <a:endParaRPr lang="fr-FR" i="1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716016" y="4869160"/>
            <a:ext cx="316835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b="1" dirty="0" err="1" smtClean="0"/>
              <a:t>Compiling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err="1" smtClean="0"/>
              <a:t>Simulating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smtClean="0"/>
              <a:t> Reading/</a:t>
            </a:r>
            <a:r>
              <a:rPr lang="fr-FR" b="1" dirty="0" err="1" smtClean="0"/>
              <a:t>Writing</a:t>
            </a:r>
            <a:r>
              <a:rPr lang="fr-FR" b="1" dirty="0" smtClean="0"/>
              <a:t> variables</a:t>
            </a:r>
          </a:p>
        </p:txBody>
      </p:sp>
      <p:sp>
        <p:nvSpPr>
          <p:cNvPr id="33" name="Organigramme : Disque magnétique 32"/>
          <p:cNvSpPr/>
          <p:nvPr/>
        </p:nvSpPr>
        <p:spPr>
          <a:xfrm>
            <a:off x="7596336" y="2492896"/>
            <a:ext cx="1403648" cy="18722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ModClassTree</a:t>
            </a:r>
            <a:endParaRPr lang="fr-FR" sz="1600" dirty="0"/>
          </a:p>
        </p:txBody>
      </p:sp>
      <p:cxnSp>
        <p:nvCxnSpPr>
          <p:cNvPr id="39" name="Connecteur en arc 38"/>
          <p:cNvCxnSpPr>
            <a:stCxn id="8" idx="6"/>
            <a:endCxn id="33" idx="2"/>
          </p:cNvCxnSpPr>
          <p:nvPr/>
        </p:nvCxnSpPr>
        <p:spPr>
          <a:xfrm>
            <a:off x="7308304" y="3392996"/>
            <a:ext cx="288032" cy="36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Launching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07504" y="1340768"/>
          <a:ext cx="309634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4644008" y="980728"/>
          <a:ext cx="4295800" cy="5581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e 14"/>
          <p:cNvGrpSpPr/>
          <p:nvPr/>
        </p:nvGrpSpPr>
        <p:grpSpPr>
          <a:xfrm>
            <a:off x="3563888" y="3284984"/>
            <a:ext cx="529721" cy="529721"/>
            <a:chOff x="4211960" y="3573016"/>
            <a:chExt cx="432048" cy="432048"/>
          </a:xfrm>
          <a:solidFill>
            <a:schemeClr val="accent3">
              <a:lumMod val="75000"/>
            </a:schemeClr>
          </a:solidFill>
        </p:grpSpPr>
        <p:sp>
          <p:nvSpPr>
            <p:cNvPr id="5" name="Flèche en arc 4"/>
            <p:cNvSpPr/>
            <p:nvPr/>
          </p:nvSpPr>
          <p:spPr>
            <a:xfrm>
              <a:off x="4211960" y="3573016"/>
              <a:ext cx="432048" cy="432048"/>
            </a:xfrm>
            <a:prstGeom prst="circularArrow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Flèche en arc 5"/>
            <p:cNvSpPr/>
            <p:nvPr/>
          </p:nvSpPr>
          <p:spPr>
            <a:xfrm rot="10800000">
              <a:off x="4211960" y="3573016"/>
              <a:ext cx="432048" cy="432048"/>
            </a:xfrm>
            <a:prstGeom prst="circularArrow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" name="Ellipse 8"/>
          <p:cNvSpPr/>
          <p:nvPr/>
        </p:nvSpPr>
        <p:spPr>
          <a:xfrm>
            <a:off x="3320642" y="620689"/>
            <a:ext cx="942649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User</a:t>
            </a:r>
            <a:endParaRPr lang="fr-FR" sz="1600" dirty="0"/>
          </a:p>
        </p:txBody>
      </p:sp>
      <p:cxnSp>
        <p:nvCxnSpPr>
          <p:cNvPr id="12" name="Connecteur en arc 11"/>
          <p:cNvCxnSpPr>
            <a:stCxn id="9" idx="6"/>
          </p:cNvCxnSpPr>
          <p:nvPr/>
        </p:nvCxnSpPr>
        <p:spPr>
          <a:xfrm>
            <a:off x="4263291" y="1052737"/>
            <a:ext cx="360040" cy="3950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107504" y="4365104"/>
          <a:ext cx="309634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Accolade ouvrante 10"/>
          <p:cNvSpPr/>
          <p:nvPr/>
        </p:nvSpPr>
        <p:spPr>
          <a:xfrm>
            <a:off x="4283968" y="2204865"/>
            <a:ext cx="192853" cy="1944216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44729" y="2523751"/>
            <a:ext cx="124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Separate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thread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Problem</a:t>
            </a:r>
            <a:endParaRPr lang="fr-FR" dirty="0"/>
          </a:p>
        </p:txBody>
      </p:sp>
      <p:pic>
        <p:nvPicPr>
          <p:cNvPr id="102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727374" cy="5155462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79512" y="112474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An abstract class </a:t>
            </a:r>
            <a:r>
              <a:rPr lang="fr-FR" dirty="0" err="1" smtClean="0"/>
              <a:t>defining</a:t>
            </a:r>
            <a:r>
              <a:rPr lang="fr-FR" dirty="0" smtClean="0"/>
              <a:t> basic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>
                <a:hlinkClick r:id="rId4" action="ppaction://hlinkfile"/>
              </a:rPr>
              <a:t>OMCase</a:t>
            </a:r>
            <a:r>
              <a:rPr lang="fr-FR" dirty="0" smtClean="0">
                <a:hlinkClick r:id="rId4" action="ppaction://hlinkfile"/>
              </a:rPr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more basic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550" y="1844824"/>
            <a:ext cx="5837602" cy="482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Project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285293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19872" y="5373216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872" y="4869160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051720" y="5158977"/>
            <a:ext cx="115212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051720" y="5517232"/>
            <a:ext cx="11521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e 10"/>
          <p:cNvGraphicFramePr/>
          <p:nvPr/>
        </p:nvGraphicFramePr>
        <p:xfrm>
          <a:off x="6012160" y="1196752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Forme 14"/>
          <p:cNvCxnSpPr>
            <a:endCxn id="10" idx="0"/>
          </p:cNvCxnSpPr>
          <p:nvPr/>
        </p:nvCxnSpPr>
        <p:spPr>
          <a:xfrm rot="10800000" flipV="1">
            <a:off x="4572000" y="3606324"/>
            <a:ext cx="1382040" cy="126283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92696"/>
            <a:ext cx="4186808" cy="1143000"/>
          </a:xfrm>
        </p:spPr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79512" y="1916832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4716016" y="692696"/>
            <a:ext cx="4186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8" action="ppaction://hlinkfile"/>
              </a:rPr>
              <a:t>OneSimResult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4895528" y="1988840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’ plugin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132856"/>
            <a:ext cx="3024336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OMOptim</a:t>
            </a:r>
            <a:r>
              <a:rPr lang="fr-FR" dirty="0" smtClean="0"/>
              <a:t> :</a:t>
            </a:r>
          </a:p>
          <a:p>
            <a:pPr algn="ctr"/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OneSimulation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28184" y="2276872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algn="ctr">
              <a:buFontTx/>
              <a:buChar char="-"/>
            </a:pPr>
            <a:r>
              <a:rPr lang="fr-FR" dirty="0" err="1" smtClean="0"/>
              <a:t>PluginEI</a:t>
            </a:r>
            <a:endParaRPr lang="fr-FR" dirty="0" smtClean="0"/>
          </a:p>
          <a:p>
            <a:pPr algn="ctr"/>
            <a:r>
              <a:rPr lang="fr-FR" dirty="0" smtClean="0"/>
              <a:t>.dll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8184" y="3429000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3491880" y="1628800"/>
            <a:ext cx="2520280" cy="576064"/>
          </a:xfrm>
          <a:prstGeom prst="curvedDownArrow">
            <a:avLst>
              <a:gd name="adj1" fmla="val 25000"/>
              <a:gd name="adj2" fmla="val 65003"/>
              <a:gd name="adj3" fmla="val 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36" y="1844824"/>
            <a:ext cx="178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Plugin </a:t>
            </a:r>
            <a:r>
              <a:rPr lang="fr-FR" dirty="0" err="1" smtClean="0"/>
              <a:t>loading</a:t>
            </a:r>
            <a:r>
              <a:rPr lang="fr-FR" dirty="0" smtClean="0"/>
              <a:t> :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or </a:t>
            </a:r>
            <a:r>
              <a:rPr lang="fr-FR" dirty="0" err="1" smtClean="0"/>
              <a:t>static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91680" y="5157192"/>
            <a:ext cx="6420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Method</a:t>
            </a:r>
            <a:r>
              <a:rPr lang="fr-FR" dirty="0" smtClean="0"/>
              <a:t>: </a:t>
            </a:r>
            <a:r>
              <a:rPr lang="fr-FR" dirty="0" err="1" smtClean="0"/>
              <a:t>implement</a:t>
            </a:r>
            <a:r>
              <a:rPr lang="fr-FR" dirty="0" smtClean="0"/>
              <a:t> new </a:t>
            </a:r>
            <a:r>
              <a:rPr lang="fr-FR" dirty="0" err="1" smtClean="0"/>
              <a:t>inheritances</a:t>
            </a:r>
            <a:r>
              <a:rPr lang="fr-FR" dirty="0" smtClean="0"/>
              <a:t> of </a:t>
            </a:r>
            <a:r>
              <a:rPr lang="fr-FR" dirty="0" err="1" smtClean="0"/>
              <a:t>following</a:t>
            </a:r>
            <a:r>
              <a:rPr lang="fr-FR" dirty="0" smtClean="0"/>
              <a:t> abstract classes</a:t>
            </a:r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2" action="ppaction://hlinkfile"/>
              </a:rPr>
              <a:t>ProblemInterface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3" action="ppaction://hlinkfile"/>
              </a:rPr>
              <a:t>Problem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4" action="ppaction://hlinkfile"/>
              </a:rPr>
              <a:t>Result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OMOptim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 code</a:t>
            </a:r>
          </a:p>
          <a:p>
            <a:r>
              <a:rPr lang="fr-FR" dirty="0" err="1" smtClean="0"/>
              <a:t>Stored</a:t>
            </a:r>
            <a:r>
              <a:rPr lang="fr-FR" dirty="0" smtClean="0"/>
              <a:t> on subversion </a:t>
            </a:r>
            <a:r>
              <a:rPr lang="fr-FR" dirty="0" err="1" smtClean="0"/>
              <a:t>solver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Qt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(GUI, Model/</a:t>
            </a:r>
            <a:r>
              <a:rPr lang="fr-FR" dirty="0" err="1" smtClean="0"/>
              <a:t>View</a:t>
            </a:r>
            <a:r>
              <a:rPr lang="fr-FR" dirty="0" smtClean="0"/>
              <a:t>, Containers, Threads, XML…)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</a:t>
            </a:r>
            <a:r>
              <a:rPr lang="fr-FR" dirty="0" err="1" smtClean="0"/>
              <a:t>is</a:t>
            </a:r>
            <a:r>
              <a:rPr lang="fr-FR" dirty="0" smtClean="0"/>
              <a:t> a plugin </a:t>
            </a:r>
            <a:r>
              <a:rPr lang="fr-FR" dirty="0" err="1" smtClean="0"/>
              <a:t>offering</a:t>
            </a:r>
            <a:r>
              <a:rPr lang="fr-FR" dirty="0" smtClean="0"/>
              <a:t> new </a:t>
            </a:r>
            <a:r>
              <a:rPr lang="fr-FR" dirty="0" err="1" smtClean="0"/>
              <a:t>problems</a:t>
            </a:r>
            <a:endParaRPr lang="fr-FR" dirty="0" smtClean="0"/>
          </a:p>
          <a:p>
            <a:pPr lvl="1"/>
            <a:r>
              <a:rPr lang="fr-FR" dirty="0" smtClean="0"/>
              <a:t>EIMER : Minimum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endParaRPr lang="fr-FR" dirty="0" smtClean="0"/>
          </a:p>
          <a:p>
            <a:pPr lvl="1"/>
            <a:r>
              <a:rPr lang="fr-FR" dirty="0" err="1" smtClean="0"/>
              <a:t>EITarget</a:t>
            </a:r>
            <a:r>
              <a:rPr lang="fr-FR" dirty="0" smtClean="0"/>
              <a:t> : Utilities </a:t>
            </a:r>
            <a:r>
              <a:rPr lang="fr-FR" dirty="0" err="1" smtClean="0"/>
              <a:t>targetting</a:t>
            </a:r>
            <a:endParaRPr lang="fr-FR" dirty="0" smtClean="0"/>
          </a:p>
          <a:p>
            <a:pPr lvl="1"/>
            <a:r>
              <a:rPr lang="fr-FR" dirty="0" smtClean="0"/>
              <a:t>EIHEN1 : </a:t>
            </a:r>
            <a:r>
              <a:rPr lang="fr-FR" dirty="0" err="1" smtClean="0"/>
              <a:t>Heat</a:t>
            </a:r>
            <a:r>
              <a:rPr lang="fr-FR" dirty="0" smtClean="0"/>
              <a:t> </a:t>
            </a:r>
            <a:r>
              <a:rPr lang="fr-FR" dirty="0" err="1" smtClean="0"/>
              <a:t>Exchanger</a:t>
            </a:r>
            <a:r>
              <a:rPr lang="fr-FR" dirty="0" smtClean="0"/>
              <a:t> Network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300192" y="1556792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Modelica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372200" y="4725144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MILP </a:t>
            </a:r>
            <a:r>
              <a:rPr lang="fr-FR" dirty="0" err="1" smtClean="0"/>
              <a:t>optimization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3528" y="3212976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EIProblem</a:t>
            </a:r>
            <a:endParaRPr lang="fr-FR" dirty="0" smtClean="0"/>
          </a:p>
          <a:p>
            <a:pPr algn="ctr"/>
            <a:r>
              <a:rPr lang="fr-FR" dirty="0" smtClean="0"/>
              <a:t>-MER</a:t>
            </a:r>
          </a:p>
          <a:p>
            <a:pPr algn="ctr"/>
            <a:r>
              <a:rPr lang="fr-FR" dirty="0" smtClean="0"/>
              <a:t>-Target</a:t>
            </a:r>
          </a:p>
          <a:p>
            <a:pPr algn="ctr"/>
            <a:r>
              <a:rPr lang="fr-FR" dirty="0" smtClean="0"/>
              <a:t>-HEN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707904" y="1052736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ModPlusCtrl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211960" y="220486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MOOmc</a:t>
            </a:r>
            <a:endParaRPr lang="fr-FR" dirty="0"/>
          </a:p>
        </p:txBody>
      </p:sp>
      <p:graphicFrame>
        <p:nvGraphicFramePr>
          <p:cNvPr id="16" name="Diagramme 15"/>
          <p:cNvGraphicFramePr/>
          <p:nvPr/>
        </p:nvGraphicFramePr>
        <p:xfrm>
          <a:off x="3635896" y="4005064"/>
          <a:ext cx="2039888" cy="263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– </a:t>
            </a:r>
            <a:r>
              <a:rPr lang="fr-FR" dirty="0" err="1" smtClean="0"/>
              <a:t>Core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Often</a:t>
            </a:r>
            <a:r>
              <a:rPr lang="fr-FR" dirty="0" smtClean="0"/>
              <a:t> use </a:t>
            </a:r>
            <a:r>
              <a:rPr lang="fr-FR" dirty="0" err="1" smtClean="0"/>
              <a:t>Qt</a:t>
            </a:r>
            <a:r>
              <a:rPr lang="fr-FR" dirty="0" smtClean="0"/>
              <a:t> 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/>
            <a:r>
              <a:rPr lang="fr-FR" dirty="0" smtClean="0"/>
              <a:t>Data / GUI more </a:t>
            </a:r>
            <a:r>
              <a:rPr lang="fr-FR" dirty="0" err="1" smtClean="0"/>
              <a:t>independent</a:t>
            </a:r>
            <a:endParaRPr lang="fr-FR" dirty="0"/>
          </a:p>
        </p:txBody>
      </p:sp>
      <p:pic>
        <p:nvPicPr>
          <p:cNvPr id="1026" name="Picture 2" descr="http://developer.qt.nokia.com/doc/qt-4.8/images/modelview-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72816"/>
            <a:ext cx="3347909" cy="3600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Conventions </a:t>
            </a:r>
            <a:r>
              <a:rPr lang="fr-FR" dirty="0" err="1" smtClean="0"/>
              <a:t>used</a:t>
            </a:r>
            <a:r>
              <a:rPr lang="fr-FR" dirty="0" smtClean="0"/>
              <a:t> in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uppercase</a:t>
            </a:r>
            <a:r>
              <a:rPr lang="fr-FR" dirty="0" smtClean="0"/>
              <a:t> : </a:t>
            </a:r>
            <a:r>
              <a:rPr lang="fr-FR" b="1" dirty="0" err="1" smtClean="0"/>
              <a:t>MyClass</a:t>
            </a:r>
            <a:endParaRPr lang="fr-FR" b="1" dirty="0" smtClean="0"/>
          </a:p>
          <a:p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_ +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_</a:t>
            </a:r>
            <a:r>
              <a:rPr lang="fr-FR" b="1" dirty="0" err="1" smtClean="0"/>
              <a:t>myInstance</a:t>
            </a:r>
            <a:endParaRPr lang="fr-FR" b="1" dirty="0" smtClean="0"/>
          </a:p>
          <a:p>
            <a:r>
              <a:rPr lang="fr-FR" dirty="0" smtClean="0"/>
              <a:t>Local variables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b="1" dirty="0" err="1" smtClean="0"/>
              <a:t>myLocalVariable</a:t>
            </a:r>
            <a:endParaRPr lang="fr-FR" b="1" dirty="0" smtClean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Doxygen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classes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The </a:t>
            </a:r>
            <a:r>
              <a:rPr lang="fr-FR" b="1" dirty="0" err="1" smtClean="0"/>
              <a:t>Core</a:t>
            </a:r>
            <a:r>
              <a:rPr lang="fr-FR" b="1" dirty="0" smtClean="0"/>
              <a:t> of the program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 time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 main items</a:t>
            </a:r>
          </a:p>
          <a:p>
            <a:pPr lvl="1"/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, package… (</a:t>
            </a:r>
            <a:r>
              <a:rPr lang="fr-FR" dirty="0" err="1" smtClean="0"/>
              <a:t>ModClassTree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problems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ModModelPlus</a:t>
            </a:r>
            <a:endParaRPr lang="fr-FR" dirty="0" smtClean="0"/>
          </a:p>
          <a:p>
            <a:pPr lvl="1"/>
            <a:r>
              <a:rPr lang="fr-FR" dirty="0" err="1" smtClean="0"/>
              <a:t>Misc</a:t>
            </a:r>
            <a:r>
              <a:rPr lang="fr-FR" dirty="0" smtClean="0"/>
              <a:t>. Informations : </a:t>
            </a:r>
            <a:r>
              <a:rPr lang="fr-FR" dirty="0" err="1" smtClean="0"/>
              <a:t>save</a:t>
            </a:r>
            <a:r>
              <a:rPr lang="fr-FR" dirty="0" smtClean="0"/>
              <a:t> files, files </a:t>
            </a:r>
            <a:r>
              <a:rPr lang="fr-FR" dirty="0" err="1" smtClean="0"/>
              <a:t>loaded</a:t>
            </a:r>
            <a:endParaRPr lang="fr-FR" dirty="0" smtClean="0"/>
          </a:p>
          <a:p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Project</a:t>
            </a:r>
          </a:p>
          <a:p>
            <a:pPr lvl="1"/>
            <a:r>
              <a:rPr lang="fr-FR" dirty="0" smtClean="0"/>
              <a:t>Threads management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pic>
        <p:nvPicPr>
          <p:cNvPr id="4" name="Espace réservé du contenu 3" descr="Projec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206547" cy="42214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ModelicA</a:t>
            </a:r>
            <a:r>
              <a:rPr lang="fr-FR" dirty="0" smtClean="0"/>
              <a:t> -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class, </a:t>
            </a:r>
            <a:r>
              <a:rPr lang="fr-FR" dirty="0" err="1" smtClean="0"/>
              <a:t>corresponding</a:t>
            </a:r>
            <a:r>
              <a:rPr lang="fr-FR" dirty="0" smtClean="0"/>
              <a:t> to an item in </a:t>
            </a:r>
            <a:r>
              <a:rPr lang="fr-FR" dirty="0" err="1" smtClean="0"/>
              <a:t>modelica</a:t>
            </a:r>
            <a:endParaRPr lang="fr-FR" dirty="0" smtClean="0"/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instance stores </a:t>
            </a:r>
            <a:r>
              <a:rPr lang="fr-FR" dirty="0" err="1" smtClean="0"/>
              <a:t>name</a:t>
            </a:r>
            <a:r>
              <a:rPr lang="fr-FR" dirty="0" smtClean="0"/>
              <a:t> and </a:t>
            </a:r>
            <a:r>
              <a:rPr lang="fr-FR" dirty="0" err="1" smtClean="0"/>
              <a:t>children</a:t>
            </a:r>
            <a:endParaRPr lang="fr-FR" dirty="0"/>
          </a:p>
        </p:txBody>
      </p:sp>
      <p:pic>
        <p:nvPicPr>
          <p:cNvPr id="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933056"/>
            <a:ext cx="5787518" cy="2213224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491880" y="616530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Inheritance</a:t>
            </a:r>
            <a:r>
              <a:rPr lang="fr-FR" sz="1400" dirty="0" smtClean="0"/>
              <a:t> </a:t>
            </a:r>
            <a:r>
              <a:rPr lang="fr-FR" sz="1400" dirty="0" err="1" smtClean="0"/>
              <a:t>diagram</a:t>
            </a:r>
            <a:endParaRPr lang="fr-F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ModClassTree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packages, classes 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534</Words>
  <Application>Microsoft Office PowerPoint</Application>
  <PresentationFormat>Affichage à l'écran (4:3)</PresentationFormat>
  <Paragraphs>186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Beforehands</vt:lpstr>
      <vt:lpstr>OMOptim</vt:lpstr>
      <vt:lpstr>Main classes</vt:lpstr>
      <vt:lpstr>Class Project</vt:lpstr>
      <vt:lpstr>Class Project</vt:lpstr>
      <vt:lpstr>Diapositive 6</vt:lpstr>
      <vt:lpstr>ModelicA - Models</vt:lpstr>
      <vt:lpstr>ModClass</vt:lpstr>
      <vt:lpstr>ModClassTree</vt:lpstr>
      <vt:lpstr>ModModelPlus</vt:lpstr>
      <vt:lpstr>ModPlusCtrl</vt:lpstr>
      <vt:lpstr>ModReader &amp; MOOmc</vt:lpstr>
      <vt:lpstr>Model management</vt:lpstr>
      <vt:lpstr>Problems</vt:lpstr>
      <vt:lpstr>Launching a problem</vt:lpstr>
      <vt:lpstr>Problem</vt:lpstr>
      <vt:lpstr>One Simulation</vt:lpstr>
      <vt:lpstr>One Simulation</vt:lpstr>
      <vt:lpstr>Problems’ plugin</vt:lpstr>
      <vt:lpstr>Energy integration</vt:lpstr>
      <vt:lpstr>Energy integration</vt:lpstr>
      <vt:lpstr>Energy integration</vt:lpstr>
      <vt:lpstr>GUI</vt:lpstr>
      <vt:lpstr>GUI – Core links</vt:lpstr>
      <vt:lpstr>Conventions used in code</vt:lpstr>
    </vt:vector>
  </TitlesOfParts>
  <Company>Armines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Simulation</dc:title>
  <dc:creator>CEP</dc:creator>
  <cp:lastModifiedBy>CEP</cp:lastModifiedBy>
  <cp:revision>108</cp:revision>
  <dcterms:created xsi:type="dcterms:W3CDTF">2011-12-05T15:08:40Z</dcterms:created>
  <dcterms:modified xsi:type="dcterms:W3CDTF">2012-01-03T13:07:58Z</dcterms:modified>
</cp:coreProperties>
</file>