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colors8.xml" ContentType="application/vnd.openxmlformats-officedocument.drawingml.diagramColors+xml"/>
  <Override PartName="/ppt/diagrams/drawing9.xml" ContentType="application/vnd.ms-office.drawingml.diagramDrawing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rawing7.xml" ContentType="application/vnd.ms-office.drawingml.diagramDrawing+xml"/>
  <Override PartName="/ppt/diagrams/quickStyle8.xml" ContentType="application/vnd.openxmlformats-officedocument.drawingml.diagramStyle+xml"/>
  <Override PartName="/ppt/diagrams/quickStyle9.xml" ContentType="application/vnd.openxmlformats-officedocument.drawingml.diagramStyl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quickStyle6.xml" ContentType="application/vnd.openxmlformats-officedocument.drawingml.diagramStyle+xml"/>
  <Override PartName="/ppt/diagrams/quickStyle7.xml" ContentType="application/vnd.openxmlformats-officedocument.drawingml.diagramStyl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ppt/diagrams/data9.xml" ContentType="application/vnd.openxmlformats-officedocument.drawingml.diagramData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drawing8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3" r:id="rId3"/>
    <p:sldId id="259" r:id="rId4"/>
    <p:sldId id="266" r:id="rId5"/>
    <p:sldId id="261" r:id="rId6"/>
    <p:sldId id="256" r:id="rId7"/>
    <p:sldId id="260" r:id="rId8"/>
    <p:sldId id="269" r:id="rId9"/>
    <p:sldId id="257" r:id="rId10"/>
    <p:sldId id="265" r:id="rId11"/>
    <p:sldId id="268" r:id="rId12"/>
    <p:sldId id="264" r:id="rId13"/>
    <p:sldId id="267" r:id="rId14"/>
    <p:sldId id="262" r:id="rId1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46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hyperlink" Target="html/class_m_o_threads_1_1_problem_thread.html" TargetMode="External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hyperlink" Target="html/class_m_o_threads_1_1_problem_thread.html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254E5F-25B4-461B-81FE-AC8DE3415361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3F6F085F-CAF8-4C7B-B6C2-C0C3882B89CD}">
      <dgm:prSet custT="1"/>
      <dgm:spPr/>
      <dgm:t>
        <a:bodyPr/>
        <a:lstStyle/>
        <a:p>
          <a:pPr rtl="0"/>
          <a:r>
            <a:rPr lang="fr-FR" sz="2400" dirty="0" smtClean="0"/>
            <a:t>Project</a:t>
          </a:r>
          <a:endParaRPr lang="fr-FR" sz="2400" dirty="0"/>
        </a:p>
      </dgm:t>
    </dgm:pt>
    <dgm:pt modelId="{14A0B7A4-F10C-4342-B09B-D2FC4EB3A8AB}" type="parTrans" cxnId="{89049627-CA3C-4F59-9D7A-FAD93573DBF0}">
      <dgm:prSet/>
      <dgm:spPr/>
      <dgm:t>
        <a:bodyPr/>
        <a:lstStyle/>
        <a:p>
          <a:endParaRPr lang="fr-FR"/>
        </a:p>
      </dgm:t>
    </dgm:pt>
    <dgm:pt modelId="{2CA74A3F-61E2-48AE-86D2-E888E986ACE6}" type="sibTrans" cxnId="{89049627-CA3C-4F59-9D7A-FAD93573DBF0}">
      <dgm:prSet/>
      <dgm:spPr/>
      <dgm:t>
        <a:bodyPr/>
        <a:lstStyle/>
        <a:p>
          <a:endParaRPr lang="fr-FR"/>
        </a:p>
      </dgm:t>
    </dgm:pt>
    <dgm:pt modelId="{D9C0970C-3B9F-4F1A-893C-EABFCA07B997}">
      <dgm:prSet custT="1"/>
      <dgm:spPr/>
      <dgm:t>
        <a:bodyPr/>
        <a:lstStyle/>
        <a:p>
          <a:pPr rtl="0"/>
          <a:r>
            <a:rPr lang="fr-FR" sz="1200" dirty="0" err="1" smtClean="0"/>
            <a:t>Problems</a:t>
          </a:r>
          <a:r>
            <a:rPr lang="fr-FR" sz="1200" dirty="0" smtClean="0"/>
            <a:t>* </a:t>
          </a:r>
          <a:r>
            <a:rPr lang="fr-FR" sz="1200" dirty="0" err="1" smtClean="0"/>
            <a:t>_problems</a:t>
          </a:r>
          <a:r>
            <a:rPr lang="fr-FR" sz="1200" dirty="0" smtClean="0"/>
            <a:t>;</a:t>
          </a:r>
          <a:endParaRPr lang="fr-FR" sz="1200" dirty="0"/>
        </a:p>
      </dgm:t>
    </dgm:pt>
    <dgm:pt modelId="{2A5DB15D-A94B-4646-AD67-F2AB9CFCF86C}" type="parTrans" cxnId="{34FFEEBB-7B0B-4BA9-9555-766DC9265856}">
      <dgm:prSet/>
      <dgm:spPr/>
      <dgm:t>
        <a:bodyPr/>
        <a:lstStyle/>
        <a:p>
          <a:endParaRPr lang="fr-FR"/>
        </a:p>
      </dgm:t>
    </dgm:pt>
    <dgm:pt modelId="{4F3B43BB-5806-48D8-9D1A-F89AC1572CEB}" type="sibTrans" cxnId="{34FFEEBB-7B0B-4BA9-9555-766DC9265856}">
      <dgm:prSet/>
      <dgm:spPr/>
      <dgm:t>
        <a:bodyPr/>
        <a:lstStyle/>
        <a:p>
          <a:endParaRPr lang="fr-FR"/>
        </a:p>
      </dgm:t>
    </dgm:pt>
    <dgm:pt modelId="{ABF7F4FC-E471-454D-888D-3842EAD4229D}">
      <dgm:prSet custT="1"/>
      <dgm:spPr/>
      <dgm:t>
        <a:bodyPr/>
        <a:lstStyle/>
        <a:p>
          <a:pPr rtl="0"/>
          <a:r>
            <a:rPr lang="fr-FR" sz="1200" dirty="0" err="1" smtClean="0"/>
            <a:t>Results</a:t>
          </a:r>
          <a:r>
            <a:rPr lang="fr-FR" sz="1200" dirty="0" smtClean="0"/>
            <a:t>* </a:t>
          </a:r>
          <a:r>
            <a:rPr lang="fr-FR" sz="1200" dirty="0" err="1" smtClean="0"/>
            <a:t>_results</a:t>
          </a:r>
          <a:r>
            <a:rPr lang="fr-FR" sz="1200" dirty="0" smtClean="0"/>
            <a:t>;</a:t>
          </a:r>
          <a:endParaRPr lang="fr-FR" sz="1200" dirty="0"/>
        </a:p>
      </dgm:t>
    </dgm:pt>
    <dgm:pt modelId="{446DFF72-AFF6-4F4D-82C6-2265A3A49302}" type="parTrans" cxnId="{00E4207D-D6B9-4E12-965D-A5EE81683A51}">
      <dgm:prSet/>
      <dgm:spPr/>
      <dgm:t>
        <a:bodyPr/>
        <a:lstStyle/>
        <a:p>
          <a:endParaRPr lang="fr-FR"/>
        </a:p>
      </dgm:t>
    </dgm:pt>
    <dgm:pt modelId="{9F8B6C7D-356E-4EB2-97C7-16336E8E7AA7}" type="sibTrans" cxnId="{00E4207D-D6B9-4E12-965D-A5EE81683A51}">
      <dgm:prSet/>
      <dgm:spPr/>
      <dgm:t>
        <a:bodyPr/>
        <a:lstStyle/>
        <a:p>
          <a:endParaRPr lang="fr-FR"/>
        </a:p>
      </dgm:t>
    </dgm:pt>
    <dgm:pt modelId="{6A4805A1-D40F-4E11-8E4E-2301073ECF68}">
      <dgm:prSet custT="1"/>
      <dgm:spPr/>
      <dgm:t>
        <a:bodyPr/>
        <a:lstStyle/>
        <a:p>
          <a:pPr rtl="0"/>
          <a:r>
            <a:rPr lang="fr-FR" sz="1200" dirty="0" err="1" smtClean="0">
              <a:solidFill>
                <a:srgbClr val="FF0000"/>
              </a:solidFill>
            </a:rPr>
            <a:t>void</a:t>
          </a:r>
          <a:r>
            <a:rPr lang="fr-FR" sz="1200" dirty="0" smtClean="0">
              <a:solidFill>
                <a:srgbClr val="FF0000"/>
              </a:solidFill>
            </a:rPr>
            <a:t> </a:t>
          </a:r>
          <a:r>
            <a:rPr lang="fr-FR" sz="1200" dirty="0" err="1" smtClean="0">
              <a:solidFill>
                <a:srgbClr val="FF0000"/>
              </a:solidFill>
            </a:rPr>
            <a:t>launchProblem</a:t>
          </a:r>
          <a:r>
            <a:rPr lang="fr-FR" sz="1200" dirty="0" smtClean="0">
              <a:solidFill>
                <a:srgbClr val="FF0000"/>
              </a:solidFill>
            </a:rPr>
            <a:t>(</a:t>
          </a:r>
          <a:r>
            <a:rPr lang="fr-FR" sz="1200" dirty="0" err="1" smtClean="0">
              <a:solidFill>
                <a:srgbClr val="FF0000"/>
              </a:solidFill>
            </a:rPr>
            <a:t>Problem</a:t>
          </a:r>
          <a:r>
            <a:rPr lang="fr-FR" sz="1200" dirty="0" smtClean="0">
              <a:solidFill>
                <a:srgbClr val="FF0000"/>
              </a:solidFill>
            </a:rPr>
            <a:t>*);</a:t>
          </a:r>
          <a:endParaRPr lang="fr-FR" sz="1200" dirty="0">
            <a:solidFill>
              <a:srgbClr val="FF0000"/>
            </a:solidFill>
          </a:endParaRPr>
        </a:p>
      </dgm:t>
    </dgm:pt>
    <dgm:pt modelId="{0FAED27B-2ADA-4336-9712-57DFFABCB360}" type="parTrans" cxnId="{0E03C653-3164-429C-8F2E-66B19BBD77BC}">
      <dgm:prSet/>
      <dgm:spPr/>
      <dgm:t>
        <a:bodyPr/>
        <a:lstStyle/>
        <a:p>
          <a:endParaRPr lang="fr-FR"/>
        </a:p>
      </dgm:t>
    </dgm:pt>
    <dgm:pt modelId="{377A3BF9-B8E7-4979-94C9-2B70A118ED47}" type="sibTrans" cxnId="{0E03C653-3164-429C-8F2E-66B19BBD77BC}">
      <dgm:prSet/>
      <dgm:spPr/>
      <dgm:t>
        <a:bodyPr/>
        <a:lstStyle/>
        <a:p>
          <a:endParaRPr lang="fr-FR"/>
        </a:p>
      </dgm:t>
    </dgm:pt>
    <dgm:pt modelId="{73A48627-9AFD-4D26-AC2D-379BA07D174E}">
      <dgm:prSet custT="1"/>
      <dgm:spPr/>
      <dgm:t>
        <a:bodyPr/>
        <a:lstStyle/>
        <a:p>
          <a:pPr rtl="0"/>
          <a:r>
            <a:rPr lang="fr-FR" sz="1200" dirty="0" smtClean="0"/>
            <a:t>SLOT : </a:t>
          </a:r>
          <a:r>
            <a:rPr lang="fr-FR" sz="1200" dirty="0" err="1" smtClean="0"/>
            <a:t>void</a:t>
          </a:r>
          <a:r>
            <a:rPr lang="fr-FR" sz="1200" dirty="0" smtClean="0"/>
            <a:t> </a:t>
          </a:r>
          <a:r>
            <a:rPr lang="fr-FR" sz="1200" dirty="0" err="1" smtClean="0"/>
            <a:t>onProblemFinished</a:t>
          </a:r>
          <a:r>
            <a:rPr lang="fr-FR" sz="1200" dirty="0" smtClean="0"/>
            <a:t>(</a:t>
          </a:r>
          <a:r>
            <a:rPr lang="fr-FR" sz="1200" dirty="0" err="1" smtClean="0"/>
            <a:t>Problem</a:t>
          </a:r>
          <a:r>
            <a:rPr lang="fr-FR" sz="1200" dirty="0" smtClean="0"/>
            <a:t>*,</a:t>
          </a:r>
          <a:r>
            <a:rPr lang="fr-FR" sz="1200" dirty="0" err="1" smtClean="0"/>
            <a:t>Result</a:t>
          </a:r>
          <a:r>
            <a:rPr lang="fr-FR" sz="1200" dirty="0" smtClean="0"/>
            <a:t>*);</a:t>
          </a:r>
          <a:endParaRPr lang="fr-FR" sz="1200" dirty="0"/>
        </a:p>
      </dgm:t>
    </dgm:pt>
    <dgm:pt modelId="{58CF3866-FE3C-497F-A42F-2F9D04CEBFCF}" type="parTrans" cxnId="{BF86EC10-E37A-40E1-B4F4-A1EEE789E7FA}">
      <dgm:prSet/>
      <dgm:spPr/>
      <dgm:t>
        <a:bodyPr/>
        <a:lstStyle/>
        <a:p>
          <a:endParaRPr lang="fr-FR"/>
        </a:p>
      </dgm:t>
    </dgm:pt>
    <dgm:pt modelId="{E2F48419-4230-4EDF-AA65-E2438BA899D0}" type="sibTrans" cxnId="{BF86EC10-E37A-40E1-B4F4-A1EEE789E7FA}">
      <dgm:prSet/>
      <dgm:spPr/>
      <dgm:t>
        <a:bodyPr/>
        <a:lstStyle/>
        <a:p>
          <a:endParaRPr lang="fr-FR"/>
        </a:p>
      </dgm:t>
    </dgm:pt>
    <dgm:pt modelId="{4C652E45-5D44-4E24-BD6B-DEFA62BC91E9}">
      <dgm:prSet custT="1"/>
      <dgm:spPr/>
      <dgm:t>
        <a:bodyPr/>
        <a:lstStyle/>
        <a:p>
          <a:pPr rtl="0"/>
          <a:endParaRPr lang="fr-FR" sz="1200" dirty="0"/>
        </a:p>
      </dgm:t>
    </dgm:pt>
    <dgm:pt modelId="{25CA86B2-1E2D-4435-8652-AEF41A85CBBA}" type="parTrans" cxnId="{70A6A61A-AC03-4AEB-8BB5-C421305DDAA7}">
      <dgm:prSet/>
      <dgm:spPr/>
      <dgm:t>
        <a:bodyPr/>
        <a:lstStyle/>
        <a:p>
          <a:endParaRPr lang="fr-FR"/>
        </a:p>
      </dgm:t>
    </dgm:pt>
    <dgm:pt modelId="{E2CF191E-5405-471D-BFEB-0D173F8E7981}" type="sibTrans" cxnId="{70A6A61A-AC03-4AEB-8BB5-C421305DDAA7}">
      <dgm:prSet/>
      <dgm:spPr/>
      <dgm:t>
        <a:bodyPr/>
        <a:lstStyle/>
        <a:p>
          <a:endParaRPr lang="fr-FR"/>
        </a:p>
      </dgm:t>
    </dgm:pt>
    <dgm:pt modelId="{4ED0707F-E64F-4BDC-8FC7-0CB663D3825A}" type="pres">
      <dgm:prSet presAssocID="{07254E5F-25B4-461B-81FE-AC8DE341536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0E923F7A-6902-4D18-BDF5-8CA036D61478}" type="pres">
      <dgm:prSet presAssocID="{3F6F085F-CAF8-4C7B-B6C2-C0C3882B89CD}" presName="composite" presStyleCnt="0"/>
      <dgm:spPr/>
    </dgm:pt>
    <dgm:pt modelId="{94B409E0-2F6E-4DE5-943E-ABD9A069096D}" type="pres">
      <dgm:prSet presAssocID="{3F6F085F-CAF8-4C7B-B6C2-C0C3882B89CD}" presName="parTx" presStyleLbl="alignNode1" presStyleIdx="0" presStyleCnt="1" custScaleY="100000" custLinFactNeighborY="-838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D5730FE-CF6A-4B56-B553-4CEEFCDF1D91}" type="pres">
      <dgm:prSet presAssocID="{3F6F085F-CAF8-4C7B-B6C2-C0C3882B89CD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34FFEEBB-7B0B-4BA9-9555-766DC9265856}" srcId="{3F6F085F-CAF8-4C7B-B6C2-C0C3882B89CD}" destId="{D9C0970C-3B9F-4F1A-893C-EABFCA07B997}" srcOrd="3" destOrd="0" parTransId="{2A5DB15D-A94B-4646-AD67-F2AB9CFCF86C}" sibTransId="{4F3B43BB-5806-48D8-9D1A-F89AC1572CEB}"/>
    <dgm:cxn modelId="{85618359-B908-4A80-96F9-BFAFA011C0EA}" type="presOf" srcId="{D9C0970C-3B9F-4F1A-893C-EABFCA07B997}" destId="{9D5730FE-CF6A-4B56-B553-4CEEFCDF1D91}" srcOrd="0" destOrd="3" presId="urn:microsoft.com/office/officeart/2005/8/layout/hList1"/>
    <dgm:cxn modelId="{0E03C653-3164-429C-8F2E-66B19BBD77BC}" srcId="{3F6F085F-CAF8-4C7B-B6C2-C0C3882B89CD}" destId="{6A4805A1-D40F-4E11-8E4E-2301073ECF68}" srcOrd="0" destOrd="0" parTransId="{0FAED27B-2ADA-4336-9712-57DFFABCB360}" sibTransId="{377A3BF9-B8E7-4979-94C9-2B70A118ED47}"/>
    <dgm:cxn modelId="{090169C3-DD98-4D12-A967-5A05C68AFEB5}" type="presOf" srcId="{73A48627-9AFD-4D26-AC2D-379BA07D174E}" destId="{9D5730FE-CF6A-4B56-B553-4CEEFCDF1D91}" srcOrd="0" destOrd="1" presId="urn:microsoft.com/office/officeart/2005/8/layout/hList1"/>
    <dgm:cxn modelId="{BF86EC10-E37A-40E1-B4F4-A1EEE789E7FA}" srcId="{3F6F085F-CAF8-4C7B-B6C2-C0C3882B89CD}" destId="{73A48627-9AFD-4D26-AC2D-379BA07D174E}" srcOrd="1" destOrd="0" parTransId="{58CF3866-FE3C-497F-A42F-2F9D04CEBFCF}" sibTransId="{E2F48419-4230-4EDF-AA65-E2438BA899D0}"/>
    <dgm:cxn modelId="{70A6A61A-AC03-4AEB-8BB5-C421305DDAA7}" srcId="{3F6F085F-CAF8-4C7B-B6C2-C0C3882B89CD}" destId="{4C652E45-5D44-4E24-BD6B-DEFA62BC91E9}" srcOrd="2" destOrd="0" parTransId="{25CA86B2-1E2D-4435-8652-AEF41A85CBBA}" sibTransId="{E2CF191E-5405-471D-BFEB-0D173F8E7981}"/>
    <dgm:cxn modelId="{6522EE35-07EF-43B2-8DDB-D2DB2297CD0E}" type="presOf" srcId="{4C652E45-5D44-4E24-BD6B-DEFA62BC91E9}" destId="{9D5730FE-CF6A-4B56-B553-4CEEFCDF1D91}" srcOrd="0" destOrd="2" presId="urn:microsoft.com/office/officeart/2005/8/layout/hList1"/>
    <dgm:cxn modelId="{2A0CEA6E-E0CC-461E-9E82-5C375CA2A8BF}" type="presOf" srcId="{ABF7F4FC-E471-454D-888D-3842EAD4229D}" destId="{9D5730FE-CF6A-4B56-B553-4CEEFCDF1D91}" srcOrd="0" destOrd="4" presId="urn:microsoft.com/office/officeart/2005/8/layout/hList1"/>
    <dgm:cxn modelId="{756581B0-FEE1-4C7E-8D3C-C50C286ED929}" type="presOf" srcId="{3F6F085F-CAF8-4C7B-B6C2-C0C3882B89CD}" destId="{94B409E0-2F6E-4DE5-943E-ABD9A069096D}" srcOrd="0" destOrd="0" presId="urn:microsoft.com/office/officeart/2005/8/layout/hList1"/>
    <dgm:cxn modelId="{4A35E309-A60C-4848-BDDB-9FBEFA1CBCE2}" type="presOf" srcId="{6A4805A1-D40F-4E11-8E4E-2301073ECF68}" destId="{9D5730FE-CF6A-4B56-B553-4CEEFCDF1D91}" srcOrd="0" destOrd="0" presId="urn:microsoft.com/office/officeart/2005/8/layout/hList1"/>
    <dgm:cxn modelId="{89049627-CA3C-4F59-9D7A-FAD93573DBF0}" srcId="{07254E5F-25B4-461B-81FE-AC8DE3415361}" destId="{3F6F085F-CAF8-4C7B-B6C2-C0C3882B89CD}" srcOrd="0" destOrd="0" parTransId="{14A0B7A4-F10C-4342-B09B-D2FC4EB3A8AB}" sibTransId="{2CA74A3F-61E2-48AE-86D2-E888E986ACE6}"/>
    <dgm:cxn modelId="{1A12A946-1A12-4270-A315-536CFADAC1AE}" type="presOf" srcId="{07254E5F-25B4-461B-81FE-AC8DE3415361}" destId="{4ED0707F-E64F-4BDC-8FC7-0CB663D3825A}" srcOrd="0" destOrd="0" presId="urn:microsoft.com/office/officeart/2005/8/layout/hList1"/>
    <dgm:cxn modelId="{00E4207D-D6B9-4E12-965D-A5EE81683A51}" srcId="{3F6F085F-CAF8-4C7B-B6C2-C0C3882B89CD}" destId="{ABF7F4FC-E471-454D-888D-3842EAD4229D}" srcOrd="4" destOrd="0" parTransId="{446DFF72-AFF6-4F4D-82C6-2265A3A49302}" sibTransId="{9F8B6C7D-356E-4EB2-97C7-16336E8E7AA7}"/>
    <dgm:cxn modelId="{35157DE8-1837-4DCA-A0A1-3892E150C536}" type="presParOf" srcId="{4ED0707F-E64F-4BDC-8FC7-0CB663D3825A}" destId="{0E923F7A-6902-4D18-BDF5-8CA036D61478}" srcOrd="0" destOrd="0" presId="urn:microsoft.com/office/officeart/2005/8/layout/hList1"/>
    <dgm:cxn modelId="{0DB6A221-2925-4B8B-B5E5-59CD19C1B2BB}" type="presParOf" srcId="{0E923F7A-6902-4D18-BDF5-8CA036D61478}" destId="{94B409E0-2F6E-4DE5-943E-ABD9A069096D}" srcOrd="0" destOrd="0" presId="urn:microsoft.com/office/officeart/2005/8/layout/hList1"/>
    <dgm:cxn modelId="{BCEE6019-1E49-4ECC-8CDE-01808A15ED0F}" type="presParOf" srcId="{0E923F7A-6902-4D18-BDF5-8CA036D61478}" destId="{9D5730FE-CF6A-4B56-B553-4CEEFCDF1D9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A121238-E88B-4877-BFA8-629A8DCC2804}" type="doc">
      <dgm:prSet loTypeId="urn:microsoft.com/office/officeart/2005/8/layout/process4" loCatId="process" qsTypeId="urn:microsoft.com/office/officeart/2005/8/quickstyle/simple2" qsCatId="simple" csTypeId="urn:microsoft.com/office/officeart/2005/8/colors/accent1_2" csCatId="accent1" phldr="1"/>
      <dgm:spPr/>
    </dgm:pt>
    <dgm:pt modelId="{8F37A0E8-85F5-4262-9353-81E2B64C0813}">
      <dgm:prSet phldrT="[Texte]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b="1" dirty="0" err="1" smtClean="0">
              <a:solidFill>
                <a:schemeClr val="tx1"/>
              </a:solidFill>
            </a:rPr>
            <a:t>project</a:t>
          </a:r>
          <a:r>
            <a:rPr lang="fr-FR" b="1" dirty="0" smtClean="0">
              <a:solidFill>
                <a:schemeClr val="tx1"/>
              </a:solidFill>
            </a:rPr>
            <a:t>-&gt;</a:t>
          </a:r>
          <a:r>
            <a:rPr lang="fr-FR" b="1" dirty="0" err="1" smtClean="0">
              <a:solidFill>
                <a:schemeClr val="tx1"/>
              </a:solidFill>
            </a:rPr>
            <a:t>launchProblem</a:t>
          </a:r>
          <a:r>
            <a:rPr lang="fr-FR" b="1" dirty="0" smtClean="0">
              <a:solidFill>
                <a:schemeClr val="tx1"/>
              </a:solidFill>
            </a:rPr>
            <a:t>(</a:t>
          </a:r>
          <a:r>
            <a:rPr lang="fr-FR" b="1" dirty="0" err="1" smtClean="0">
              <a:solidFill>
                <a:schemeClr val="tx1"/>
              </a:solidFill>
            </a:rPr>
            <a:t>myProblem</a:t>
          </a:r>
          <a:r>
            <a:rPr lang="fr-FR" b="1" dirty="0" smtClean="0">
              <a:solidFill>
                <a:schemeClr val="tx1"/>
              </a:solidFill>
            </a:rPr>
            <a:t>)</a:t>
          </a:r>
          <a:endParaRPr lang="fr-FR" b="1" dirty="0">
            <a:solidFill>
              <a:schemeClr val="tx1"/>
            </a:solidFill>
          </a:endParaRPr>
        </a:p>
      </dgm:t>
    </dgm:pt>
    <dgm:pt modelId="{8B11DA92-61BF-44D9-927A-458531D92CE7}" type="parTrans" cxnId="{B4C01C97-B1E2-45CE-AAF4-F132D0767AED}">
      <dgm:prSet/>
      <dgm:spPr/>
      <dgm:t>
        <a:bodyPr/>
        <a:lstStyle/>
        <a:p>
          <a:endParaRPr lang="fr-FR"/>
        </a:p>
      </dgm:t>
    </dgm:pt>
    <dgm:pt modelId="{CAA15849-63D2-492C-A8C0-1A9B7EDC49EB}" type="sibTrans" cxnId="{B4C01C97-B1E2-45CE-AAF4-F132D0767AED}">
      <dgm:prSet/>
      <dgm:spPr/>
      <dgm:t>
        <a:bodyPr/>
        <a:lstStyle/>
        <a:p>
          <a:endParaRPr lang="fr-FR"/>
        </a:p>
      </dgm:t>
    </dgm:pt>
    <dgm:pt modelId="{CF63E433-9B85-4E2B-B07F-2AF42C11A055}">
      <dgm:prSet phldrT="[Texte]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b="1" dirty="0" smtClean="0">
              <a:solidFill>
                <a:schemeClr val="tx1"/>
              </a:solidFill>
            </a:rPr>
            <a:t>SLOT</a:t>
          </a:r>
        </a:p>
        <a:p>
          <a:r>
            <a:rPr lang="fr-FR" b="1" dirty="0" err="1" smtClean="0">
              <a:solidFill>
                <a:schemeClr val="tx1"/>
              </a:solidFill>
            </a:rPr>
            <a:t>project</a:t>
          </a:r>
          <a:r>
            <a:rPr lang="fr-FR" b="1" dirty="0" smtClean="0">
              <a:solidFill>
                <a:schemeClr val="tx1"/>
              </a:solidFill>
            </a:rPr>
            <a:t>-&gt;</a:t>
          </a:r>
          <a:r>
            <a:rPr lang="fr-FR" b="1" dirty="0" err="1" smtClean="0">
              <a:solidFill>
                <a:schemeClr val="tx1"/>
              </a:solidFill>
            </a:rPr>
            <a:t>onProblemFinished</a:t>
          </a:r>
          <a:r>
            <a:rPr lang="fr-FR" b="1" dirty="0" smtClean="0">
              <a:solidFill>
                <a:schemeClr val="tx1"/>
              </a:solidFill>
            </a:rPr>
            <a:t>(</a:t>
          </a:r>
          <a:r>
            <a:rPr lang="fr-FR" b="1" dirty="0" err="1" smtClean="0">
              <a:solidFill>
                <a:schemeClr val="tx1"/>
              </a:solidFill>
            </a:rPr>
            <a:t>myProblem,myResult</a:t>
          </a:r>
          <a:r>
            <a:rPr lang="fr-FR" b="1" dirty="0" smtClean="0">
              <a:solidFill>
                <a:schemeClr val="tx1"/>
              </a:solidFill>
            </a:rPr>
            <a:t>)</a:t>
          </a:r>
          <a:endParaRPr lang="fr-FR" b="1" dirty="0">
            <a:solidFill>
              <a:schemeClr val="tx1"/>
            </a:solidFill>
          </a:endParaRPr>
        </a:p>
      </dgm:t>
    </dgm:pt>
    <dgm:pt modelId="{9DCA9B82-7683-4F3D-A04A-081F2A2BBA74}" type="parTrans" cxnId="{459B6F67-3DEC-4605-A199-70038A6BD80A}">
      <dgm:prSet/>
      <dgm:spPr/>
      <dgm:t>
        <a:bodyPr/>
        <a:lstStyle/>
        <a:p>
          <a:endParaRPr lang="fr-FR"/>
        </a:p>
      </dgm:t>
    </dgm:pt>
    <dgm:pt modelId="{28EF487D-7C96-4A77-875A-C8D680238DA4}" type="sibTrans" cxnId="{459B6F67-3DEC-4605-A199-70038A6BD80A}">
      <dgm:prSet/>
      <dgm:spPr/>
      <dgm:t>
        <a:bodyPr/>
        <a:lstStyle/>
        <a:p>
          <a:endParaRPr lang="fr-FR"/>
        </a:p>
      </dgm:t>
    </dgm:pt>
    <dgm:pt modelId="{28D73998-C9B8-4AC1-9B79-1E6B1E45A9B4}">
      <dgm:prSet phldrT="[Texte]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b="1" dirty="0" err="1" smtClean="0">
              <a:solidFill>
                <a:schemeClr val="tx1"/>
              </a:solidFill>
            </a:rPr>
            <a:t>Create</a:t>
          </a:r>
          <a:r>
            <a:rPr lang="fr-FR" b="1" dirty="0" smtClean="0">
              <a:solidFill>
                <a:schemeClr val="tx1"/>
              </a:solidFill>
            </a:rPr>
            <a:t> </a:t>
          </a:r>
          <a:r>
            <a:rPr lang="fr-FR" b="1" dirty="0" err="1" smtClean="0">
              <a:solidFill>
                <a:schemeClr val="tx1"/>
              </a:solidFill>
            </a:rPr>
            <a:t>Problem</a:t>
          </a:r>
          <a:r>
            <a:rPr lang="fr-FR" b="1" dirty="0" smtClean="0">
              <a:solidFill>
                <a:schemeClr val="tx1"/>
              </a:solidFill>
            </a:rPr>
            <a:t> Thread</a:t>
          </a:r>
        </a:p>
        <a:p>
          <a:r>
            <a:rPr lang="fr-FR" b="1" dirty="0" smtClean="0">
              <a:solidFill>
                <a:schemeClr val="tx1"/>
              </a:solidFill>
            </a:rPr>
            <a:t>thread-&gt;</a:t>
          </a:r>
          <a:r>
            <a:rPr lang="fr-FR" b="1" dirty="0" err="1" smtClean="0">
              <a:solidFill>
                <a:schemeClr val="tx1"/>
              </a:solidFill>
            </a:rPr>
            <a:t>run</a:t>
          </a:r>
          <a:r>
            <a:rPr lang="fr-FR" b="1" dirty="0" smtClean="0">
              <a:solidFill>
                <a:schemeClr val="tx1"/>
              </a:solidFill>
            </a:rPr>
            <a:t>(){ </a:t>
          </a:r>
          <a:r>
            <a:rPr lang="fr-FR" b="1" dirty="0" err="1" smtClean="0">
              <a:solidFill>
                <a:schemeClr val="tx1"/>
              </a:solidFill>
            </a:rPr>
            <a:t>myProblem</a:t>
          </a:r>
          <a:r>
            <a:rPr lang="fr-FR" b="1" dirty="0" smtClean="0">
              <a:solidFill>
                <a:schemeClr val="tx1"/>
              </a:solidFill>
            </a:rPr>
            <a:t>-&gt;</a:t>
          </a:r>
          <a:r>
            <a:rPr lang="fr-FR" b="1" dirty="0" err="1" smtClean="0">
              <a:solidFill>
                <a:schemeClr val="tx1"/>
              </a:solidFill>
            </a:rPr>
            <a:t>launch</a:t>
          </a:r>
          <a:r>
            <a:rPr lang="fr-FR" b="1" dirty="0" smtClean="0">
              <a:solidFill>
                <a:schemeClr val="tx1"/>
              </a:solidFill>
            </a:rPr>
            <a:t>() }</a:t>
          </a:r>
        </a:p>
        <a:p>
          <a:r>
            <a:rPr lang="fr-FR" i="1" dirty="0" smtClean="0">
              <a:solidFill>
                <a:schemeClr val="tx1"/>
              </a:solidFill>
            </a:rPr>
            <a:t>… </a:t>
          </a:r>
          <a:r>
            <a:rPr lang="fr-FR" i="1" dirty="0" err="1" smtClean="0">
              <a:solidFill>
                <a:schemeClr val="tx1"/>
              </a:solidFill>
            </a:rPr>
            <a:t>separate</a:t>
          </a:r>
          <a:r>
            <a:rPr lang="fr-FR" i="1" dirty="0" smtClean="0">
              <a:solidFill>
                <a:schemeClr val="tx1"/>
              </a:solidFill>
            </a:rPr>
            <a:t> thread …</a:t>
          </a:r>
          <a:endParaRPr lang="fr-FR" dirty="0">
            <a:solidFill>
              <a:schemeClr val="tx1"/>
            </a:solidFill>
          </a:endParaRPr>
        </a:p>
      </dgm:t>
    </dgm:pt>
    <dgm:pt modelId="{BF5D4A47-1CB1-4FC9-A7C9-CCB8849472B1}" type="sibTrans" cxnId="{A3D4917C-8D90-4AF7-8F3F-77C9D5712A17}">
      <dgm:prSet/>
      <dgm:spPr/>
      <dgm:t>
        <a:bodyPr/>
        <a:lstStyle/>
        <a:p>
          <a:endParaRPr lang="fr-FR"/>
        </a:p>
      </dgm:t>
    </dgm:pt>
    <dgm:pt modelId="{94A226F4-4688-4599-A792-655C65C0F2EB}" type="parTrans" cxnId="{A3D4917C-8D90-4AF7-8F3F-77C9D5712A17}">
      <dgm:prSet/>
      <dgm:spPr/>
      <dgm:t>
        <a:bodyPr/>
        <a:lstStyle/>
        <a:p>
          <a:endParaRPr lang="fr-FR"/>
        </a:p>
      </dgm:t>
    </dgm:pt>
    <dgm:pt modelId="{63DB0983-DA9A-4326-B537-822E0F87C20C}">
      <dgm:prSet phldrT="[Texte]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b="1" dirty="0" smtClean="0">
              <a:solidFill>
                <a:schemeClr val="tx1"/>
              </a:solidFill>
            </a:rPr>
            <a:t>Post-computation </a:t>
          </a:r>
          <a:r>
            <a:rPr lang="fr-FR" b="1" dirty="0" err="1" smtClean="0">
              <a:solidFill>
                <a:schemeClr val="tx1"/>
              </a:solidFill>
            </a:rPr>
            <a:t>procedure</a:t>
          </a:r>
          <a:r>
            <a:rPr lang="fr-FR" b="1" dirty="0" smtClean="0">
              <a:solidFill>
                <a:schemeClr val="tx1"/>
              </a:solidFill>
            </a:rPr>
            <a:t> :</a:t>
          </a:r>
          <a:endParaRPr lang="fr-FR" b="1" dirty="0">
            <a:solidFill>
              <a:schemeClr val="tx1"/>
            </a:solidFill>
          </a:endParaRPr>
        </a:p>
      </dgm:t>
    </dgm:pt>
    <dgm:pt modelId="{239B3EE4-AFEE-4732-84F5-1B69789129EC}" type="parTrans" cxnId="{F2BC26AC-756A-4D7C-AB8E-59412F56B1EF}">
      <dgm:prSet/>
      <dgm:spPr/>
      <dgm:t>
        <a:bodyPr/>
        <a:lstStyle/>
        <a:p>
          <a:endParaRPr lang="fr-FR"/>
        </a:p>
      </dgm:t>
    </dgm:pt>
    <dgm:pt modelId="{5F57A41F-7E49-4F89-9717-EBE1ACF7C382}" type="sibTrans" cxnId="{F2BC26AC-756A-4D7C-AB8E-59412F56B1EF}">
      <dgm:prSet/>
      <dgm:spPr/>
      <dgm:t>
        <a:bodyPr/>
        <a:lstStyle/>
        <a:p>
          <a:endParaRPr lang="fr-FR"/>
        </a:p>
      </dgm:t>
    </dgm:pt>
    <dgm:pt modelId="{09FBE2B2-858F-4C42-B38A-216B1B758BB2}">
      <dgm:prSet phldrT="[Texte]"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1200" b="0" dirty="0" err="1" smtClean="0">
              <a:solidFill>
                <a:schemeClr val="tx1"/>
              </a:solidFill>
            </a:rPr>
            <a:t>Result</a:t>
          </a:r>
          <a:r>
            <a:rPr lang="fr-FR" sz="1200" b="0" dirty="0" smtClean="0">
              <a:solidFill>
                <a:schemeClr val="tx1"/>
              </a:solidFill>
            </a:rPr>
            <a:t> </a:t>
          </a:r>
          <a:r>
            <a:rPr lang="fr-FR" sz="1200" b="0" dirty="0" err="1" smtClean="0">
              <a:solidFill>
                <a:schemeClr val="tx1"/>
              </a:solidFill>
            </a:rPr>
            <a:t>storage</a:t>
          </a:r>
          <a:endParaRPr lang="fr-FR" sz="1200" b="0" dirty="0">
            <a:solidFill>
              <a:schemeClr val="tx1"/>
            </a:solidFill>
          </a:endParaRPr>
        </a:p>
      </dgm:t>
    </dgm:pt>
    <dgm:pt modelId="{F29846D8-840E-419C-B3F4-1BD3DA3989CB}" type="parTrans" cxnId="{B1950EC6-A5F3-4CB4-9246-5E1F92758812}">
      <dgm:prSet/>
      <dgm:spPr/>
      <dgm:t>
        <a:bodyPr/>
        <a:lstStyle/>
        <a:p>
          <a:endParaRPr lang="fr-FR"/>
        </a:p>
      </dgm:t>
    </dgm:pt>
    <dgm:pt modelId="{5FD73CAC-C4F3-4631-B620-54741B795095}" type="sibTrans" cxnId="{B1950EC6-A5F3-4CB4-9246-5E1F92758812}">
      <dgm:prSet/>
      <dgm:spPr/>
      <dgm:t>
        <a:bodyPr/>
        <a:lstStyle/>
        <a:p>
          <a:endParaRPr lang="fr-FR"/>
        </a:p>
      </dgm:t>
    </dgm:pt>
    <dgm:pt modelId="{8516402E-704B-44F8-9175-CD8E2BBA9F12}">
      <dgm:prSet phldrT="[Texte]"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1200" b="0" dirty="0" smtClean="0">
              <a:solidFill>
                <a:schemeClr val="tx1"/>
              </a:solidFill>
            </a:rPr>
            <a:t>GUI </a:t>
          </a:r>
          <a:r>
            <a:rPr lang="fr-FR" sz="1200" b="0" dirty="0" err="1" smtClean="0">
              <a:solidFill>
                <a:schemeClr val="tx1"/>
              </a:solidFill>
            </a:rPr>
            <a:t>creation</a:t>
          </a:r>
          <a:endParaRPr lang="fr-FR" sz="1200" b="0" dirty="0">
            <a:solidFill>
              <a:schemeClr val="tx1"/>
            </a:solidFill>
          </a:endParaRPr>
        </a:p>
      </dgm:t>
    </dgm:pt>
    <dgm:pt modelId="{D1C31339-F406-47BE-8B19-D83854EA69D9}" type="parTrans" cxnId="{7425D91A-60F3-40BA-88C2-E89D3397B740}">
      <dgm:prSet/>
      <dgm:spPr/>
      <dgm:t>
        <a:bodyPr/>
        <a:lstStyle/>
        <a:p>
          <a:endParaRPr lang="fr-FR"/>
        </a:p>
      </dgm:t>
    </dgm:pt>
    <dgm:pt modelId="{227162F0-C749-4319-B895-6E0E24A90749}" type="sibTrans" cxnId="{7425D91A-60F3-40BA-88C2-E89D3397B740}">
      <dgm:prSet/>
      <dgm:spPr/>
      <dgm:t>
        <a:bodyPr/>
        <a:lstStyle/>
        <a:p>
          <a:endParaRPr lang="fr-FR"/>
        </a:p>
      </dgm:t>
    </dgm:pt>
    <dgm:pt modelId="{385E54D5-EBF0-4316-8187-D609EBC8E2D0}">
      <dgm:prSet phldrT="[Texte]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b="1" dirty="0" smtClean="0">
              <a:solidFill>
                <a:schemeClr val="tx1"/>
              </a:solidFill>
            </a:rPr>
            <a:t>SIGNAL</a:t>
          </a:r>
        </a:p>
        <a:p>
          <a:r>
            <a:rPr lang="fr-FR" b="1" dirty="0" smtClean="0">
              <a:solidFill>
                <a:schemeClr val="tx1"/>
              </a:solidFill>
            </a:rPr>
            <a:t>thread-&gt;</a:t>
          </a:r>
          <a:r>
            <a:rPr lang="fr-FR" b="1" dirty="0" err="1" smtClean="0">
              <a:solidFill>
                <a:schemeClr val="tx1"/>
              </a:solidFill>
            </a:rPr>
            <a:t>finished</a:t>
          </a:r>
          <a:r>
            <a:rPr lang="fr-FR" b="1" dirty="0" smtClean="0">
              <a:solidFill>
                <a:schemeClr val="tx1"/>
              </a:solidFill>
            </a:rPr>
            <a:t>(</a:t>
          </a:r>
          <a:r>
            <a:rPr lang="fr-FR" b="1" dirty="0" err="1" smtClean="0">
              <a:solidFill>
                <a:schemeClr val="tx1"/>
              </a:solidFill>
            </a:rPr>
            <a:t>myProblem,myResult</a:t>
          </a:r>
          <a:r>
            <a:rPr lang="fr-FR" b="1" dirty="0" smtClean="0">
              <a:solidFill>
                <a:schemeClr val="tx1"/>
              </a:solidFill>
            </a:rPr>
            <a:t>)</a:t>
          </a:r>
          <a:endParaRPr lang="fr-FR" b="1" dirty="0">
            <a:solidFill>
              <a:schemeClr val="tx1"/>
            </a:solidFill>
          </a:endParaRPr>
        </a:p>
      </dgm:t>
    </dgm:pt>
    <dgm:pt modelId="{C82EF5AF-90F0-4159-B6A5-49DC139E481D}" type="parTrans" cxnId="{A21875CA-B656-41AB-9FA0-BAF63CAE4B26}">
      <dgm:prSet/>
      <dgm:spPr/>
      <dgm:t>
        <a:bodyPr/>
        <a:lstStyle/>
        <a:p>
          <a:endParaRPr lang="fr-FR"/>
        </a:p>
      </dgm:t>
    </dgm:pt>
    <dgm:pt modelId="{BD2006D0-C1F2-4AD4-AEEA-AC83351FF927}" type="sibTrans" cxnId="{A21875CA-B656-41AB-9FA0-BAF63CAE4B26}">
      <dgm:prSet/>
      <dgm:spPr/>
      <dgm:t>
        <a:bodyPr/>
        <a:lstStyle/>
        <a:p>
          <a:endParaRPr lang="fr-FR"/>
        </a:p>
      </dgm:t>
    </dgm:pt>
    <dgm:pt modelId="{7A37967B-DAD0-4455-BB82-405175A708D3}" type="pres">
      <dgm:prSet presAssocID="{8A121238-E88B-4877-BFA8-629A8DCC2804}" presName="Name0" presStyleCnt="0">
        <dgm:presLayoutVars>
          <dgm:dir/>
          <dgm:animLvl val="lvl"/>
          <dgm:resizeHandles val="exact"/>
        </dgm:presLayoutVars>
      </dgm:prSet>
      <dgm:spPr/>
    </dgm:pt>
    <dgm:pt modelId="{FC9EEA96-0F1E-4732-AD0E-FEE24BB24AF3}" type="pres">
      <dgm:prSet presAssocID="{63DB0983-DA9A-4326-B537-822E0F87C20C}" presName="boxAndChildren" presStyleCnt="0"/>
      <dgm:spPr/>
    </dgm:pt>
    <dgm:pt modelId="{8DD25125-F861-47B9-872B-AA8E13536B98}" type="pres">
      <dgm:prSet presAssocID="{63DB0983-DA9A-4326-B537-822E0F87C20C}" presName="parentTextBox" presStyleLbl="node1" presStyleIdx="0" presStyleCnt="5"/>
      <dgm:spPr/>
      <dgm:t>
        <a:bodyPr/>
        <a:lstStyle/>
        <a:p>
          <a:endParaRPr lang="fr-FR"/>
        </a:p>
      </dgm:t>
    </dgm:pt>
    <dgm:pt modelId="{A591879C-5D85-46B1-8045-E5762417CF92}" type="pres">
      <dgm:prSet presAssocID="{63DB0983-DA9A-4326-B537-822E0F87C20C}" presName="entireBox" presStyleLbl="node1" presStyleIdx="0" presStyleCnt="5"/>
      <dgm:spPr/>
      <dgm:t>
        <a:bodyPr/>
        <a:lstStyle/>
        <a:p>
          <a:endParaRPr lang="fr-FR"/>
        </a:p>
      </dgm:t>
    </dgm:pt>
    <dgm:pt modelId="{07AF1312-F79C-42EF-8FBE-9C34232FDFBD}" type="pres">
      <dgm:prSet presAssocID="{63DB0983-DA9A-4326-B537-822E0F87C20C}" presName="descendantBox" presStyleCnt="0"/>
      <dgm:spPr/>
    </dgm:pt>
    <dgm:pt modelId="{3967F1A2-7273-4F71-B13E-A70739A4E82B}" type="pres">
      <dgm:prSet presAssocID="{09FBE2B2-858F-4C42-B38A-216B1B758BB2}" presName="childTextBox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F33E1AB-F7D2-4982-B66D-0D241C40A4B3}" type="pres">
      <dgm:prSet presAssocID="{8516402E-704B-44F8-9175-CD8E2BBA9F12}" presName="childTextBox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BAD66E6-A06C-4F28-B930-FDB2B3CAD879}" type="pres">
      <dgm:prSet presAssocID="{28EF487D-7C96-4A77-875A-C8D680238DA4}" presName="sp" presStyleCnt="0"/>
      <dgm:spPr/>
    </dgm:pt>
    <dgm:pt modelId="{87C55B1B-E8D0-466A-8E8B-D18FC9531682}" type="pres">
      <dgm:prSet presAssocID="{CF63E433-9B85-4E2B-B07F-2AF42C11A055}" presName="arrowAndChildren" presStyleCnt="0"/>
      <dgm:spPr/>
    </dgm:pt>
    <dgm:pt modelId="{A1583C61-9C9F-4A4A-95B6-BCC0BBF3436C}" type="pres">
      <dgm:prSet presAssocID="{CF63E433-9B85-4E2B-B07F-2AF42C11A055}" presName="parentTextArrow" presStyleLbl="node1" presStyleIdx="1" presStyleCnt="5"/>
      <dgm:spPr/>
      <dgm:t>
        <a:bodyPr/>
        <a:lstStyle/>
        <a:p>
          <a:endParaRPr lang="fr-FR"/>
        </a:p>
      </dgm:t>
    </dgm:pt>
    <dgm:pt modelId="{19E05746-D2E7-4BE5-8134-0D169B85378A}" type="pres">
      <dgm:prSet presAssocID="{BD2006D0-C1F2-4AD4-AEEA-AC83351FF927}" presName="sp" presStyleCnt="0"/>
      <dgm:spPr/>
    </dgm:pt>
    <dgm:pt modelId="{4FC2783E-2391-47C2-8894-23E8BF299646}" type="pres">
      <dgm:prSet presAssocID="{385E54D5-EBF0-4316-8187-D609EBC8E2D0}" presName="arrowAndChildren" presStyleCnt="0"/>
      <dgm:spPr/>
    </dgm:pt>
    <dgm:pt modelId="{6FFD93C3-B083-4024-85B5-AF084DB8238C}" type="pres">
      <dgm:prSet presAssocID="{385E54D5-EBF0-4316-8187-D609EBC8E2D0}" presName="parentTextArrow" presStyleLbl="node1" presStyleIdx="2" presStyleCnt="5"/>
      <dgm:spPr/>
      <dgm:t>
        <a:bodyPr/>
        <a:lstStyle/>
        <a:p>
          <a:endParaRPr lang="fr-FR"/>
        </a:p>
      </dgm:t>
    </dgm:pt>
    <dgm:pt modelId="{4B83FEEE-145E-4BCC-9A65-12770B541F7C}" type="pres">
      <dgm:prSet presAssocID="{BF5D4A47-1CB1-4FC9-A7C9-CCB8849472B1}" presName="sp" presStyleCnt="0"/>
      <dgm:spPr/>
    </dgm:pt>
    <dgm:pt modelId="{E8FE2B22-0F1B-4ACE-A5CC-5C4DF8BBE188}" type="pres">
      <dgm:prSet presAssocID="{28D73998-C9B8-4AC1-9B79-1E6B1E45A9B4}" presName="arrowAndChildren" presStyleCnt="0"/>
      <dgm:spPr/>
    </dgm:pt>
    <dgm:pt modelId="{4D2BCAA6-D41F-4828-82E4-21D411627A36}" type="pres">
      <dgm:prSet presAssocID="{28D73998-C9B8-4AC1-9B79-1E6B1E45A9B4}" presName="parentTextArrow" presStyleLbl="node1" presStyleIdx="3" presStyleCnt="5"/>
      <dgm:spPr/>
      <dgm:t>
        <a:bodyPr/>
        <a:lstStyle/>
        <a:p>
          <a:endParaRPr lang="fr-FR"/>
        </a:p>
      </dgm:t>
    </dgm:pt>
    <dgm:pt modelId="{A9B3CA48-3A77-4DC1-A04C-BCBD437948E7}" type="pres">
      <dgm:prSet presAssocID="{CAA15849-63D2-492C-A8C0-1A9B7EDC49EB}" presName="sp" presStyleCnt="0"/>
      <dgm:spPr/>
    </dgm:pt>
    <dgm:pt modelId="{B9E8C488-571A-47B0-B507-E3923B26A5FF}" type="pres">
      <dgm:prSet presAssocID="{8F37A0E8-85F5-4262-9353-81E2B64C0813}" presName="arrowAndChildren" presStyleCnt="0"/>
      <dgm:spPr/>
    </dgm:pt>
    <dgm:pt modelId="{BFDB1CE2-3998-424F-8C59-76B677C33F8D}" type="pres">
      <dgm:prSet presAssocID="{8F37A0E8-85F5-4262-9353-81E2B64C0813}" presName="parentTextArrow" presStyleLbl="node1" presStyleIdx="4" presStyleCnt="5" custLinFactNeighborX="23057" custLinFactNeighborY="-46"/>
      <dgm:spPr/>
      <dgm:t>
        <a:bodyPr/>
        <a:lstStyle/>
        <a:p>
          <a:endParaRPr lang="fr-FR"/>
        </a:p>
      </dgm:t>
    </dgm:pt>
  </dgm:ptLst>
  <dgm:cxnLst>
    <dgm:cxn modelId="{B4C01C97-B1E2-45CE-AAF4-F132D0767AED}" srcId="{8A121238-E88B-4877-BFA8-629A8DCC2804}" destId="{8F37A0E8-85F5-4262-9353-81E2B64C0813}" srcOrd="0" destOrd="0" parTransId="{8B11DA92-61BF-44D9-927A-458531D92CE7}" sibTransId="{CAA15849-63D2-492C-A8C0-1A9B7EDC49EB}"/>
    <dgm:cxn modelId="{7425D91A-60F3-40BA-88C2-E89D3397B740}" srcId="{63DB0983-DA9A-4326-B537-822E0F87C20C}" destId="{8516402E-704B-44F8-9175-CD8E2BBA9F12}" srcOrd="1" destOrd="0" parTransId="{D1C31339-F406-47BE-8B19-D83854EA69D9}" sibTransId="{227162F0-C749-4319-B895-6E0E24A90749}"/>
    <dgm:cxn modelId="{A3D4917C-8D90-4AF7-8F3F-77C9D5712A17}" srcId="{8A121238-E88B-4877-BFA8-629A8DCC2804}" destId="{28D73998-C9B8-4AC1-9B79-1E6B1E45A9B4}" srcOrd="1" destOrd="0" parTransId="{94A226F4-4688-4599-A792-655C65C0F2EB}" sibTransId="{BF5D4A47-1CB1-4FC9-A7C9-CCB8849472B1}"/>
    <dgm:cxn modelId="{72D3D101-014D-4A57-BA0D-5FD3CD1C662F}" type="presOf" srcId="{8516402E-704B-44F8-9175-CD8E2BBA9F12}" destId="{CF33E1AB-F7D2-4982-B66D-0D241C40A4B3}" srcOrd="0" destOrd="0" presId="urn:microsoft.com/office/officeart/2005/8/layout/process4"/>
    <dgm:cxn modelId="{A21875CA-B656-41AB-9FA0-BAF63CAE4B26}" srcId="{8A121238-E88B-4877-BFA8-629A8DCC2804}" destId="{385E54D5-EBF0-4316-8187-D609EBC8E2D0}" srcOrd="2" destOrd="0" parTransId="{C82EF5AF-90F0-4159-B6A5-49DC139E481D}" sibTransId="{BD2006D0-C1F2-4AD4-AEEA-AC83351FF927}"/>
    <dgm:cxn modelId="{87C4B98D-D1C2-45AB-BEFF-FE0ED4F39619}" type="presOf" srcId="{8F37A0E8-85F5-4262-9353-81E2B64C0813}" destId="{BFDB1CE2-3998-424F-8C59-76B677C33F8D}" srcOrd="0" destOrd="0" presId="urn:microsoft.com/office/officeart/2005/8/layout/process4"/>
    <dgm:cxn modelId="{F2BC26AC-756A-4D7C-AB8E-59412F56B1EF}" srcId="{8A121238-E88B-4877-BFA8-629A8DCC2804}" destId="{63DB0983-DA9A-4326-B537-822E0F87C20C}" srcOrd="4" destOrd="0" parTransId="{239B3EE4-AFEE-4732-84F5-1B69789129EC}" sibTransId="{5F57A41F-7E49-4F89-9717-EBE1ACF7C382}"/>
    <dgm:cxn modelId="{5808A604-70CE-4CD5-A48F-B30A3ADB7DC3}" type="presOf" srcId="{CF63E433-9B85-4E2B-B07F-2AF42C11A055}" destId="{A1583C61-9C9F-4A4A-95B6-BCC0BBF3436C}" srcOrd="0" destOrd="0" presId="urn:microsoft.com/office/officeart/2005/8/layout/process4"/>
    <dgm:cxn modelId="{D1D7BD11-E311-4F7A-B83F-FF0AB6638F99}" type="presOf" srcId="{63DB0983-DA9A-4326-B537-822E0F87C20C}" destId="{A591879C-5D85-46B1-8045-E5762417CF92}" srcOrd="1" destOrd="0" presId="urn:microsoft.com/office/officeart/2005/8/layout/process4"/>
    <dgm:cxn modelId="{F8128F79-7CBB-40E2-BACC-D02D1A2E0B79}" type="presOf" srcId="{28D73998-C9B8-4AC1-9B79-1E6B1E45A9B4}" destId="{4D2BCAA6-D41F-4828-82E4-21D411627A36}" srcOrd="0" destOrd="0" presId="urn:microsoft.com/office/officeart/2005/8/layout/process4"/>
    <dgm:cxn modelId="{7532D9F6-2F2C-4842-B0F7-96F1B92EC431}" type="presOf" srcId="{63DB0983-DA9A-4326-B537-822E0F87C20C}" destId="{8DD25125-F861-47B9-872B-AA8E13536B98}" srcOrd="0" destOrd="0" presId="urn:microsoft.com/office/officeart/2005/8/layout/process4"/>
    <dgm:cxn modelId="{459B6F67-3DEC-4605-A199-70038A6BD80A}" srcId="{8A121238-E88B-4877-BFA8-629A8DCC2804}" destId="{CF63E433-9B85-4E2B-B07F-2AF42C11A055}" srcOrd="3" destOrd="0" parTransId="{9DCA9B82-7683-4F3D-A04A-081F2A2BBA74}" sibTransId="{28EF487D-7C96-4A77-875A-C8D680238DA4}"/>
    <dgm:cxn modelId="{A891F998-5A38-415A-844D-BF95387A6351}" type="presOf" srcId="{385E54D5-EBF0-4316-8187-D609EBC8E2D0}" destId="{6FFD93C3-B083-4024-85B5-AF084DB8238C}" srcOrd="0" destOrd="0" presId="urn:microsoft.com/office/officeart/2005/8/layout/process4"/>
    <dgm:cxn modelId="{36AFABA7-146B-430E-97D7-4DA95E2DA1F7}" type="presOf" srcId="{09FBE2B2-858F-4C42-B38A-216B1B758BB2}" destId="{3967F1A2-7273-4F71-B13E-A70739A4E82B}" srcOrd="0" destOrd="0" presId="urn:microsoft.com/office/officeart/2005/8/layout/process4"/>
    <dgm:cxn modelId="{B1950EC6-A5F3-4CB4-9246-5E1F92758812}" srcId="{63DB0983-DA9A-4326-B537-822E0F87C20C}" destId="{09FBE2B2-858F-4C42-B38A-216B1B758BB2}" srcOrd="0" destOrd="0" parTransId="{F29846D8-840E-419C-B3F4-1BD3DA3989CB}" sibTransId="{5FD73CAC-C4F3-4631-B620-54741B795095}"/>
    <dgm:cxn modelId="{88B725B6-1791-4B25-ADEC-72058FD4B2CC}" type="presOf" srcId="{8A121238-E88B-4877-BFA8-629A8DCC2804}" destId="{7A37967B-DAD0-4455-BB82-405175A708D3}" srcOrd="0" destOrd="0" presId="urn:microsoft.com/office/officeart/2005/8/layout/process4"/>
    <dgm:cxn modelId="{9C1C666A-6FE1-4CE0-B5E5-A54713A8AC50}" type="presParOf" srcId="{7A37967B-DAD0-4455-BB82-405175A708D3}" destId="{FC9EEA96-0F1E-4732-AD0E-FEE24BB24AF3}" srcOrd="0" destOrd="0" presId="urn:microsoft.com/office/officeart/2005/8/layout/process4"/>
    <dgm:cxn modelId="{5A9725BC-B77B-4574-A9F4-E7E5761DD569}" type="presParOf" srcId="{FC9EEA96-0F1E-4732-AD0E-FEE24BB24AF3}" destId="{8DD25125-F861-47B9-872B-AA8E13536B98}" srcOrd="0" destOrd="0" presId="urn:microsoft.com/office/officeart/2005/8/layout/process4"/>
    <dgm:cxn modelId="{C9569F3B-515D-47DD-92C8-F66E27D279AC}" type="presParOf" srcId="{FC9EEA96-0F1E-4732-AD0E-FEE24BB24AF3}" destId="{A591879C-5D85-46B1-8045-E5762417CF92}" srcOrd="1" destOrd="0" presId="urn:microsoft.com/office/officeart/2005/8/layout/process4"/>
    <dgm:cxn modelId="{64F42C3F-722B-44DC-BD1F-8149D51E35E9}" type="presParOf" srcId="{FC9EEA96-0F1E-4732-AD0E-FEE24BB24AF3}" destId="{07AF1312-F79C-42EF-8FBE-9C34232FDFBD}" srcOrd="2" destOrd="0" presId="urn:microsoft.com/office/officeart/2005/8/layout/process4"/>
    <dgm:cxn modelId="{C12939CD-7B8B-49E8-BB04-8236A0C5FA6C}" type="presParOf" srcId="{07AF1312-F79C-42EF-8FBE-9C34232FDFBD}" destId="{3967F1A2-7273-4F71-B13E-A70739A4E82B}" srcOrd="0" destOrd="0" presId="urn:microsoft.com/office/officeart/2005/8/layout/process4"/>
    <dgm:cxn modelId="{5E82DB65-DEB4-447C-9CEB-733D55C7C61C}" type="presParOf" srcId="{07AF1312-F79C-42EF-8FBE-9C34232FDFBD}" destId="{CF33E1AB-F7D2-4982-B66D-0D241C40A4B3}" srcOrd="1" destOrd="0" presId="urn:microsoft.com/office/officeart/2005/8/layout/process4"/>
    <dgm:cxn modelId="{357AF1E3-C94D-4093-A43D-7A75FE01108F}" type="presParOf" srcId="{7A37967B-DAD0-4455-BB82-405175A708D3}" destId="{ABAD66E6-A06C-4F28-B930-FDB2B3CAD879}" srcOrd="1" destOrd="0" presId="urn:microsoft.com/office/officeart/2005/8/layout/process4"/>
    <dgm:cxn modelId="{CF2118A9-26AF-441F-A7DA-0236246D7C12}" type="presParOf" srcId="{7A37967B-DAD0-4455-BB82-405175A708D3}" destId="{87C55B1B-E8D0-466A-8E8B-D18FC9531682}" srcOrd="2" destOrd="0" presId="urn:microsoft.com/office/officeart/2005/8/layout/process4"/>
    <dgm:cxn modelId="{598753C4-A7D4-47FF-AD24-30474175A60A}" type="presParOf" srcId="{87C55B1B-E8D0-466A-8E8B-D18FC9531682}" destId="{A1583C61-9C9F-4A4A-95B6-BCC0BBF3436C}" srcOrd="0" destOrd="0" presId="urn:microsoft.com/office/officeart/2005/8/layout/process4"/>
    <dgm:cxn modelId="{71F082D3-D3C6-418B-A124-BBF65682D1CF}" type="presParOf" srcId="{7A37967B-DAD0-4455-BB82-405175A708D3}" destId="{19E05746-D2E7-4BE5-8134-0D169B85378A}" srcOrd="3" destOrd="0" presId="urn:microsoft.com/office/officeart/2005/8/layout/process4"/>
    <dgm:cxn modelId="{E0FD0713-C3FA-436E-8142-E63DF5994569}" type="presParOf" srcId="{7A37967B-DAD0-4455-BB82-405175A708D3}" destId="{4FC2783E-2391-47C2-8894-23E8BF299646}" srcOrd="4" destOrd="0" presId="urn:microsoft.com/office/officeart/2005/8/layout/process4"/>
    <dgm:cxn modelId="{D9DDCFA0-12B2-4971-85EB-9570707BE5EF}" type="presParOf" srcId="{4FC2783E-2391-47C2-8894-23E8BF299646}" destId="{6FFD93C3-B083-4024-85B5-AF084DB8238C}" srcOrd="0" destOrd="0" presId="urn:microsoft.com/office/officeart/2005/8/layout/process4"/>
    <dgm:cxn modelId="{B68A5262-A62B-43A9-B84E-FFD5EF3B73F9}" type="presParOf" srcId="{7A37967B-DAD0-4455-BB82-405175A708D3}" destId="{4B83FEEE-145E-4BCC-9A65-12770B541F7C}" srcOrd="5" destOrd="0" presId="urn:microsoft.com/office/officeart/2005/8/layout/process4"/>
    <dgm:cxn modelId="{463FCA0F-8333-46A5-B666-9703B8EE81B3}" type="presParOf" srcId="{7A37967B-DAD0-4455-BB82-405175A708D3}" destId="{E8FE2B22-0F1B-4ACE-A5CC-5C4DF8BBE188}" srcOrd="6" destOrd="0" presId="urn:microsoft.com/office/officeart/2005/8/layout/process4"/>
    <dgm:cxn modelId="{77A64FD2-0761-46BE-98F6-43BCB61FC38B}" type="presParOf" srcId="{E8FE2B22-0F1B-4ACE-A5CC-5C4DF8BBE188}" destId="{4D2BCAA6-D41F-4828-82E4-21D411627A36}" srcOrd="0" destOrd="0" presId="urn:microsoft.com/office/officeart/2005/8/layout/process4"/>
    <dgm:cxn modelId="{457ABDEF-11E9-429D-9B7A-D707AC234F0F}" type="presParOf" srcId="{7A37967B-DAD0-4455-BB82-405175A708D3}" destId="{A9B3CA48-3A77-4DC1-A04C-BCBD437948E7}" srcOrd="7" destOrd="0" presId="urn:microsoft.com/office/officeart/2005/8/layout/process4"/>
    <dgm:cxn modelId="{67FE8501-0FEB-4AA8-AE13-F60EC9BCFFED}" type="presParOf" srcId="{7A37967B-DAD0-4455-BB82-405175A708D3}" destId="{B9E8C488-571A-47B0-B507-E3923B26A5FF}" srcOrd="8" destOrd="0" presId="urn:microsoft.com/office/officeart/2005/8/layout/process4"/>
    <dgm:cxn modelId="{3861C025-EB8B-4D06-BCB8-277B5BB90101}" type="presParOf" srcId="{B9E8C488-571A-47B0-B507-E3923B26A5FF}" destId="{BFDB1CE2-3998-424F-8C59-76B677C33F8D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7254E5F-25B4-461B-81FE-AC8DE3415361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3F6F085F-CAF8-4C7B-B6C2-C0C3882B89CD}">
      <dgm:prSet custT="1"/>
      <dgm:spPr/>
      <dgm:t>
        <a:bodyPr/>
        <a:lstStyle/>
        <a:p>
          <a:pPr rtl="0"/>
          <a:r>
            <a:rPr lang="fr-FR" sz="2400" dirty="0" err="1" smtClean="0">
              <a:hlinkClick xmlns:r="http://schemas.openxmlformats.org/officeDocument/2006/relationships" r:id="rId1" action="ppaction://hlinkfile"/>
            </a:rPr>
            <a:t>ProblemThread</a:t>
          </a:r>
          <a:endParaRPr lang="fr-FR" sz="2400" dirty="0"/>
        </a:p>
      </dgm:t>
    </dgm:pt>
    <dgm:pt modelId="{14A0B7A4-F10C-4342-B09B-D2FC4EB3A8AB}" type="parTrans" cxnId="{89049627-CA3C-4F59-9D7A-FAD93573DBF0}">
      <dgm:prSet/>
      <dgm:spPr/>
      <dgm:t>
        <a:bodyPr/>
        <a:lstStyle/>
        <a:p>
          <a:endParaRPr lang="fr-FR"/>
        </a:p>
      </dgm:t>
    </dgm:pt>
    <dgm:pt modelId="{2CA74A3F-61E2-48AE-86D2-E888E986ACE6}" type="sibTrans" cxnId="{89049627-CA3C-4F59-9D7A-FAD93573DBF0}">
      <dgm:prSet/>
      <dgm:spPr/>
      <dgm:t>
        <a:bodyPr/>
        <a:lstStyle/>
        <a:p>
          <a:endParaRPr lang="fr-FR"/>
        </a:p>
      </dgm:t>
    </dgm:pt>
    <dgm:pt modelId="{6A4805A1-D40F-4E11-8E4E-2301073ECF68}">
      <dgm:prSet custT="1"/>
      <dgm:spPr/>
      <dgm:t>
        <a:bodyPr/>
        <a:lstStyle/>
        <a:p>
          <a:pPr rtl="0"/>
          <a:r>
            <a:rPr lang="fr-FR" sz="1400" dirty="0" err="1" smtClean="0">
              <a:solidFill>
                <a:srgbClr val="FF0000"/>
              </a:solidFill>
            </a:rPr>
            <a:t>void</a:t>
          </a:r>
          <a:r>
            <a:rPr lang="fr-FR" sz="1400" dirty="0" smtClean="0">
              <a:solidFill>
                <a:srgbClr val="FF0000"/>
              </a:solidFill>
            </a:rPr>
            <a:t> </a:t>
          </a:r>
          <a:r>
            <a:rPr lang="fr-FR" sz="1400" dirty="0" err="1" smtClean="0">
              <a:solidFill>
                <a:srgbClr val="FF0000"/>
              </a:solidFill>
            </a:rPr>
            <a:t>run</a:t>
          </a:r>
          <a:r>
            <a:rPr lang="fr-FR" sz="1400" dirty="0" smtClean="0">
              <a:solidFill>
                <a:srgbClr val="FF0000"/>
              </a:solidFill>
            </a:rPr>
            <a:t>();</a:t>
          </a:r>
          <a:endParaRPr lang="fr-FR" sz="1400" dirty="0">
            <a:solidFill>
              <a:srgbClr val="FF0000"/>
            </a:solidFill>
          </a:endParaRPr>
        </a:p>
      </dgm:t>
    </dgm:pt>
    <dgm:pt modelId="{0FAED27B-2ADA-4336-9712-57DFFABCB360}" type="parTrans" cxnId="{0E03C653-3164-429C-8F2E-66B19BBD77BC}">
      <dgm:prSet/>
      <dgm:spPr/>
      <dgm:t>
        <a:bodyPr/>
        <a:lstStyle/>
        <a:p>
          <a:endParaRPr lang="fr-FR"/>
        </a:p>
      </dgm:t>
    </dgm:pt>
    <dgm:pt modelId="{377A3BF9-B8E7-4979-94C9-2B70A118ED47}" type="sibTrans" cxnId="{0E03C653-3164-429C-8F2E-66B19BBD77BC}">
      <dgm:prSet/>
      <dgm:spPr/>
      <dgm:t>
        <a:bodyPr/>
        <a:lstStyle/>
        <a:p>
          <a:endParaRPr lang="fr-FR"/>
        </a:p>
      </dgm:t>
    </dgm:pt>
    <dgm:pt modelId="{73A48627-9AFD-4D26-AC2D-379BA07D174E}">
      <dgm:prSet custT="1"/>
      <dgm:spPr/>
      <dgm:t>
        <a:bodyPr/>
        <a:lstStyle/>
        <a:p>
          <a:pPr rtl="0"/>
          <a:r>
            <a:rPr lang="fr-FR" sz="1400" dirty="0" smtClean="0"/>
            <a:t>SIGNAL : </a:t>
          </a:r>
          <a:r>
            <a:rPr lang="fr-FR" sz="1400" dirty="0" err="1" smtClean="0"/>
            <a:t>void</a:t>
          </a:r>
          <a:r>
            <a:rPr lang="fr-FR" sz="1400" dirty="0" smtClean="0"/>
            <a:t> </a:t>
          </a:r>
          <a:r>
            <a:rPr lang="fr-FR" sz="1400" dirty="0" err="1" smtClean="0"/>
            <a:t>finished</a:t>
          </a:r>
          <a:r>
            <a:rPr lang="fr-FR" sz="1400" dirty="0" smtClean="0"/>
            <a:t> (</a:t>
          </a:r>
          <a:r>
            <a:rPr lang="fr-FR" sz="1400" dirty="0" err="1" smtClean="0"/>
            <a:t>Problem</a:t>
          </a:r>
          <a:r>
            <a:rPr lang="fr-FR" sz="1400" dirty="0" smtClean="0"/>
            <a:t>*,</a:t>
          </a:r>
          <a:r>
            <a:rPr lang="fr-FR" sz="1400" dirty="0" err="1" smtClean="0"/>
            <a:t>Result</a:t>
          </a:r>
          <a:r>
            <a:rPr lang="fr-FR" sz="1400" dirty="0" smtClean="0"/>
            <a:t>*);</a:t>
          </a:r>
          <a:endParaRPr lang="fr-FR" sz="1400" dirty="0"/>
        </a:p>
      </dgm:t>
    </dgm:pt>
    <dgm:pt modelId="{58CF3866-FE3C-497F-A42F-2F9D04CEBFCF}" type="parTrans" cxnId="{BF86EC10-E37A-40E1-B4F4-A1EEE789E7FA}">
      <dgm:prSet/>
      <dgm:spPr/>
      <dgm:t>
        <a:bodyPr/>
        <a:lstStyle/>
        <a:p>
          <a:endParaRPr lang="fr-FR"/>
        </a:p>
      </dgm:t>
    </dgm:pt>
    <dgm:pt modelId="{E2F48419-4230-4EDF-AA65-E2438BA899D0}" type="sibTrans" cxnId="{BF86EC10-E37A-40E1-B4F4-A1EEE789E7FA}">
      <dgm:prSet/>
      <dgm:spPr/>
      <dgm:t>
        <a:bodyPr/>
        <a:lstStyle/>
        <a:p>
          <a:endParaRPr lang="fr-FR"/>
        </a:p>
      </dgm:t>
    </dgm:pt>
    <dgm:pt modelId="{4ED0707F-E64F-4BDC-8FC7-0CB663D3825A}" type="pres">
      <dgm:prSet presAssocID="{07254E5F-25B4-461B-81FE-AC8DE341536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0E923F7A-6902-4D18-BDF5-8CA036D61478}" type="pres">
      <dgm:prSet presAssocID="{3F6F085F-CAF8-4C7B-B6C2-C0C3882B89CD}" presName="composite" presStyleCnt="0"/>
      <dgm:spPr/>
    </dgm:pt>
    <dgm:pt modelId="{94B409E0-2F6E-4DE5-943E-ABD9A069096D}" type="pres">
      <dgm:prSet presAssocID="{3F6F085F-CAF8-4C7B-B6C2-C0C3882B89CD}" presName="parTx" presStyleLbl="alignNode1" presStyleIdx="0" presStyleCnt="1" custScaleY="100000" custLinFactNeighborY="-838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D5730FE-CF6A-4B56-B553-4CEEFCDF1D91}" type="pres">
      <dgm:prSet presAssocID="{3F6F085F-CAF8-4C7B-B6C2-C0C3882B89CD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0E03C653-3164-429C-8F2E-66B19BBD77BC}" srcId="{3F6F085F-CAF8-4C7B-B6C2-C0C3882B89CD}" destId="{6A4805A1-D40F-4E11-8E4E-2301073ECF68}" srcOrd="0" destOrd="0" parTransId="{0FAED27B-2ADA-4336-9712-57DFFABCB360}" sibTransId="{377A3BF9-B8E7-4979-94C9-2B70A118ED47}"/>
    <dgm:cxn modelId="{BAA5B9A2-8E75-4729-A993-D28036086057}" type="presOf" srcId="{73A48627-9AFD-4D26-AC2D-379BA07D174E}" destId="{9D5730FE-CF6A-4B56-B553-4CEEFCDF1D91}" srcOrd="0" destOrd="1" presId="urn:microsoft.com/office/officeart/2005/8/layout/hList1"/>
    <dgm:cxn modelId="{BF86EC10-E37A-40E1-B4F4-A1EEE789E7FA}" srcId="{3F6F085F-CAF8-4C7B-B6C2-C0C3882B89CD}" destId="{73A48627-9AFD-4D26-AC2D-379BA07D174E}" srcOrd="1" destOrd="0" parTransId="{58CF3866-FE3C-497F-A42F-2F9D04CEBFCF}" sibTransId="{E2F48419-4230-4EDF-AA65-E2438BA899D0}"/>
    <dgm:cxn modelId="{8FB10EC1-43FD-404F-9D95-A2B9B395E6FC}" type="presOf" srcId="{6A4805A1-D40F-4E11-8E4E-2301073ECF68}" destId="{9D5730FE-CF6A-4B56-B553-4CEEFCDF1D91}" srcOrd="0" destOrd="0" presId="urn:microsoft.com/office/officeart/2005/8/layout/hList1"/>
    <dgm:cxn modelId="{89049627-CA3C-4F59-9D7A-FAD93573DBF0}" srcId="{07254E5F-25B4-461B-81FE-AC8DE3415361}" destId="{3F6F085F-CAF8-4C7B-B6C2-C0C3882B89CD}" srcOrd="0" destOrd="0" parTransId="{14A0B7A4-F10C-4342-B09B-D2FC4EB3A8AB}" sibTransId="{2CA74A3F-61E2-48AE-86D2-E888E986ACE6}"/>
    <dgm:cxn modelId="{98F05384-C989-4FA8-BF7C-8D7577B8EF38}" type="presOf" srcId="{3F6F085F-CAF8-4C7B-B6C2-C0C3882B89CD}" destId="{94B409E0-2F6E-4DE5-943E-ABD9A069096D}" srcOrd="0" destOrd="0" presId="urn:microsoft.com/office/officeart/2005/8/layout/hList1"/>
    <dgm:cxn modelId="{74390D12-0293-4201-B69D-2F53526D261F}" type="presOf" srcId="{07254E5F-25B4-461B-81FE-AC8DE3415361}" destId="{4ED0707F-E64F-4BDC-8FC7-0CB663D3825A}" srcOrd="0" destOrd="0" presId="urn:microsoft.com/office/officeart/2005/8/layout/hList1"/>
    <dgm:cxn modelId="{C7BFCEDC-16E6-4E14-AA43-70F424566665}" type="presParOf" srcId="{4ED0707F-E64F-4BDC-8FC7-0CB663D3825A}" destId="{0E923F7A-6902-4D18-BDF5-8CA036D61478}" srcOrd="0" destOrd="0" presId="urn:microsoft.com/office/officeart/2005/8/layout/hList1"/>
    <dgm:cxn modelId="{C9BDD6EE-2B36-4F98-B78B-91C9D13559D8}" type="presParOf" srcId="{0E923F7A-6902-4D18-BDF5-8CA036D61478}" destId="{94B409E0-2F6E-4DE5-943E-ABD9A069096D}" srcOrd="0" destOrd="0" presId="urn:microsoft.com/office/officeart/2005/8/layout/hList1"/>
    <dgm:cxn modelId="{16AA31F2-326A-4ECB-8354-9EC087006FBF}" type="presParOf" srcId="{0E923F7A-6902-4D18-BDF5-8CA036D61478}" destId="{9D5730FE-CF6A-4B56-B553-4CEEFCDF1D9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xmlns="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7254E5F-25B4-461B-81FE-AC8DE3415361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3F6F085F-CAF8-4C7B-B6C2-C0C3882B89CD}">
      <dgm:prSet/>
      <dgm:spPr/>
      <dgm:t>
        <a:bodyPr/>
        <a:lstStyle/>
        <a:p>
          <a:pPr rtl="0"/>
          <a:r>
            <a:rPr lang="fr-FR" dirty="0" err="1" smtClean="0"/>
            <a:t>ModClassTree</a:t>
          </a:r>
          <a:endParaRPr lang="fr-FR" dirty="0"/>
        </a:p>
      </dgm:t>
    </dgm:pt>
    <dgm:pt modelId="{14A0B7A4-F10C-4342-B09B-D2FC4EB3A8AB}" type="parTrans" cxnId="{89049627-CA3C-4F59-9D7A-FAD93573DBF0}">
      <dgm:prSet/>
      <dgm:spPr/>
      <dgm:t>
        <a:bodyPr/>
        <a:lstStyle/>
        <a:p>
          <a:endParaRPr lang="fr-FR"/>
        </a:p>
      </dgm:t>
    </dgm:pt>
    <dgm:pt modelId="{2CA74A3F-61E2-48AE-86D2-E888E986ACE6}" type="sibTrans" cxnId="{89049627-CA3C-4F59-9D7A-FAD93573DBF0}">
      <dgm:prSet/>
      <dgm:spPr/>
      <dgm:t>
        <a:bodyPr/>
        <a:lstStyle/>
        <a:p>
          <a:endParaRPr lang="fr-FR"/>
        </a:p>
      </dgm:t>
    </dgm:pt>
    <dgm:pt modelId="{D9C0970C-3B9F-4F1A-893C-EABFCA07B997}">
      <dgm:prSet/>
      <dgm:spPr/>
      <dgm:t>
        <a:bodyPr/>
        <a:lstStyle/>
        <a:p>
          <a:pPr rtl="0"/>
          <a:r>
            <a:rPr lang="fr-FR" dirty="0" smtClean="0"/>
            <a:t>Package 1</a:t>
          </a:r>
          <a:endParaRPr lang="fr-FR" dirty="0"/>
        </a:p>
      </dgm:t>
    </dgm:pt>
    <dgm:pt modelId="{2A5DB15D-A94B-4646-AD67-F2AB9CFCF86C}" type="parTrans" cxnId="{34FFEEBB-7B0B-4BA9-9555-766DC9265856}">
      <dgm:prSet/>
      <dgm:spPr/>
      <dgm:t>
        <a:bodyPr/>
        <a:lstStyle/>
        <a:p>
          <a:endParaRPr lang="fr-FR"/>
        </a:p>
      </dgm:t>
    </dgm:pt>
    <dgm:pt modelId="{4F3B43BB-5806-48D8-9D1A-F89AC1572CEB}" type="sibTrans" cxnId="{34FFEEBB-7B0B-4BA9-9555-766DC9265856}">
      <dgm:prSet/>
      <dgm:spPr/>
      <dgm:t>
        <a:bodyPr/>
        <a:lstStyle/>
        <a:p>
          <a:endParaRPr lang="fr-FR"/>
        </a:p>
      </dgm:t>
    </dgm:pt>
    <dgm:pt modelId="{ABF7F4FC-E471-454D-888D-3842EAD4229D}">
      <dgm:prSet/>
      <dgm:spPr/>
      <dgm:t>
        <a:bodyPr/>
        <a:lstStyle/>
        <a:p>
          <a:pPr rtl="0"/>
          <a:r>
            <a:rPr lang="fr-FR" dirty="0" smtClean="0"/>
            <a:t>Package 2 [</a:t>
          </a:r>
          <a:r>
            <a:rPr lang="fr-FR" dirty="0" err="1" smtClean="0"/>
            <a:t>ModPackage</a:t>
          </a:r>
          <a:r>
            <a:rPr lang="fr-FR" dirty="0" smtClean="0"/>
            <a:t>]</a:t>
          </a:r>
          <a:endParaRPr lang="fr-FR" dirty="0"/>
        </a:p>
      </dgm:t>
    </dgm:pt>
    <dgm:pt modelId="{446DFF72-AFF6-4F4D-82C6-2265A3A49302}" type="parTrans" cxnId="{00E4207D-D6B9-4E12-965D-A5EE81683A51}">
      <dgm:prSet/>
      <dgm:spPr/>
      <dgm:t>
        <a:bodyPr/>
        <a:lstStyle/>
        <a:p>
          <a:endParaRPr lang="fr-FR"/>
        </a:p>
      </dgm:t>
    </dgm:pt>
    <dgm:pt modelId="{9F8B6C7D-356E-4EB2-97C7-16336E8E7AA7}" type="sibTrans" cxnId="{00E4207D-D6B9-4E12-965D-A5EE81683A51}">
      <dgm:prSet/>
      <dgm:spPr/>
      <dgm:t>
        <a:bodyPr/>
        <a:lstStyle/>
        <a:p>
          <a:endParaRPr lang="fr-FR"/>
        </a:p>
      </dgm:t>
    </dgm:pt>
    <dgm:pt modelId="{E754FD8D-3641-4FA7-B50F-868EE4958669}">
      <dgm:prSet/>
      <dgm:spPr/>
      <dgm:t>
        <a:bodyPr/>
        <a:lstStyle/>
        <a:p>
          <a:pPr rtl="0"/>
          <a:r>
            <a:rPr lang="fr-FR" dirty="0" smtClean="0"/>
            <a:t>Model a</a:t>
          </a:r>
          <a:endParaRPr lang="fr-FR" dirty="0"/>
        </a:p>
      </dgm:t>
    </dgm:pt>
    <dgm:pt modelId="{56CB5F4D-F22C-459E-9532-7D64335D9E81}" type="parTrans" cxnId="{FCBCAD10-4CCF-42C7-8064-ED939E6B43B2}">
      <dgm:prSet/>
      <dgm:spPr/>
      <dgm:t>
        <a:bodyPr/>
        <a:lstStyle/>
        <a:p>
          <a:endParaRPr lang="fr-FR"/>
        </a:p>
      </dgm:t>
    </dgm:pt>
    <dgm:pt modelId="{1ED9AB96-85A7-4D6B-8735-76717E7F2EC3}" type="sibTrans" cxnId="{FCBCAD10-4CCF-42C7-8064-ED939E6B43B2}">
      <dgm:prSet/>
      <dgm:spPr/>
      <dgm:t>
        <a:bodyPr/>
        <a:lstStyle/>
        <a:p>
          <a:endParaRPr lang="fr-FR"/>
        </a:p>
      </dgm:t>
    </dgm:pt>
    <dgm:pt modelId="{5E899267-6E33-4BFA-84B5-6404B5680499}">
      <dgm:prSet/>
      <dgm:spPr/>
      <dgm:t>
        <a:bodyPr/>
        <a:lstStyle/>
        <a:p>
          <a:pPr rtl="0"/>
          <a:r>
            <a:rPr lang="fr-FR" dirty="0" smtClean="0"/>
            <a:t>Model b [</a:t>
          </a:r>
          <a:r>
            <a:rPr lang="fr-FR" dirty="0" err="1" smtClean="0"/>
            <a:t>ModModel</a:t>
          </a:r>
          <a:r>
            <a:rPr lang="fr-FR" dirty="0" smtClean="0"/>
            <a:t>]</a:t>
          </a:r>
          <a:endParaRPr lang="fr-FR" dirty="0"/>
        </a:p>
      </dgm:t>
    </dgm:pt>
    <dgm:pt modelId="{16AF47CD-305D-466F-9ECB-436B42882E65}" type="parTrans" cxnId="{9965F0A2-0DF9-4C5E-8B9A-170BB41A1EA7}">
      <dgm:prSet/>
      <dgm:spPr/>
      <dgm:t>
        <a:bodyPr/>
        <a:lstStyle/>
        <a:p>
          <a:endParaRPr lang="fr-FR"/>
        </a:p>
      </dgm:t>
    </dgm:pt>
    <dgm:pt modelId="{9B38A3CE-3FE9-49A9-864B-B67843B11D94}" type="sibTrans" cxnId="{9965F0A2-0DF9-4C5E-8B9A-170BB41A1EA7}">
      <dgm:prSet/>
      <dgm:spPr/>
      <dgm:t>
        <a:bodyPr/>
        <a:lstStyle/>
        <a:p>
          <a:endParaRPr lang="fr-FR"/>
        </a:p>
      </dgm:t>
    </dgm:pt>
    <dgm:pt modelId="{4ED0707F-E64F-4BDC-8FC7-0CB663D3825A}" type="pres">
      <dgm:prSet presAssocID="{07254E5F-25B4-461B-81FE-AC8DE341536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0E923F7A-6902-4D18-BDF5-8CA036D61478}" type="pres">
      <dgm:prSet presAssocID="{3F6F085F-CAF8-4C7B-B6C2-C0C3882B89CD}" presName="composite" presStyleCnt="0"/>
      <dgm:spPr/>
    </dgm:pt>
    <dgm:pt modelId="{94B409E0-2F6E-4DE5-943E-ABD9A069096D}" type="pres">
      <dgm:prSet presAssocID="{3F6F085F-CAF8-4C7B-B6C2-C0C3882B89CD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D5730FE-CF6A-4B56-B553-4CEEFCDF1D91}" type="pres">
      <dgm:prSet presAssocID="{3F6F085F-CAF8-4C7B-B6C2-C0C3882B89CD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34FFEEBB-7B0B-4BA9-9555-766DC9265856}" srcId="{3F6F085F-CAF8-4C7B-B6C2-C0C3882B89CD}" destId="{D9C0970C-3B9F-4F1A-893C-EABFCA07B997}" srcOrd="0" destOrd="0" parTransId="{2A5DB15D-A94B-4646-AD67-F2AB9CFCF86C}" sibTransId="{4F3B43BB-5806-48D8-9D1A-F89AC1572CEB}"/>
    <dgm:cxn modelId="{DF04EFF3-FF76-4AB4-B346-B528BBB5CB80}" type="presOf" srcId="{07254E5F-25B4-461B-81FE-AC8DE3415361}" destId="{4ED0707F-E64F-4BDC-8FC7-0CB663D3825A}" srcOrd="0" destOrd="0" presId="urn:microsoft.com/office/officeart/2005/8/layout/hList1"/>
    <dgm:cxn modelId="{67785509-E8F3-4C3B-A03D-60DBE387AF17}" type="presOf" srcId="{3F6F085F-CAF8-4C7B-B6C2-C0C3882B89CD}" destId="{94B409E0-2F6E-4DE5-943E-ABD9A069096D}" srcOrd="0" destOrd="0" presId="urn:microsoft.com/office/officeart/2005/8/layout/hList1"/>
    <dgm:cxn modelId="{9965F0A2-0DF9-4C5E-8B9A-170BB41A1EA7}" srcId="{ABF7F4FC-E471-454D-888D-3842EAD4229D}" destId="{5E899267-6E33-4BFA-84B5-6404B5680499}" srcOrd="1" destOrd="0" parTransId="{16AF47CD-305D-466F-9ECB-436B42882E65}" sibTransId="{9B38A3CE-3FE9-49A9-864B-B67843B11D94}"/>
    <dgm:cxn modelId="{AA03027F-C60A-4483-AA3C-3ECF2A5751DE}" type="presOf" srcId="{ABF7F4FC-E471-454D-888D-3842EAD4229D}" destId="{9D5730FE-CF6A-4B56-B553-4CEEFCDF1D91}" srcOrd="0" destOrd="1" presId="urn:microsoft.com/office/officeart/2005/8/layout/hList1"/>
    <dgm:cxn modelId="{89049627-CA3C-4F59-9D7A-FAD93573DBF0}" srcId="{07254E5F-25B4-461B-81FE-AC8DE3415361}" destId="{3F6F085F-CAF8-4C7B-B6C2-C0C3882B89CD}" srcOrd="0" destOrd="0" parTransId="{14A0B7A4-F10C-4342-B09B-D2FC4EB3A8AB}" sibTransId="{2CA74A3F-61E2-48AE-86D2-E888E986ACE6}"/>
    <dgm:cxn modelId="{FCBCAD10-4CCF-42C7-8064-ED939E6B43B2}" srcId="{ABF7F4FC-E471-454D-888D-3842EAD4229D}" destId="{E754FD8D-3641-4FA7-B50F-868EE4958669}" srcOrd="0" destOrd="0" parTransId="{56CB5F4D-F22C-459E-9532-7D64335D9E81}" sibTransId="{1ED9AB96-85A7-4D6B-8735-76717E7F2EC3}"/>
    <dgm:cxn modelId="{BD6614A8-33D1-4B17-844E-7DEDCDCEC3EA}" type="presOf" srcId="{5E899267-6E33-4BFA-84B5-6404B5680499}" destId="{9D5730FE-CF6A-4B56-B553-4CEEFCDF1D91}" srcOrd="0" destOrd="3" presId="urn:microsoft.com/office/officeart/2005/8/layout/hList1"/>
    <dgm:cxn modelId="{B6658140-200C-46F1-A946-D1481EEA1E3F}" type="presOf" srcId="{D9C0970C-3B9F-4F1A-893C-EABFCA07B997}" destId="{9D5730FE-CF6A-4B56-B553-4CEEFCDF1D91}" srcOrd="0" destOrd="0" presId="urn:microsoft.com/office/officeart/2005/8/layout/hList1"/>
    <dgm:cxn modelId="{00E4207D-D6B9-4E12-965D-A5EE81683A51}" srcId="{3F6F085F-CAF8-4C7B-B6C2-C0C3882B89CD}" destId="{ABF7F4FC-E471-454D-888D-3842EAD4229D}" srcOrd="1" destOrd="0" parTransId="{446DFF72-AFF6-4F4D-82C6-2265A3A49302}" sibTransId="{9F8B6C7D-356E-4EB2-97C7-16336E8E7AA7}"/>
    <dgm:cxn modelId="{9B41A76B-6A3D-4BDA-AF47-DFF657F83346}" type="presOf" srcId="{E754FD8D-3641-4FA7-B50F-868EE4958669}" destId="{9D5730FE-CF6A-4B56-B553-4CEEFCDF1D91}" srcOrd="0" destOrd="2" presId="urn:microsoft.com/office/officeart/2005/8/layout/hList1"/>
    <dgm:cxn modelId="{C48222BA-31D0-4D24-9468-0F15A030040A}" type="presParOf" srcId="{4ED0707F-E64F-4BDC-8FC7-0CB663D3825A}" destId="{0E923F7A-6902-4D18-BDF5-8CA036D61478}" srcOrd="0" destOrd="0" presId="urn:microsoft.com/office/officeart/2005/8/layout/hList1"/>
    <dgm:cxn modelId="{2CEF0C39-C506-43C7-B19C-4BEAE63B4BDD}" type="presParOf" srcId="{0E923F7A-6902-4D18-BDF5-8CA036D61478}" destId="{94B409E0-2F6E-4DE5-943E-ABD9A069096D}" srcOrd="0" destOrd="0" presId="urn:microsoft.com/office/officeart/2005/8/layout/hList1"/>
    <dgm:cxn modelId="{BD483453-9900-4622-A204-648A3A6F5176}" type="presParOf" srcId="{0E923F7A-6902-4D18-BDF5-8CA036D61478}" destId="{9D5730FE-CF6A-4B56-B553-4CEEFCDF1D9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7254E5F-25B4-461B-81FE-AC8DE3415361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3F6F085F-CAF8-4C7B-B6C2-C0C3882B89CD}">
      <dgm:prSet/>
      <dgm:spPr/>
      <dgm:t>
        <a:bodyPr/>
        <a:lstStyle/>
        <a:p>
          <a:pPr rtl="0"/>
          <a:r>
            <a:rPr lang="fr-FR" dirty="0" smtClean="0"/>
            <a:t>Problem1 [</a:t>
          </a:r>
          <a:r>
            <a:rPr lang="fr-FR" dirty="0" err="1" smtClean="0"/>
            <a:t>OneSimulation</a:t>
          </a:r>
          <a:r>
            <a:rPr lang="fr-FR" dirty="0" smtClean="0"/>
            <a:t>]</a:t>
          </a:r>
          <a:endParaRPr lang="fr-FR" dirty="0"/>
        </a:p>
      </dgm:t>
    </dgm:pt>
    <dgm:pt modelId="{14A0B7A4-F10C-4342-B09B-D2FC4EB3A8AB}" type="parTrans" cxnId="{89049627-CA3C-4F59-9D7A-FAD93573DBF0}">
      <dgm:prSet/>
      <dgm:spPr/>
      <dgm:t>
        <a:bodyPr/>
        <a:lstStyle/>
        <a:p>
          <a:endParaRPr lang="fr-FR"/>
        </a:p>
      </dgm:t>
    </dgm:pt>
    <dgm:pt modelId="{2CA74A3F-61E2-48AE-86D2-E888E986ACE6}" type="sibTrans" cxnId="{89049627-CA3C-4F59-9D7A-FAD93573DBF0}">
      <dgm:prSet/>
      <dgm:spPr/>
      <dgm:t>
        <a:bodyPr/>
        <a:lstStyle/>
        <a:p>
          <a:endParaRPr lang="fr-FR"/>
        </a:p>
      </dgm:t>
    </dgm:pt>
    <dgm:pt modelId="{D9C0970C-3B9F-4F1A-893C-EABFCA07B997}">
      <dgm:prSet/>
      <dgm:spPr/>
      <dgm:t>
        <a:bodyPr/>
        <a:lstStyle/>
        <a:p>
          <a:pPr rtl="0"/>
          <a:r>
            <a:rPr lang="fr-FR" dirty="0" err="1" smtClean="0"/>
            <a:t>OverwritedVariables</a:t>
          </a:r>
          <a:endParaRPr lang="fr-FR" dirty="0"/>
        </a:p>
      </dgm:t>
    </dgm:pt>
    <dgm:pt modelId="{2A5DB15D-A94B-4646-AD67-F2AB9CFCF86C}" type="parTrans" cxnId="{34FFEEBB-7B0B-4BA9-9555-766DC9265856}">
      <dgm:prSet/>
      <dgm:spPr/>
      <dgm:t>
        <a:bodyPr/>
        <a:lstStyle/>
        <a:p>
          <a:endParaRPr lang="fr-FR"/>
        </a:p>
      </dgm:t>
    </dgm:pt>
    <dgm:pt modelId="{4F3B43BB-5806-48D8-9D1A-F89AC1572CEB}" type="sibTrans" cxnId="{34FFEEBB-7B0B-4BA9-9555-766DC9265856}">
      <dgm:prSet/>
      <dgm:spPr/>
      <dgm:t>
        <a:bodyPr/>
        <a:lstStyle/>
        <a:p>
          <a:endParaRPr lang="fr-FR"/>
        </a:p>
      </dgm:t>
    </dgm:pt>
    <dgm:pt modelId="{72AF4FED-91F0-4CEE-A297-D0790EEA689A}">
      <dgm:prSet/>
      <dgm:spPr/>
      <dgm:t>
        <a:bodyPr/>
        <a:lstStyle/>
        <a:p>
          <a:pPr rtl="0"/>
          <a:r>
            <a:rPr lang="fr-FR" dirty="0" err="1" smtClean="0"/>
            <a:t>ModPlusControler</a:t>
          </a:r>
          <a:endParaRPr lang="fr-FR" dirty="0"/>
        </a:p>
      </dgm:t>
    </dgm:pt>
    <dgm:pt modelId="{FA6A7B1D-2FAA-4DCC-A95F-B32D5E482EC6}" type="parTrans" cxnId="{C8E3171F-4D91-4857-9048-68D339EFA370}">
      <dgm:prSet/>
      <dgm:spPr/>
      <dgm:t>
        <a:bodyPr/>
        <a:lstStyle/>
        <a:p>
          <a:endParaRPr lang="fr-FR"/>
        </a:p>
      </dgm:t>
    </dgm:pt>
    <dgm:pt modelId="{E3BD9D1D-96EF-4170-8C18-3E60ACAAEB82}" type="sibTrans" cxnId="{C8E3171F-4D91-4857-9048-68D339EFA370}">
      <dgm:prSet/>
      <dgm:spPr/>
      <dgm:t>
        <a:bodyPr/>
        <a:lstStyle/>
        <a:p>
          <a:endParaRPr lang="fr-FR"/>
        </a:p>
      </dgm:t>
    </dgm:pt>
    <dgm:pt modelId="{EBD82193-0091-4A0E-A25E-48E9B2E71C23}">
      <dgm:prSet/>
      <dgm:spPr/>
      <dgm:t>
        <a:bodyPr/>
        <a:lstStyle/>
        <a:p>
          <a:pPr rtl="0"/>
          <a:r>
            <a:rPr lang="fr-FR" dirty="0" err="1" smtClean="0"/>
            <a:t>ModModelPlus</a:t>
          </a:r>
          <a:r>
            <a:rPr lang="fr-FR" dirty="0" smtClean="0"/>
            <a:t>*</a:t>
          </a:r>
          <a:endParaRPr lang="fr-FR" dirty="0"/>
        </a:p>
      </dgm:t>
    </dgm:pt>
    <dgm:pt modelId="{8AAB87FB-92F0-43C3-BD8D-CD77DF0137D6}" type="parTrans" cxnId="{4B4FC692-6769-47AB-898B-03C1ABC316CF}">
      <dgm:prSet/>
      <dgm:spPr/>
    </dgm:pt>
    <dgm:pt modelId="{770868F4-3F69-4212-8067-47B2DADB8FB8}" type="sibTrans" cxnId="{4B4FC692-6769-47AB-898B-03C1ABC316CF}">
      <dgm:prSet/>
      <dgm:spPr/>
    </dgm:pt>
    <dgm:pt modelId="{4ED0707F-E64F-4BDC-8FC7-0CB663D3825A}" type="pres">
      <dgm:prSet presAssocID="{07254E5F-25B4-461B-81FE-AC8DE341536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0E923F7A-6902-4D18-BDF5-8CA036D61478}" type="pres">
      <dgm:prSet presAssocID="{3F6F085F-CAF8-4C7B-B6C2-C0C3882B89CD}" presName="composite" presStyleCnt="0"/>
      <dgm:spPr/>
    </dgm:pt>
    <dgm:pt modelId="{94B409E0-2F6E-4DE5-943E-ABD9A069096D}" type="pres">
      <dgm:prSet presAssocID="{3F6F085F-CAF8-4C7B-B6C2-C0C3882B89CD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D5730FE-CF6A-4B56-B553-4CEEFCDF1D91}" type="pres">
      <dgm:prSet presAssocID="{3F6F085F-CAF8-4C7B-B6C2-C0C3882B89CD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34FFEEBB-7B0B-4BA9-9555-766DC9265856}" srcId="{3F6F085F-CAF8-4C7B-B6C2-C0C3882B89CD}" destId="{D9C0970C-3B9F-4F1A-893C-EABFCA07B997}" srcOrd="0" destOrd="0" parTransId="{2A5DB15D-A94B-4646-AD67-F2AB9CFCF86C}" sibTransId="{4F3B43BB-5806-48D8-9D1A-F89AC1572CEB}"/>
    <dgm:cxn modelId="{20DA04AF-1521-447F-A726-253959C4D16B}" type="presOf" srcId="{EBD82193-0091-4A0E-A25E-48E9B2E71C23}" destId="{9D5730FE-CF6A-4B56-B553-4CEEFCDF1D91}" srcOrd="0" destOrd="2" presId="urn:microsoft.com/office/officeart/2005/8/layout/hList1"/>
    <dgm:cxn modelId="{44E5471E-7591-41F3-8123-2165CA7EA630}" type="presOf" srcId="{07254E5F-25B4-461B-81FE-AC8DE3415361}" destId="{4ED0707F-E64F-4BDC-8FC7-0CB663D3825A}" srcOrd="0" destOrd="0" presId="urn:microsoft.com/office/officeart/2005/8/layout/hList1"/>
    <dgm:cxn modelId="{4B4FC692-6769-47AB-898B-03C1ABC316CF}" srcId="{3F6F085F-CAF8-4C7B-B6C2-C0C3882B89CD}" destId="{EBD82193-0091-4A0E-A25E-48E9B2E71C23}" srcOrd="2" destOrd="0" parTransId="{8AAB87FB-92F0-43C3-BD8D-CD77DF0137D6}" sibTransId="{770868F4-3F69-4212-8067-47B2DADB8FB8}"/>
    <dgm:cxn modelId="{246A43E3-B357-4D9D-8FB1-E41E6D2DFF9B}" type="presOf" srcId="{D9C0970C-3B9F-4F1A-893C-EABFCA07B997}" destId="{9D5730FE-CF6A-4B56-B553-4CEEFCDF1D91}" srcOrd="0" destOrd="0" presId="urn:microsoft.com/office/officeart/2005/8/layout/hList1"/>
    <dgm:cxn modelId="{A0A317A1-91AD-47F5-A743-5FF1D7F2B9AD}" type="presOf" srcId="{72AF4FED-91F0-4CEE-A297-D0790EEA689A}" destId="{9D5730FE-CF6A-4B56-B553-4CEEFCDF1D91}" srcOrd="0" destOrd="1" presId="urn:microsoft.com/office/officeart/2005/8/layout/hList1"/>
    <dgm:cxn modelId="{89049627-CA3C-4F59-9D7A-FAD93573DBF0}" srcId="{07254E5F-25B4-461B-81FE-AC8DE3415361}" destId="{3F6F085F-CAF8-4C7B-B6C2-C0C3882B89CD}" srcOrd="0" destOrd="0" parTransId="{14A0B7A4-F10C-4342-B09B-D2FC4EB3A8AB}" sibTransId="{2CA74A3F-61E2-48AE-86D2-E888E986ACE6}"/>
    <dgm:cxn modelId="{14C3A92B-48F9-4D90-80F2-80F447D1D752}" type="presOf" srcId="{3F6F085F-CAF8-4C7B-B6C2-C0C3882B89CD}" destId="{94B409E0-2F6E-4DE5-943E-ABD9A069096D}" srcOrd="0" destOrd="0" presId="urn:microsoft.com/office/officeart/2005/8/layout/hList1"/>
    <dgm:cxn modelId="{C8E3171F-4D91-4857-9048-68D339EFA370}" srcId="{3F6F085F-CAF8-4C7B-B6C2-C0C3882B89CD}" destId="{72AF4FED-91F0-4CEE-A297-D0790EEA689A}" srcOrd="1" destOrd="0" parTransId="{FA6A7B1D-2FAA-4DCC-A95F-B32D5E482EC6}" sibTransId="{E3BD9D1D-96EF-4170-8C18-3E60ACAAEB82}"/>
    <dgm:cxn modelId="{27AFAC22-1991-4528-B63D-D749241ED153}" type="presParOf" srcId="{4ED0707F-E64F-4BDC-8FC7-0CB663D3825A}" destId="{0E923F7A-6902-4D18-BDF5-8CA036D61478}" srcOrd="0" destOrd="0" presId="urn:microsoft.com/office/officeart/2005/8/layout/hList1"/>
    <dgm:cxn modelId="{F777D2E7-8989-4CC4-B00E-709141D85482}" type="presParOf" srcId="{0E923F7A-6902-4D18-BDF5-8CA036D61478}" destId="{94B409E0-2F6E-4DE5-943E-ABD9A069096D}" srcOrd="0" destOrd="0" presId="urn:microsoft.com/office/officeart/2005/8/layout/hList1"/>
    <dgm:cxn modelId="{48015B7F-325F-424C-95C1-C875D6D5B5ED}" type="presParOf" srcId="{0E923F7A-6902-4D18-BDF5-8CA036D61478}" destId="{9D5730FE-CF6A-4B56-B553-4CEEFCDF1D9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xmlns="" relId="rId1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7254E5F-25B4-461B-81FE-AC8DE3415361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3F6F085F-CAF8-4C7B-B6C2-C0C3882B89CD}">
      <dgm:prSet/>
      <dgm:spPr/>
      <dgm:t>
        <a:bodyPr/>
        <a:lstStyle/>
        <a:p>
          <a:pPr rtl="0"/>
          <a:r>
            <a:rPr lang="fr-FR" dirty="0" err="1" smtClean="0"/>
            <a:t>ModModelPlus</a:t>
          </a:r>
          <a:endParaRPr lang="fr-FR" dirty="0"/>
        </a:p>
      </dgm:t>
    </dgm:pt>
    <dgm:pt modelId="{14A0B7A4-F10C-4342-B09B-D2FC4EB3A8AB}" type="parTrans" cxnId="{89049627-CA3C-4F59-9D7A-FAD93573DBF0}">
      <dgm:prSet/>
      <dgm:spPr/>
      <dgm:t>
        <a:bodyPr/>
        <a:lstStyle/>
        <a:p>
          <a:endParaRPr lang="fr-FR"/>
        </a:p>
      </dgm:t>
    </dgm:pt>
    <dgm:pt modelId="{2CA74A3F-61E2-48AE-86D2-E888E986ACE6}" type="sibTrans" cxnId="{89049627-CA3C-4F59-9D7A-FAD93573DBF0}">
      <dgm:prSet/>
      <dgm:spPr/>
      <dgm:t>
        <a:bodyPr/>
        <a:lstStyle/>
        <a:p>
          <a:endParaRPr lang="fr-FR"/>
        </a:p>
      </dgm:t>
    </dgm:pt>
    <dgm:pt modelId="{D9C0970C-3B9F-4F1A-893C-EABFCA07B997}">
      <dgm:prSet/>
      <dgm:spPr/>
      <dgm:t>
        <a:bodyPr/>
        <a:lstStyle/>
        <a:p>
          <a:pPr rtl="0"/>
          <a:r>
            <a:rPr lang="fr-FR" dirty="0" err="1" smtClean="0"/>
            <a:t>ModModel</a:t>
          </a:r>
          <a:r>
            <a:rPr lang="fr-FR" dirty="0" smtClean="0"/>
            <a:t>* pointer to a </a:t>
          </a:r>
          <a:r>
            <a:rPr lang="fr-FR" dirty="0" err="1" smtClean="0"/>
            <a:t>modelica</a:t>
          </a:r>
          <a:r>
            <a:rPr lang="fr-FR" dirty="0" smtClean="0"/>
            <a:t> model</a:t>
          </a:r>
          <a:endParaRPr lang="fr-FR" dirty="0"/>
        </a:p>
      </dgm:t>
    </dgm:pt>
    <dgm:pt modelId="{2A5DB15D-A94B-4646-AD67-F2AB9CFCF86C}" type="parTrans" cxnId="{34FFEEBB-7B0B-4BA9-9555-766DC9265856}">
      <dgm:prSet/>
      <dgm:spPr/>
      <dgm:t>
        <a:bodyPr/>
        <a:lstStyle/>
        <a:p>
          <a:endParaRPr lang="fr-FR"/>
        </a:p>
      </dgm:t>
    </dgm:pt>
    <dgm:pt modelId="{4F3B43BB-5806-48D8-9D1A-F89AC1572CEB}" type="sibTrans" cxnId="{34FFEEBB-7B0B-4BA9-9555-766DC9265856}">
      <dgm:prSet/>
      <dgm:spPr/>
      <dgm:t>
        <a:bodyPr/>
        <a:lstStyle/>
        <a:p>
          <a:endParaRPr lang="fr-FR"/>
        </a:p>
      </dgm:t>
    </dgm:pt>
    <dgm:pt modelId="{0F61308B-B33B-4D14-90BA-2B0FC2484B40}">
      <dgm:prSet/>
      <dgm:spPr/>
      <dgm:t>
        <a:bodyPr/>
        <a:lstStyle/>
        <a:p>
          <a:pPr rtl="0"/>
          <a:r>
            <a:rPr lang="fr-FR" dirty="0" err="1" smtClean="0"/>
            <a:t>void</a:t>
          </a:r>
          <a:r>
            <a:rPr lang="fr-FR" dirty="0" smtClean="0"/>
            <a:t> compile()</a:t>
          </a:r>
          <a:endParaRPr lang="fr-FR" dirty="0"/>
        </a:p>
      </dgm:t>
    </dgm:pt>
    <dgm:pt modelId="{9743B9CA-7D0E-44AE-A959-8DF147D4A3D9}" type="parTrans" cxnId="{420A1AD9-7EB0-4E28-8A47-E72FFBEA0B46}">
      <dgm:prSet/>
      <dgm:spPr/>
    </dgm:pt>
    <dgm:pt modelId="{700E0272-EED0-4590-9BF1-883300C14AF8}" type="sibTrans" cxnId="{420A1AD9-7EB0-4E28-8A47-E72FFBEA0B46}">
      <dgm:prSet/>
      <dgm:spPr/>
    </dgm:pt>
    <dgm:pt modelId="{9CA28A67-4655-4D1D-B635-9478020573DA}">
      <dgm:prSet/>
      <dgm:spPr/>
      <dgm:t>
        <a:bodyPr/>
        <a:lstStyle/>
        <a:p>
          <a:pPr rtl="0"/>
          <a:r>
            <a:rPr lang="fr-FR" dirty="0" err="1" smtClean="0"/>
            <a:t>void</a:t>
          </a:r>
          <a:r>
            <a:rPr lang="fr-FR" dirty="0" smtClean="0"/>
            <a:t> </a:t>
          </a:r>
          <a:r>
            <a:rPr lang="fr-FR" dirty="0" err="1" smtClean="0"/>
            <a:t>readVariables</a:t>
          </a:r>
          <a:r>
            <a:rPr lang="fr-FR" dirty="0" smtClean="0"/>
            <a:t>()	</a:t>
          </a:r>
          <a:endParaRPr lang="fr-FR" dirty="0"/>
        </a:p>
      </dgm:t>
    </dgm:pt>
    <dgm:pt modelId="{2FADC7F0-E2C8-4E58-9A08-A0E3B7E3FDE3}" type="parTrans" cxnId="{7176A4CE-2D8D-4332-B901-31ECFBFEF88A}">
      <dgm:prSet/>
      <dgm:spPr/>
    </dgm:pt>
    <dgm:pt modelId="{09EE3706-635F-4DC3-BFCA-A5698BE21A0E}" type="sibTrans" cxnId="{7176A4CE-2D8D-4332-B901-31ECFBFEF88A}">
      <dgm:prSet/>
      <dgm:spPr/>
    </dgm:pt>
    <dgm:pt modelId="{4ED0707F-E64F-4BDC-8FC7-0CB663D3825A}" type="pres">
      <dgm:prSet presAssocID="{07254E5F-25B4-461B-81FE-AC8DE341536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0E923F7A-6902-4D18-BDF5-8CA036D61478}" type="pres">
      <dgm:prSet presAssocID="{3F6F085F-CAF8-4C7B-B6C2-C0C3882B89CD}" presName="composite" presStyleCnt="0"/>
      <dgm:spPr/>
    </dgm:pt>
    <dgm:pt modelId="{94B409E0-2F6E-4DE5-943E-ABD9A069096D}" type="pres">
      <dgm:prSet presAssocID="{3F6F085F-CAF8-4C7B-B6C2-C0C3882B89CD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D5730FE-CF6A-4B56-B553-4CEEFCDF1D91}" type="pres">
      <dgm:prSet presAssocID="{3F6F085F-CAF8-4C7B-B6C2-C0C3882B89CD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34FFEEBB-7B0B-4BA9-9555-766DC9265856}" srcId="{3F6F085F-CAF8-4C7B-B6C2-C0C3882B89CD}" destId="{D9C0970C-3B9F-4F1A-893C-EABFCA07B997}" srcOrd="0" destOrd="0" parTransId="{2A5DB15D-A94B-4646-AD67-F2AB9CFCF86C}" sibTransId="{4F3B43BB-5806-48D8-9D1A-F89AC1572CEB}"/>
    <dgm:cxn modelId="{050A1E64-7911-4F67-BAAB-458583E21E98}" type="presOf" srcId="{9CA28A67-4655-4D1D-B635-9478020573DA}" destId="{9D5730FE-CF6A-4B56-B553-4CEEFCDF1D91}" srcOrd="0" destOrd="2" presId="urn:microsoft.com/office/officeart/2005/8/layout/hList1"/>
    <dgm:cxn modelId="{7176A4CE-2D8D-4332-B901-31ECFBFEF88A}" srcId="{3F6F085F-CAF8-4C7B-B6C2-C0C3882B89CD}" destId="{9CA28A67-4655-4D1D-B635-9478020573DA}" srcOrd="2" destOrd="0" parTransId="{2FADC7F0-E2C8-4E58-9A08-A0E3B7E3FDE3}" sibTransId="{09EE3706-635F-4DC3-BFCA-A5698BE21A0E}"/>
    <dgm:cxn modelId="{420A1AD9-7EB0-4E28-8A47-E72FFBEA0B46}" srcId="{3F6F085F-CAF8-4C7B-B6C2-C0C3882B89CD}" destId="{0F61308B-B33B-4D14-90BA-2B0FC2484B40}" srcOrd="1" destOrd="0" parTransId="{9743B9CA-7D0E-44AE-A959-8DF147D4A3D9}" sibTransId="{700E0272-EED0-4590-9BF1-883300C14AF8}"/>
    <dgm:cxn modelId="{89049627-CA3C-4F59-9D7A-FAD93573DBF0}" srcId="{07254E5F-25B4-461B-81FE-AC8DE3415361}" destId="{3F6F085F-CAF8-4C7B-B6C2-C0C3882B89CD}" srcOrd="0" destOrd="0" parTransId="{14A0B7A4-F10C-4342-B09B-D2FC4EB3A8AB}" sibTransId="{2CA74A3F-61E2-48AE-86D2-E888E986ACE6}"/>
    <dgm:cxn modelId="{95EB5FC2-263A-403C-836F-D829D2DB8B00}" type="presOf" srcId="{07254E5F-25B4-461B-81FE-AC8DE3415361}" destId="{4ED0707F-E64F-4BDC-8FC7-0CB663D3825A}" srcOrd="0" destOrd="0" presId="urn:microsoft.com/office/officeart/2005/8/layout/hList1"/>
    <dgm:cxn modelId="{13C7BBD4-332D-4322-AB6F-2B1381B2D8B0}" type="presOf" srcId="{3F6F085F-CAF8-4C7B-B6C2-C0C3882B89CD}" destId="{94B409E0-2F6E-4DE5-943E-ABD9A069096D}" srcOrd="0" destOrd="0" presId="urn:microsoft.com/office/officeart/2005/8/layout/hList1"/>
    <dgm:cxn modelId="{0310A4C7-2F76-404A-90F1-9BEC2B3A13D0}" type="presOf" srcId="{0F61308B-B33B-4D14-90BA-2B0FC2484B40}" destId="{9D5730FE-CF6A-4B56-B553-4CEEFCDF1D91}" srcOrd="0" destOrd="1" presId="urn:microsoft.com/office/officeart/2005/8/layout/hList1"/>
    <dgm:cxn modelId="{26167705-8468-4B6E-A2C9-17B8AA0E971B}" type="presOf" srcId="{D9C0970C-3B9F-4F1A-893C-EABFCA07B997}" destId="{9D5730FE-CF6A-4B56-B553-4CEEFCDF1D91}" srcOrd="0" destOrd="0" presId="urn:microsoft.com/office/officeart/2005/8/layout/hList1"/>
    <dgm:cxn modelId="{514408E6-D064-48B4-9822-703537506FE5}" type="presParOf" srcId="{4ED0707F-E64F-4BDC-8FC7-0CB663D3825A}" destId="{0E923F7A-6902-4D18-BDF5-8CA036D61478}" srcOrd="0" destOrd="0" presId="urn:microsoft.com/office/officeart/2005/8/layout/hList1"/>
    <dgm:cxn modelId="{5B55A7A0-DC6D-466E-9415-C858E3241F1E}" type="presParOf" srcId="{0E923F7A-6902-4D18-BDF5-8CA036D61478}" destId="{94B409E0-2F6E-4DE5-943E-ABD9A069096D}" srcOrd="0" destOrd="0" presId="urn:microsoft.com/office/officeart/2005/8/layout/hList1"/>
    <dgm:cxn modelId="{B2FBACBA-5491-42CB-837E-2551FD7F9B7F}" type="presParOf" srcId="{0E923F7A-6902-4D18-BDF5-8CA036D61478}" destId="{9D5730FE-CF6A-4B56-B553-4CEEFCDF1D9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FA258B8-5BD6-4F0E-B71E-F29F3B6BB713}" type="doc">
      <dgm:prSet loTypeId="urn:microsoft.com/office/officeart/2005/8/layout/lProcess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DFC53E27-A616-4927-AAB5-0BA199D08556}">
      <dgm:prSet phldrT="[Texte]"/>
      <dgm:spPr/>
      <dgm:t>
        <a:bodyPr/>
        <a:lstStyle/>
        <a:p>
          <a:r>
            <a:rPr lang="fr-FR" dirty="0" err="1" smtClean="0"/>
            <a:t>ModPlusCtrl</a:t>
          </a:r>
          <a:endParaRPr lang="fr-FR" dirty="0"/>
        </a:p>
      </dgm:t>
    </dgm:pt>
    <dgm:pt modelId="{43B69F90-9207-4A32-8777-BBAB1E6CE19E}" type="parTrans" cxnId="{FE22CDBB-9173-42DD-94D0-BA6ED0965B3F}">
      <dgm:prSet/>
      <dgm:spPr/>
      <dgm:t>
        <a:bodyPr/>
        <a:lstStyle/>
        <a:p>
          <a:endParaRPr lang="fr-FR"/>
        </a:p>
      </dgm:t>
    </dgm:pt>
    <dgm:pt modelId="{09A773F6-8EE3-4E59-91B0-ADA8FE3E0060}" type="sibTrans" cxnId="{FE22CDBB-9173-42DD-94D0-BA6ED0965B3F}">
      <dgm:prSet/>
      <dgm:spPr/>
      <dgm:t>
        <a:bodyPr/>
        <a:lstStyle/>
        <a:p>
          <a:endParaRPr lang="fr-FR"/>
        </a:p>
      </dgm:t>
    </dgm:pt>
    <dgm:pt modelId="{0A4E7CD4-891E-4996-B744-F7C33D779364}">
      <dgm:prSet phldrT="[Texte]"/>
      <dgm:spPr/>
      <dgm:t>
        <a:bodyPr/>
        <a:lstStyle/>
        <a:p>
          <a:r>
            <a:rPr lang="fr-FR" dirty="0" err="1" smtClean="0"/>
            <a:t>OpenModelica</a:t>
          </a:r>
          <a:r>
            <a:rPr lang="fr-FR" dirty="0" smtClean="0"/>
            <a:t> </a:t>
          </a:r>
          <a:r>
            <a:rPr lang="fr-FR" dirty="0" err="1" smtClean="0"/>
            <a:t>controler</a:t>
          </a:r>
          <a:endParaRPr lang="fr-FR" dirty="0"/>
        </a:p>
      </dgm:t>
    </dgm:pt>
    <dgm:pt modelId="{A8DEB589-DAF0-4F90-9225-B4FE3FAFC627}" type="parTrans" cxnId="{F204BAF0-9221-49D3-8C4E-CD42ECABF453}">
      <dgm:prSet/>
      <dgm:spPr/>
      <dgm:t>
        <a:bodyPr/>
        <a:lstStyle/>
        <a:p>
          <a:endParaRPr lang="fr-FR"/>
        </a:p>
      </dgm:t>
    </dgm:pt>
    <dgm:pt modelId="{BC2BC9C8-AECF-44A7-AB82-AB446A6AA09B}" type="sibTrans" cxnId="{F204BAF0-9221-49D3-8C4E-CD42ECABF453}">
      <dgm:prSet/>
      <dgm:spPr/>
      <dgm:t>
        <a:bodyPr/>
        <a:lstStyle/>
        <a:p>
          <a:endParaRPr lang="fr-FR"/>
        </a:p>
      </dgm:t>
    </dgm:pt>
    <dgm:pt modelId="{CC2F5EEA-3235-4145-989B-1E8C4FE4AA1B}">
      <dgm:prSet phldrT="[Texte]"/>
      <dgm:spPr/>
      <dgm:t>
        <a:bodyPr/>
        <a:lstStyle/>
        <a:p>
          <a:r>
            <a:rPr lang="fr-FR" dirty="0" err="1" smtClean="0"/>
            <a:t>Dymola</a:t>
          </a:r>
          <a:r>
            <a:rPr lang="fr-FR" dirty="0" smtClean="0"/>
            <a:t> </a:t>
          </a:r>
          <a:r>
            <a:rPr lang="fr-FR" dirty="0" err="1" smtClean="0"/>
            <a:t>controler</a:t>
          </a:r>
          <a:endParaRPr lang="fr-FR" dirty="0"/>
        </a:p>
      </dgm:t>
    </dgm:pt>
    <dgm:pt modelId="{E530A89A-4EC5-46E6-A336-7ABB34238677}" type="parTrans" cxnId="{6CDA24F8-BA15-411B-AA8B-EF1A4BC0CC82}">
      <dgm:prSet/>
      <dgm:spPr/>
      <dgm:t>
        <a:bodyPr/>
        <a:lstStyle/>
        <a:p>
          <a:endParaRPr lang="fr-FR"/>
        </a:p>
      </dgm:t>
    </dgm:pt>
    <dgm:pt modelId="{95047698-9951-4311-8E96-4D3CC8742CB9}" type="sibTrans" cxnId="{6CDA24F8-BA15-411B-AA8B-EF1A4BC0CC82}">
      <dgm:prSet/>
      <dgm:spPr/>
      <dgm:t>
        <a:bodyPr/>
        <a:lstStyle/>
        <a:p>
          <a:endParaRPr lang="fr-FR"/>
        </a:p>
      </dgm:t>
    </dgm:pt>
    <dgm:pt modelId="{4FAE6B82-494D-4BCA-A29A-FD9B11C1C14C}">
      <dgm:prSet phldrT="[Texte]"/>
      <dgm:spPr/>
      <dgm:t>
        <a:bodyPr/>
        <a:lstStyle/>
        <a:p>
          <a:r>
            <a:rPr lang="fr-FR" dirty="0" err="1" smtClean="0"/>
            <a:t>MathModelica</a:t>
          </a:r>
          <a:r>
            <a:rPr lang="fr-FR" dirty="0" smtClean="0"/>
            <a:t> </a:t>
          </a:r>
          <a:r>
            <a:rPr lang="fr-FR" dirty="0" err="1" smtClean="0"/>
            <a:t>controler</a:t>
          </a:r>
          <a:endParaRPr lang="fr-FR" dirty="0"/>
        </a:p>
      </dgm:t>
    </dgm:pt>
    <dgm:pt modelId="{A37BF14B-9C2A-4D1E-A5C2-B80C9E6AE28A}" type="parTrans" cxnId="{4269A3D2-597D-4BAF-934D-EA5A77591D0D}">
      <dgm:prSet/>
      <dgm:spPr/>
      <dgm:t>
        <a:bodyPr/>
        <a:lstStyle/>
        <a:p>
          <a:endParaRPr lang="fr-FR"/>
        </a:p>
      </dgm:t>
    </dgm:pt>
    <dgm:pt modelId="{27FA93F4-83A4-4A50-BB80-351A30D3B790}" type="sibTrans" cxnId="{4269A3D2-597D-4BAF-934D-EA5A77591D0D}">
      <dgm:prSet/>
      <dgm:spPr/>
      <dgm:t>
        <a:bodyPr/>
        <a:lstStyle/>
        <a:p>
          <a:endParaRPr lang="fr-FR"/>
        </a:p>
      </dgm:t>
    </dgm:pt>
    <dgm:pt modelId="{A54AC378-3CCF-432E-9089-5E81BF56F052}" type="pres">
      <dgm:prSet presAssocID="{6FA258B8-5BD6-4F0E-B71E-F29F3B6BB713}" presName="theList" presStyleCnt="0">
        <dgm:presLayoutVars>
          <dgm:dir/>
          <dgm:animLvl val="lvl"/>
          <dgm:resizeHandles val="exact"/>
        </dgm:presLayoutVars>
      </dgm:prSet>
      <dgm:spPr/>
    </dgm:pt>
    <dgm:pt modelId="{D66C29AE-C0F8-4C49-A40D-E7AADF99EF22}" type="pres">
      <dgm:prSet presAssocID="{DFC53E27-A616-4927-AAB5-0BA199D08556}" presName="compNode" presStyleCnt="0"/>
      <dgm:spPr/>
    </dgm:pt>
    <dgm:pt modelId="{BC741315-F4E0-410B-89E4-4D2410C6CBA5}" type="pres">
      <dgm:prSet presAssocID="{DFC53E27-A616-4927-AAB5-0BA199D08556}" presName="aNode" presStyleLbl="bgShp" presStyleIdx="0" presStyleCnt="1" custLinFactNeighborX="49477" custLinFactNeighborY="2381"/>
      <dgm:spPr/>
    </dgm:pt>
    <dgm:pt modelId="{79944DDA-2AAB-49C1-B4E7-659035C79ACE}" type="pres">
      <dgm:prSet presAssocID="{DFC53E27-A616-4927-AAB5-0BA199D08556}" presName="textNode" presStyleLbl="bgShp" presStyleIdx="0" presStyleCnt="1"/>
      <dgm:spPr/>
    </dgm:pt>
    <dgm:pt modelId="{15965AC5-E7E4-42DB-902F-8A5DF59897B2}" type="pres">
      <dgm:prSet presAssocID="{DFC53E27-A616-4927-AAB5-0BA199D08556}" presName="compChildNode" presStyleCnt="0"/>
      <dgm:spPr/>
    </dgm:pt>
    <dgm:pt modelId="{400A252E-C5E5-42B0-A713-BD4947EB78D5}" type="pres">
      <dgm:prSet presAssocID="{DFC53E27-A616-4927-AAB5-0BA199D08556}" presName="theInnerList" presStyleCnt="0"/>
      <dgm:spPr/>
    </dgm:pt>
    <dgm:pt modelId="{FE9C5405-8AF3-4BEF-BFE5-2CE476DF600C}" type="pres">
      <dgm:prSet presAssocID="{0A4E7CD4-891E-4996-B744-F7C33D779364}" presName="childNode" presStyleLbl="node1" presStyleIdx="0" presStyleCnt="3">
        <dgm:presLayoutVars>
          <dgm:bulletEnabled val="1"/>
        </dgm:presLayoutVars>
      </dgm:prSet>
      <dgm:spPr/>
    </dgm:pt>
    <dgm:pt modelId="{F519D1D0-3831-4A36-8846-FF6BE2551FA7}" type="pres">
      <dgm:prSet presAssocID="{0A4E7CD4-891E-4996-B744-F7C33D779364}" presName="aSpace2" presStyleCnt="0"/>
      <dgm:spPr/>
    </dgm:pt>
    <dgm:pt modelId="{661971C4-E057-4A4D-9A9D-B45307D03835}" type="pres">
      <dgm:prSet presAssocID="{CC2F5EEA-3235-4145-989B-1E8C4FE4AA1B}" presName="childNode" presStyleLbl="node1" presStyleIdx="1" presStyleCnt="3">
        <dgm:presLayoutVars>
          <dgm:bulletEnabled val="1"/>
        </dgm:presLayoutVars>
      </dgm:prSet>
      <dgm:spPr/>
    </dgm:pt>
    <dgm:pt modelId="{1922DF00-27CE-4EFC-8313-47C1D38BB0E2}" type="pres">
      <dgm:prSet presAssocID="{CC2F5EEA-3235-4145-989B-1E8C4FE4AA1B}" presName="aSpace2" presStyleCnt="0"/>
      <dgm:spPr/>
    </dgm:pt>
    <dgm:pt modelId="{AC448D41-3918-4554-A66C-EB72F2127764}" type="pres">
      <dgm:prSet presAssocID="{4FAE6B82-494D-4BCA-A29A-FD9B11C1C14C}" presName="childNode" presStyleLbl="node1" presStyleIdx="2" presStyleCnt="3">
        <dgm:presLayoutVars>
          <dgm:bulletEnabled val="1"/>
        </dgm:presLayoutVars>
      </dgm:prSet>
      <dgm:spPr/>
    </dgm:pt>
  </dgm:ptLst>
  <dgm:cxnLst>
    <dgm:cxn modelId="{E5B2C5A3-BCB1-44E3-A869-4E0FC00C0AE8}" type="presOf" srcId="{CC2F5EEA-3235-4145-989B-1E8C4FE4AA1B}" destId="{661971C4-E057-4A4D-9A9D-B45307D03835}" srcOrd="0" destOrd="0" presId="urn:microsoft.com/office/officeart/2005/8/layout/lProcess2"/>
    <dgm:cxn modelId="{865C9EA3-901B-4533-B0DD-E525303136EA}" type="presOf" srcId="{4FAE6B82-494D-4BCA-A29A-FD9B11C1C14C}" destId="{AC448D41-3918-4554-A66C-EB72F2127764}" srcOrd="0" destOrd="0" presId="urn:microsoft.com/office/officeart/2005/8/layout/lProcess2"/>
    <dgm:cxn modelId="{4269A3D2-597D-4BAF-934D-EA5A77591D0D}" srcId="{DFC53E27-A616-4927-AAB5-0BA199D08556}" destId="{4FAE6B82-494D-4BCA-A29A-FD9B11C1C14C}" srcOrd="2" destOrd="0" parTransId="{A37BF14B-9C2A-4D1E-A5C2-B80C9E6AE28A}" sibTransId="{27FA93F4-83A4-4A50-BB80-351A30D3B790}"/>
    <dgm:cxn modelId="{FA808291-9139-4EB6-9D88-B8D2D524AB42}" type="presOf" srcId="{DFC53E27-A616-4927-AAB5-0BA199D08556}" destId="{BC741315-F4E0-410B-89E4-4D2410C6CBA5}" srcOrd="0" destOrd="0" presId="urn:microsoft.com/office/officeart/2005/8/layout/lProcess2"/>
    <dgm:cxn modelId="{F204BAF0-9221-49D3-8C4E-CD42ECABF453}" srcId="{DFC53E27-A616-4927-AAB5-0BA199D08556}" destId="{0A4E7CD4-891E-4996-B744-F7C33D779364}" srcOrd="0" destOrd="0" parTransId="{A8DEB589-DAF0-4F90-9225-B4FE3FAFC627}" sibTransId="{BC2BC9C8-AECF-44A7-AB82-AB446A6AA09B}"/>
    <dgm:cxn modelId="{FE22CDBB-9173-42DD-94D0-BA6ED0965B3F}" srcId="{6FA258B8-5BD6-4F0E-B71E-F29F3B6BB713}" destId="{DFC53E27-A616-4927-AAB5-0BA199D08556}" srcOrd="0" destOrd="0" parTransId="{43B69F90-9207-4A32-8777-BBAB1E6CE19E}" sibTransId="{09A773F6-8EE3-4E59-91B0-ADA8FE3E0060}"/>
    <dgm:cxn modelId="{6CDA24F8-BA15-411B-AA8B-EF1A4BC0CC82}" srcId="{DFC53E27-A616-4927-AAB5-0BA199D08556}" destId="{CC2F5EEA-3235-4145-989B-1E8C4FE4AA1B}" srcOrd="1" destOrd="0" parTransId="{E530A89A-4EC5-46E6-A336-7ABB34238677}" sibTransId="{95047698-9951-4311-8E96-4D3CC8742CB9}"/>
    <dgm:cxn modelId="{192F33E2-F5A2-4D5D-840F-C291242D8D84}" type="presOf" srcId="{6FA258B8-5BD6-4F0E-B71E-F29F3B6BB713}" destId="{A54AC378-3CCF-432E-9089-5E81BF56F052}" srcOrd="0" destOrd="0" presId="urn:microsoft.com/office/officeart/2005/8/layout/lProcess2"/>
    <dgm:cxn modelId="{67939205-B1EE-48E2-B233-17D11285F997}" type="presOf" srcId="{DFC53E27-A616-4927-AAB5-0BA199D08556}" destId="{79944DDA-2AAB-49C1-B4E7-659035C79ACE}" srcOrd="1" destOrd="0" presId="urn:microsoft.com/office/officeart/2005/8/layout/lProcess2"/>
    <dgm:cxn modelId="{4D2465EB-27FC-4B94-84C9-917027FA0306}" type="presOf" srcId="{0A4E7CD4-891E-4996-B744-F7C33D779364}" destId="{FE9C5405-8AF3-4BEF-BFE5-2CE476DF600C}" srcOrd="0" destOrd="0" presId="urn:microsoft.com/office/officeart/2005/8/layout/lProcess2"/>
    <dgm:cxn modelId="{ED718B07-FFB1-4325-9E3A-7938FC171FAC}" type="presParOf" srcId="{A54AC378-3CCF-432E-9089-5E81BF56F052}" destId="{D66C29AE-C0F8-4C49-A40D-E7AADF99EF22}" srcOrd="0" destOrd="0" presId="urn:microsoft.com/office/officeart/2005/8/layout/lProcess2"/>
    <dgm:cxn modelId="{9BD264BC-6967-4738-A384-D32578441B0A}" type="presParOf" srcId="{D66C29AE-C0F8-4C49-A40D-E7AADF99EF22}" destId="{BC741315-F4E0-410B-89E4-4D2410C6CBA5}" srcOrd="0" destOrd="0" presId="urn:microsoft.com/office/officeart/2005/8/layout/lProcess2"/>
    <dgm:cxn modelId="{E251B3D2-B81D-45C4-8C2D-83C834F162E7}" type="presParOf" srcId="{D66C29AE-C0F8-4C49-A40D-E7AADF99EF22}" destId="{79944DDA-2AAB-49C1-B4E7-659035C79ACE}" srcOrd="1" destOrd="0" presId="urn:microsoft.com/office/officeart/2005/8/layout/lProcess2"/>
    <dgm:cxn modelId="{340808B4-E5FC-40D4-BF87-1CD96C459822}" type="presParOf" srcId="{D66C29AE-C0F8-4C49-A40D-E7AADF99EF22}" destId="{15965AC5-E7E4-42DB-902F-8A5DF59897B2}" srcOrd="2" destOrd="0" presId="urn:microsoft.com/office/officeart/2005/8/layout/lProcess2"/>
    <dgm:cxn modelId="{FFA6D894-40D7-4AA7-A394-535A1F08857E}" type="presParOf" srcId="{15965AC5-E7E4-42DB-902F-8A5DF59897B2}" destId="{400A252E-C5E5-42B0-A713-BD4947EB78D5}" srcOrd="0" destOrd="0" presId="urn:microsoft.com/office/officeart/2005/8/layout/lProcess2"/>
    <dgm:cxn modelId="{6F759387-4EC9-402C-817D-4B5440666410}" type="presParOf" srcId="{400A252E-C5E5-42B0-A713-BD4947EB78D5}" destId="{FE9C5405-8AF3-4BEF-BFE5-2CE476DF600C}" srcOrd="0" destOrd="0" presId="urn:microsoft.com/office/officeart/2005/8/layout/lProcess2"/>
    <dgm:cxn modelId="{19B28F9B-667E-4643-B4E4-C2558CA0EAF2}" type="presParOf" srcId="{400A252E-C5E5-42B0-A713-BD4947EB78D5}" destId="{F519D1D0-3831-4A36-8846-FF6BE2551FA7}" srcOrd="1" destOrd="0" presId="urn:microsoft.com/office/officeart/2005/8/layout/lProcess2"/>
    <dgm:cxn modelId="{88E9487B-8D6C-4892-9607-2A2A9F4F7BF9}" type="presParOf" srcId="{400A252E-C5E5-42B0-A713-BD4947EB78D5}" destId="{661971C4-E057-4A4D-9A9D-B45307D03835}" srcOrd="2" destOrd="0" presId="urn:microsoft.com/office/officeart/2005/8/layout/lProcess2"/>
    <dgm:cxn modelId="{ABDC2EF1-6CB0-44F3-A8B0-9CD766833A2C}" type="presParOf" srcId="{400A252E-C5E5-42B0-A713-BD4947EB78D5}" destId="{1922DF00-27CE-4EFC-8313-47C1D38BB0E2}" srcOrd="3" destOrd="0" presId="urn:microsoft.com/office/officeart/2005/8/layout/lProcess2"/>
    <dgm:cxn modelId="{E745AD78-20DF-4864-9B8A-47D1371C607B}" type="presParOf" srcId="{400A252E-C5E5-42B0-A713-BD4947EB78D5}" destId="{AC448D41-3918-4554-A66C-EB72F2127764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95F68B5-16E0-4231-BAF9-89C4D0A0413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A7C7A2C3-EA4F-41FB-BC92-32F525EF6F59}">
      <dgm:prSet phldrT="[Texte]"/>
      <dgm:spPr/>
      <dgm:t>
        <a:bodyPr/>
        <a:lstStyle/>
        <a:p>
          <a:r>
            <a:rPr lang="fr-FR" dirty="0" err="1" smtClean="0"/>
            <a:t>ModModelPlus</a:t>
          </a:r>
          <a:r>
            <a:rPr lang="fr-FR" dirty="0" smtClean="0"/>
            <a:t>*</a:t>
          </a:r>
          <a:endParaRPr lang="fr-FR" dirty="0"/>
        </a:p>
      </dgm:t>
    </dgm:pt>
    <dgm:pt modelId="{19136F92-06CD-4618-ADAE-AFC6979D9FB3}" type="parTrans" cxnId="{620BDA04-867B-42C0-AFDF-A9B13C6631E5}">
      <dgm:prSet/>
      <dgm:spPr/>
      <dgm:t>
        <a:bodyPr/>
        <a:lstStyle/>
        <a:p>
          <a:endParaRPr lang="fr-FR"/>
        </a:p>
      </dgm:t>
    </dgm:pt>
    <dgm:pt modelId="{C86E4E64-AE6A-4D2D-A404-CDD8F78E516A}" type="sibTrans" cxnId="{620BDA04-867B-42C0-AFDF-A9B13C6631E5}">
      <dgm:prSet/>
      <dgm:spPr/>
      <dgm:t>
        <a:bodyPr/>
        <a:lstStyle/>
        <a:p>
          <a:endParaRPr lang="fr-FR"/>
        </a:p>
      </dgm:t>
    </dgm:pt>
    <dgm:pt modelId="{78EA77B1-40E3-4AD9-B737-7325E114E274}">
      <dgm:prSet phldrT="[Texte]"/>
      <dgm:spPr/>
      <dgm:t>
        <a:bodyPr/>
        <a:lstStyle/>
        <a:p>
          <a:r>
            <a:rPr lang="fr-FR" dirty="0" err="1" smtClean="0"/>
            <a:t>Linked</a:t>
          </a:r>
          <a:r>
            <a:rPr lang="fr-FR" dirty="0" smtClean="0"/>
            <a:t> to </a:t>
          </a:r>
          <a:r>
            <a:rPr lang="fr-FR" dirty="0" err="1" smtClean="0"/>
            <a:t>ModModel</a:t>
          </a:r>
          <a:r>
            <a:rPr lang="fr-FR" dirty="0" smtClean="0"/>
            <a:t> (</a:t>
          </a:r>
          <a:r>
            <a:rPr lang="fr-FR" dirty="0" err="1" smtClean="0"/>
            <a:t>node</a:t>
          </a:r>
          <a:r>
            <a:rPr lang="fr-FR" dirty="0" smtClean="0"/>
            <a:t> in </a:t>
          </a:r>
          <a:r>
            <a:rPr lang="fr-FR" dirty="0" err="1" smtClean="0"/>
            <a:t>ModClassTree</a:t>
          </a:r>
          <a:r>
            <a:rPr lang="fr-FR" dirty="0" smtClean="0"/>
            <a:t>)</a:t>
          </a:r>
          <a:endParaRPr lang="fr-FR" dirty="0"/>
        </a:p>
      </dgm:t>
    </dgm:pt>
    <dgm:pt modelId="{5D72E52D-6FE6-4858-9301-D2AFB043E3CF}" type="parTrans" cxnId="{1925424E-4B34-40BA-BBC4-6B870E57F64A}">
      <dgm:prSet/>
      <dgm:spPr/>
      <dgm:t>
        <a:bodyPr/>
        <a:lstStyle/>
        <a:p>
          <a:endParaRPr lang="fr-FR"/>
        </a:p>
      </dgm:t>
    </dgm:pt>
    <dgm:pt modelId="{D9D5F11D-0DA8-453C-AE2B-689586153E29}" type="sibTrans" cxnId="{1925424E-4B34-40BA-BBC4-6B870E57F64A}">
      <dgm:prSet/>
      <dgm:spPr/>
      <dgm:t>
        <a:bodyPr/>
        <a:lstStyle/>
        <a:p>
          <a:endParaRPr lang="fr-FR"/>
        </a:p>
      </dgm:t>
    </dgm:pt>
    <dgm:pt modelId="{F5408F84-9405-4987-BCB6-1D95C7E236D1}">
      <dgm:prSet phldrT="[Texte]"/>
      <dgm:spPr/>
      <dgm:t>
        <a:bodyPr/>
        <a:lstStyle/>
        <a:p>
          <a:r>
            <a:rPr lang="fr-FR" dirty="0" err="1" smtClean="0"/>
            <a:t>ModPlusCtrl</a:t>
          </a:r>
          <a:r>
            <a:rPr lang="fr-FR" dirty="0" smtClean="0"/>
            <a:t>*</a:t>
          </a:r>
          <a:endParaRPr lang="fr-FR" dirty="0"/>
        </a:p>
      </dgm:t>
    </dgm:pt>
    <dgm:pt modelId="{23CED36A-5261-42A0-A26E-E3C64D6060FE}" type="parTrans" cxnId="{E9DFA932-8B9D-4899-8B9D-8ADB146DCF9E}">
      <dgm:prSet/>
      <dgm:spPr/>
      <dgm:t>
        <a:bodyPr/>
        <a:lstStyle/>
        <a:p>
          <a:endParaRPr lang="fr-FR"/>
        </a:p>
      </dgm:t>
    </dgm:pt>
    <dgm:pt modelId="{B0F80A2C-F379-4D1C-A84A-9CB70F3B0267}" type="sibTrans" cxnId="{E9DFA932-8B9D-4899-8B9D-8ADB146DCF9E}">
      <dgm:prSet/>
      <dgm:spPr/>
      <dgm:t>
        <a:bodyPr/>
        <a:lstStyle/>
        <a:p>
          <a:endParaRPr lang="fr-FR"/>
        </a:p>
      </dgm:t>
    </dgm:pt>
    <dgm:pt modelId="{8418E3A7-2C16-4AC1-9295-960643237BFB}">
      <dgm:prSet phldrT="[Texte]"/>
      <dgm:spPr/>
      <dgm:t>
        <a:bodyPr/>
        <a:lstStyle/>
        <a:p>
          <a:r>
            <a:rPr lang="fr-FR" dirty="0" smtClean="0"/>
            <a:t>Simulator </a:t>
          </a:r>
          <a:r>
            <a:rPr lang="fr-FR" dirty="0" err="1" smtClean="0"/>
            <a:t>choice</a:t>
          </a:r>
          <a:r>
            <a:rPr lang="fr-FR" dirty="0" smtClean="0"/>
            <a:t> and </a:t>
          </a:r>
          <a:r>
            <a:rPr lang="fr-FR" dirty="0" err="1" smtClean="0"/>
            <a:t>parameters</a:t>
          </a:r>
          <a:endParaRPr lang="fr-FR" dirty="0"/>
        </a:p>
      </dgm:t>
    </dgm:pt>
    <dgm:pt modelId="{B86A1AC3-0F23-4980-8B09-EC3CAFFA4170}" type="parTrans" cxnId="{39021433-D182-47B2-BEC4-8B63400BE128}">
      <dgm:prSet/>
      <dgm:spPr/>
      <dgm:t>
        <a:bodyPr/>
        <a:lstStyle/>
        <a:p>
          <a:endParaRPr lang="fr-FR"/>
        </a:p>
      </dgm:t>
    </dgm:pt>
    <dgm:pt modelId="{863A9C99-16DB-4743-865F-B3449B2906F6}" type="sibTrans" cxnId="{39021433-D182-47B2-BEC4-8B63400BE128}">
      <dgm:prSet/>
      <dgm:spPr/>
      <dgm:t>
        <a:bodyPr/>
        <a:lstStyle/>
        <a:p>
          <a:endParaRPr lang="fr-FR"/>
        </a:p>
      </dgm:t>
    </dgm:pt>
    <dgm:pt modelId="{586B9AEA-53C6-4883-BF09-B27D470B0C49}">
      <dgm:prSet phldrT="[Texte]"/>
      <dgm:spPr/>
      <dgm:t>
        <a:bodyPr/>
        <a:lstStyle/>
        <a:p>
          <a:r>
            <a:rPr lang="fr-FR" dirty="0" err="1" smtClean="0"/>
            <a:t>Overwritedvariables</a:t>
          </a:r>
          <a:r>
            <a:rPr lang="fr-FR" dirty="0" smtClean="0"/>
            <a:t>*</a:t>
          </a:r>
          <a:endParaRPr lang="fr-FR" dirty="0"/>
        </a:p>
      </dgm:t>
    </dgm:pt>
    <dgm:pt modelId="{A99B5FE5-CE45-45C1-B981-C0C1DC7C64D1}" type="parTrans" cxnId="{48B264F1-BAFB-4E10-AF05-759500E8B0B5}">
      <dgm:prSet/>
      <dgm:spPr/>
      <dgm:t>
        <a:bodyPr/>
        <a:lstStyle/>
        <a:p>
          <a:endParaRPr lang="fr-FR"/>
        </a:p>
      </dgm:t>
    </dgm:pt>
    <dgm:pt modelId="{FEF8BDD8-7F74-4D56-B959-D135AAE8A0CF}" type="sibTrans" cxnId="{48B264F1-BAFB-4E10-AF05-759500E8B0B5}">
      <dgm:prSet/>
      <dgm:spPr/>
      <dgm:t>
        <a:bodyPr/>
        <a:lstStyle/>
        <a:p>
          <a:endParaRPr lang="fr-FR"/>
        </a:p>
      </dgm:t>
    </dgm:pt>
    <dgm:pt modelId="{2877A485-3336-4B06-9B7B-AE6DE8CD1B08}">
      <dgm:prSet phldrT="[Texte]"/>
      <dgm:spPr/>
      <dgm:t>
        <a:bodyPr/>
        <a:lstStyle/>
        <a:p>
          <a:r>
            <a:rPr lang="fr-FR" dirty="0" smtClean="0"/>
            <a:t>Variables </a:t>
          </a:r>
          <a:r>
            <a:rPr lang="fr-FR" dirty="0" err="1" smtClean="0"/>
            <a:t>with</a:t>
          </a:r>
          <a:r>
            <a:rPr lang="fr-FR" dirty="0" smtClean="0"/>
            <a:t> new values set by the user</a:t>
          </a:r>
          <a:endParaRPr lang="fr-FR" dirty="0"/>
        </a:p>
      </dgm:t>
    </dgm:pt>
    <dgm:pt modelId="{2A1246E3-C0BF-4264-B839-0B6A243F9019}" type="parTrans" cxnId="{6D64A244-DAAC-4E23-8C0B-E32B9C3182E6}">
      <dgm:prSet/>
      <dgm:spPr/>
      <dgm:t>
        <a:bodyPr/>
        <a:lstStyle/>
        <a:p>
          <a:endParaRPr lang="fr-FR"/>
        </a:p>
      </dgm:t>
    </dgm:pt>
    <dgm:pt modelId="{99916247-CD54-403B-B465-8EB65D3D7699}" type="sibTrans" cxnId="{6D64A244-DAAC-4E23-8C0B-E32B9C3182E6}">
      <dgm:prSet/>
      <dgm:spPr/>
      <dgm:t>
        <a:bodyPr/>
        <a:lstStyle/>
        <a:p>
          <a:endParaRPr lang="fr-FR"/>
        </a:p>
      </dgm:t>
    </dgm:pt>
    <dgm:pt modelId="{FD88D091-9CCA-42EE-AEEB-AA7D7C9D08DA}">
      <dgm:prSet phldrT="[Texte]"/>
      <dgm:spPr/>
      <dgm:t>
        <a:bodyPr/>
        <a:lstStyle/>
        <a:p>
          <a:r>
            <a:rPr lang="fr-FR" dirty="0" smtClean="0"/>
            <a:t>Model initial variables</a:t>
          </a:r>
          <a:endParaRPr lang="fr-FR" dirty="0"/>
        </a:p>
      </dgm:t>
    </dgm:pt>
    <dgm:pt modelId="{4A00F4D9-9EFF-4F36-B1B3-BE88BA8E6D44}" type="parTrans" cxnId="{5F87A396-CA34-422A-9EFD-D4656933578E}">
      <dgm:prSet/>
      <dgm:spPr/>
      <dgm:t>
        <a:bodyPr/>
        <a:lstStyle/>
        <a:p>
          <a:endParaRPr lang="fr-FR"/>
        </a:p>
      </dgm:t>
    </dgm:pt>
    <dgm:pt modelId="{2FC2E4D0-F5CD-4035-8937-AE73CA46D9B5}" type="sibTrans" cxnId="{5F87A396-CA34-422A-9EFD-D4656933578E}">
      <dgm:prSet/>
      <dgm:spPr/>
      <dgm:t>
        <a:bodyPr/>
        <a:lstStyle/>
        <a:p>
          <a:endParaRPr lang="fr-FR"/>
        </a:p>
      </dgm:t>
    </dgm:pt>
    <dgm:pt modelId="{2BED9CA9-FEFA-4E2D-B71B-0A583A07EC65}" type="pres">
      <dgm:prSet presAssocID="{895F68B5-16E0-4231-BAF9-89C4D0A0413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F672E57D-9C59-4E90-B848-D4601912D4B8}" type="pres">
      <dgm:prSet presAssocID="{A7C7A2C3-EA4F-41FB-BC92-32F525EF6F59}" presName="linNode" presStyleCnt="0"/>
      <dgm:spPr/>
    </dgm:pt>
    <dgm:pt modelId="{CC0D365D-B21E-40FE-A3CE-898D48B894F6}" type="pres">
      <dgm:prSet presAssocID="{A7C7A2C3-EA4F-41FB-BC92-32F525EF6F59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918B6CD-2A9B-4908-B9B9-C1DB3E0C1E52}" type="pres">
      <dgm:prSet presAssocID="{A7C7A2C3-EA4F-41FB-BC92-32F525EF6F59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E449B21-4B34-499E-B71D-320D8A150920}" type="pres">
      <dgm:prSet presAssocID="{C86E4E64-AE6A-4D2D-A404-CDD8F78E516A}" presName="sp" presStyleCnt="0"/>
      <dgm:spPr/>
    </dgm:pt>
    <dgm:pt modelId="{F56C240D-4962-4654-94AA-520E9591D8EB}" type="pres">
      <dgm:prSet presAssocID="{F5408F84-9405-4987-BCB6-1D95C7E236D1}" presName="linNode" presStyleCnt="0"/>
      <dgm:spPr/>
    </dgm:pt>
    <dgm:pt modelId="{5199DD1F-DE0D-4725-A71E-180600E6CE2A}" type="pres">
      <dgm:prSet presAssocID="{F5408F84-9405-4987-BCB6-1D95C7E236D1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EB9B129-E19A-4D7D-A35D-74BFDAC5E2F7}" type="pres">
      <dgm:prSet presAssocID="{F5408F84-9405-4987-BCB6-1D95C7E236D1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4F87926-5976-4C79-A490-E7007E8F4A7B}" type="pres">
      <dgm:prSet presAssocID="{B0F80A2C-F379-4D1C-A84A-9CB70F3B0267}" presName="sp" presStyleCnt="0"/>
      <dgm:spPr/>
    </dgm:pt>
    <dgm:pt modelId="{D766EEE5-2B61-454A-82AC-605E83861842}" type="pres">
      <dgm:prSet presAssocID="{586B9AEA-53C6-4883-BF09-B27D470B0C49}" presName="linNode" presStyleCnt="0"/>
      <dgm:spPr/>
    </dgm:pt>
    <dgm:pt modelId="{7DD6918D-A7D8-40ED-9B8C-709E23717CEE}" type="pres">
      <dgm:prSet presAssocID="{586B9AEA-53C6-4883-BF09-B27D470B0C49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EE5010E-7A60-4E2A-9266-CB256118191B}" type="pres">
      <dgm:prSet presAssocID="{586B9AEA-53C6-4883-BF09-B27D470B0C49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E9DFA932-8B9D-4899-8B9D-8ADB146DCF9E}" srcId="{895F68B5-16E0-4231-BAF9-89C4D0A04135}" destId="{F5408F84-9405-4987-BCB6-1D95C7E236D1}" srcOrd="1" destOrd="0" parTransId="{23CED36A-5261-42A0-A26E-E3C64D6060FE}" sibTransId="{B0F80A2C-F379-4D1C-A84A-9CB70F3B0267}"/>
    <dgm:cxn modelId="{B6A3DD12-9E0A-4A27-A8CF-578603243F80}" type="presOf" srcId="{78EA77B1-40E3-4AD9-B737-7325E114E274}" destId="{E918B6CD-2A9B-4908-B9B9-C1DB3E0C1E52}" srcOrd="0" destOrd="0" presId="urn:microsoft.com/office/officeart/2005/8/layout/vList5"/>
    <dgm:cxn modelId="{B930638F-18AD-4115-A43F-8F295DD160C9}" type="presOf" srcId="{F5408F84-9405-4987-BCB6-1D95C7E236D1}" destId="{5199DD1F-DE0D-4725-A71E-180600E6CE2A}" srcOrd="0" destOrd="0" presId="urn:microsoft.com/office/officeart/2005/8/layout/vList5"/>
    <dgm:cxn modelId="{5F87A396-CA34-422A-9EFD-D4656933578E}" srcId="{A7C7A2C3-EA4F-41FB-BC92-32F525EF6F59}" destId="{FD88D091-9CCA-42EE-AEEB-AA7D7C9D08DA}" srcOrd="1" destOrd="0" parTransId="{4A00F4D9-9EFF-4F36-B1B3-BE88BA8E6D44}" sibTransId="{2FC2E4D0-F5CD-4035-8937-AE73CA46D9B5}"/>
    <dgm:cxn modelId="{6D64A244-DAAC-4E23-8C0B-E32B9C3182E6}" srcId="{586B9AEA-53C6-4883-BF09-B27D470B0C49}" destId="{2877A485-3336-4B06-9B7B-AE6DE8CD1B08}" srcOrd="0" destOrd="0" parTransId="{2A1246E3-C0BF-4264-B839-0B6A243F9019}" sibTransId="{99916247-CD54-403B-B465-8EB65D3D7699}"/>
    <dgm:cxn modelId="{13AFD300-0C15-468B-8AD6-0F1F45B94E68}" type="presOf" srcId="{A7C7A2C3-EA4F-41FB-BC92-32F525EF6F59}" destId="{CC0D365D-B21E-40FE-A3CE-898D48B894F6}" srcOrd="0" destOrd="0" presId="urn:microsoft.com/office/officeart/2005/8/layout/vList5"/>
    <dgm:cxn modelId="{D8BCFFE6-AD8B-4CCD-BC2A-3570F5E28F07}" type="presOf" srcId="{895F68B5-16E0-4231-BAF9-89C4D0A04135}" destId="{2BED9CA9-FEFA-4E2D-B71B-0A583A07EC65}" srcOrd="0" destOrd="0" presId="urn:microsoft.com/office/officeart/2005/8/layout/vList5"/>
    <dgm:cxn modelId="{0E9E5B79-1903-4566-A6E5-7795580E466A}" type="presOf" srcId="{FD88D091-9CCA-42EE-AEEB-AA7D7C9D08DA}" destId="{E918B6CD-2A9B-4908-B9B9-C1DB3E0C1E52}" srcOrd="0" destOrd="1" presId="urn:microsoft.com/office/officeart/2005/8/layout/vList5"/>
    <dgm:cxn modelId="{AAA5F2E2-1E7E-453E-8ECC-D6EC13DFCB9E}" type="presOf" srcId="{2877A485-3336-4B06-9B7B-AE6DE8CD1B08}" destId="{2EE5010E-7A60-4E2A-9266-CB256118191B}" srcOrd="0" destOrd="0" presId="urn:microsoft.com/office/officeart/2005/8/layout/vList5"/>
    <dgm:cxn modelId="{39021433-D182-47B2-BEC4-8B63400BE128}" srcId="{F5408F84-9405-4987-BCB6-1D95C7E236D1}" destId="{8418E3A7-2C16-4AC1-9295-960643237BFB}" srcOrd="0" destOrd="0" parTransId="{B86A1AC3-0F23-4980-8B09-EC3CAFFA4170}" sibTransId="{863A9C99-16DB-4743-865F-B3449B2906F6}"/>
    <dgm:cxn modelId="{2B04B9D9-440F-488D-A459-F4CE2FA90D0E}" type="presOf" srcId="{586B9AEA-53C6-4883-BF09-B27D470B0C49}" destId="{7DD6918D-A7D8-40ED-9B8C-709E23717CEE}" srcOrd="0" destOrd="0" presId="urn:microsoft.com/office/officeart/2005/8/layout/vList5"/>
    <dgm:cxn modelId="{48B264F1-BAFB-4E10-AF05-759500E8B0B5}" srcId="{895F68B5-16E0-4231-BAF9-89C4D0A04135}" destId="{586B9AEA-53C6-4883-BF09-B27D470B0C49}" srcOrd="2" destOrd="0" parTransId="{A99B5FE5-CE45-45C1-B981-C0C1DC7C64D1}" sibTransId="{FEF8BDD8-7F74-4D56-B959-D135AAE8A0CF}"/>
    <dgm:cxn modelId="{1925424E-4B34-40BA-BBC4-6B870E57F64A}" srcId="{A7C7A2C3-EA4F-41FB-BC92-32F525EF6F59}" destId="{78EA77B1-40E3-4AD9-B737-7325E114E274}" srcOrd="0" destOrd="0" parTransId="{5D72E52D-6FE6-4858-9301-D2AFB043E3CF}" sibTransId="{D9D5F11D-0DA8-453C-AE2B-689586153E29}"/>
    <dgm:cxn modelId="{3CC9C337-0065-446B-A8CB-C399171C478E}" type="presOf" srcId="{8418E3A7-2C16-4AC1-9295-960643237BFB}" destId="{EEB9B129-E19A-4D7D-A35D-74BFDAC5E2F7}" srcOrd="0" destOrd="0" presId="urn:microsoft.com/office/officeart/2005/8/layout/vList5"/>
    <dgm:cxn modelId="{620BDA04-867B-42C0-AFDF-A9B13C6631E5}" srcId="{895F68B5-16E0-4231-BAF9-89C4D0A04135}" destId="{A7C7A2C3-EA4F-41FB-BC92-32F525EF6F59}" srcOrd="0" destOrd="0" parTransId="{19136F92-06CD-4618-ADAE-AFC6979D9FB3}" sibTransId="{C86E4E64-AE6A-4D2D-A404-CDD8F78E516A}"/>
    <dgm:cxn modelId="{77A94239-F2AA-4BD0-8897-1D7A19577400}" type="presParOf" srcId="{2BED9CA9-FEFA-4E2D-B71B-0A583A07EC65}" destId="{F672E57D-9C59-4E90-B848-D4601912D4B8}" srcOrd="0" destOrd="0" presId="urn:microsoft.com/office/officeart/2005/8/layout/vList5"/>
    <dgm:cxn modelId="{9225BCDA-22D9-40E0-BCDE-B9CE2CF2FAD4}" type="presParOf" srcId="{F672E57D-9C59-4E90-B848-D4601912D4B8}" destId="{CC0D365D-B21E-40FE-A3CE-898D48B894F6}" srcOrd="0" destOrd="0" presId="urn:microsoft.com/office/officeart/2005/8/layout/vList5"/>
    <dgm:cxn modelId="{97F5FD0E-D892-457C-B345-FD932937B0C3}" type="presParOf" srcId="{F672E57D-9C59-4E90-B848-D4601912D4B8}" destId="{E918B6CD-2A9B-4908-B9B9-C1DB3E0C1E52}" srcOrd="1" destOrd="0" presId="urn:microsoft.com/office/officeart/2005/8/layout/vList5"/>
    <dgm:cxn modelId="{84DB98D9-C18F-4709-96BA-0B5C8BB4A698}" type="presParOf" srcId="{2BED9CA9-FEFA-4E2D-B71B-0A583A07EC65}" destId="{CE449B21-4B34-499E-B71D-320D8A150920}" srcOrd="1" destOrd="0" presId="urn:microsoft.com/office/officeart/2005/8/layout/vList5"/>
    <dgm:cxn modelId="{5A01B846-F524-4526-A8AE-27109E6F498D}" type="presParOf" srcId="{2BED9CA9-FEFA-4E2D-B71B-0A583A07EC65}" destId="{F56C240D-4962-4654-94AA-520E9591D8EB}" srcOrd="2" destOrd="0" presId="urn:microsoft.com/office/officeart/2005/8/layout/vList5"/>
    <dgm:cxn modelId="{28F48A35-3C95-4047-BAAC-A89775848579}" type="presParOf" srcId="{F56C240D-4962-4654-94AA-520E9591D8EB}" destId="{5199DD1F-DE0D-4725-A71E-180600E6CE2A}" srcOrd="0" destOrd="0" presId="urn:microsoft.com/office/officeart/2005/8/layout/vList5"/>
    <dgm:cxn modelId="{35942054-FC4F-4AF6-980C-0C69016D734C}" type="presParOf" srcId="{F56C240D-4962-4654-94AA-520E9591D8EB}" destId="{EEB9B129-E19A-4D7D-A35D-74BFDAC5E2F7}" srcOrd="1" destOrd="0" presId="urn:microsoft.com/office/officeart/2005/8/layout/vList5"/>
    <dgm:cxn modelId="{DECEDA96-A205-4EAF-BFD1-3E018504B5F7}" type="presParOf" srcId="{2BED9CA9-FEFA-4E2D-B71B-0A583A07EC65}" destId="{94F87926-5976-4C79-A490-E7007E8F4A7B}" srcOrd="3" destOrd="0" presId="urn:microsoft.com/office/officeart/2005/8/layout/vList5"/>
    <dgm:cxn modelId="{6AB440A7-C8E0-4BA1-B6C0-67AF8CAF7331}" type="presParOf" srcId="{2BED9CA9-FEFA-4E2D-B71B-0A583A07EC65}" destId="{D766EEE5-2B61-454A-82AC-605E83861842}" srcOrd="4" destOrd="0" presId="urn:microsoft.com/office/officeart/2005/8/layout/vList5"/>
    <dgm:cxn modelId="{0FAC8907-0E51-4B2F-A062-0D27776334A4}" type="presParOf" srcId="{D766EEE5-2B61-454A-82AC-605E83861842}" destId="{7DD6918D-A7D8-40ED-9B8C-709E23717CEE}" srcOrd="0" destOrd="0" presId="urn:microsoft.com/office/officeart/2005/8/layout/vList5"/>
    <dgm:cxn modelId="{FCC2F65B-3258-44AC-A625-BC99C3D67467}" type="presParOf" srcId="{D766EEE5-2B61-454A-82AC-605E83861842}" destId="{2EE5010E-7A60-4E2A-9266-CB256118191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95F68B5-16E0-4231-BAF9-89C4D0A0413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A7C7A2C3-EA4F-41FB-BC92-32F525EF6F59}">
      <dgm:prSet phldrT="[Texte]"/>
      <dgm:spPr/>
      <dgm:t>
        <a:bodyPr/>
        <a:lstStyle/>
        <a:p>
          <a:r>
            <a:rPr lang="fr-FR" dirty="0" err="1" smtClean="0"/>
            <a:t>FinalVariables</a:t>
          </a:r>
          <a:endParaRPr lang="fr-FR" dirty="0"/>
        </a:p>
      </dgm:t>
    </dgm:pt>
    <dgm:pt modelId="{19136F92-06CD-4618-ADAE-AFC6979D9FB3}" type="parTrans" cxnId="{620BDA04-867B-42C0-AFDF-A9B13C6631E5}">
      <dgm:prSet/>
      <dgm:spPr/>
      <dgm:t>
        <a:bodyPr/>
        <a:lstStyle/>
        <a:p>
          <a:endParaRPr lang="fr-FR"/>
        </a:p>
      </dgm:t>
    </dgm:pt>
    <dgm:pt modelId="{C86E4E64-AE6A-4D2D-A404-CDD8F78E516A}" type="sibTrans" cxnId="{620BDA04-867B-42C0-AFDF-A9B13C6631E5}">
      <dgm:prSet/>
      <dgm:spPr/>
      <dgm:t>
        <a:bodyPr/>
        <a:lstStyle/>
        <a:p>
          <a:endParaRPr lang="fr-FR"/>
        </a:p>
      </dgm:t>
    </dgm:pt>
    <dgm:pt modelId="{78EA77B1-40E3-4AD9-B737-7325E114E274}">
      <dgm:prSet phldrT="[Texte]"/>
      <dgm:spPr/>
      <dgm:t>
        <a:bodyPr/>
        <a:lstStyle/>
        <a:p>
          <a:r>
            <a:rPr lang="fr-FR" dirty="0" smtClean="0"/>
            <a:t>Simulation variables </a:t>
          </a:r>
          <a:r>
            <a:rPr lang="fr-FR" dirty="0" err="1" smtClean="0"/>
            <a:t>at</a:t>
          </a:r>
          <a:r>
            <a:rPr lang="fr-FR" dirty="0" smtClean="0"/>
            <a:t> final time</a:t>
          </a:r>
          <a:endParaRPr lang="fr-FR" dirty="0"/>
        </a:p>
      </dgm:t>
    </dgm:pt>
    <dgm:pt modelId="{5D72E52D-6FE6-4858-9301-D2AFB043E3CF}" type="parTrans" cxnId="{1925424E-4B34-40BA-BBC4-6B870E57F64A}">
      <dgm:prSet/>
      <dgm:spPr/>
      <dgm:t>
        <a:bodyPr/>
        <a:lstStyle/>
        <a:p>
          <a:endParaRPr lang="fr-FR"/>
        </a:p>
      </dgm:t>
    </dgm:pt>
    <dgm:pt modelId="{D9D5F11D-0DA8-453C-AE2B-689586153E29}" type="sibTrans" cxnId="{1925424E-4B34-40BA-BBC4-6B870E57F64A}">
      <dgm:prSet/>
      <dgm:spPr/>
      <dgm:t>
        <a:bodyPr/>
        <a:lstStyle/>
        <a:p>
          <a:endParaRPr lang="fr-FR"/>
        </a:p>
      </dgm:t>
    </dgm:pt>
    <dgm:pt modelId="{F5408F84-9405-4987-BCB6-1D95C7E236D1}">
      <dgm:prSet phldrT="[Texte]"/>
      <dgm:spPr/>
      <dgm:t>
        <a:bodyPr/>
        <a:lstStyle/>
        <a:p>
          <a:r>
            <a:rPr lang="fr-FR" dirty="0" err="1" smtClean="0"/>
            <a:t>OneSimulation</a:t>
          </a:r>
          <a:endParaRPr lang="fr-FR" dirty="0"/>
        </a:p>
      </dgm:t>
    </dgm:pt>
    <dgm:pt modelId="{23CED36A-5261-42A0-A26E-E3C64D6060FE}" type="parTrans" cxnId="{E9DFA932-8B9D-4899-8B9D-8ADB146DCF9E}">
      <dgm:prSet/>
      <dgm:spPr/>
      <dgm:t>
        <a:bodyPr/>
        <a:lstStyle/>
        <a:p>
          <a:endParaRPr lang="fr-FR"/>
        </a:p>
      </dgm:t>
    </dgm:pt>
    <dgm:pt modelId="{B0F80A2C-F379-4D1C-A84A-9CB70F3B0267}" type="sibTrans" cxnId="{E9DFA932-8B9D-4899-8B9D-8ADB146DCF9E}">
      <dgm:prSet/>
      <dgm:spPr/>
      <dgm:t>
        <a:bodyPr/>
        <a:lstStyle/>
        <a:p>
          <a:endParaRPr lang="fr-FR"/>
        </a:p>
      </dgm:t>
    </dgm:pt>
    <dgm:pt modelId="{8418E3A7-2C16-4AC1-9295-960643237BFB}">
      <dgm:prSet phldrT="[Texte]"/>
      <dgm:spPr/>
      <dgm:t>
        <a:bodyPr/>
        <a:lstStyle/>
        <a:p>
          <a:r>
            <a:rPr lang="fr-FR" dirty="0" smtClean="0"/>
            <a:t>A copy of the </a:t>
          </a:r>
          <a:r>
            <a:rPr lang="fr-FR" dirty="0" err="1" smtClean="0"/>
            <a:t>problem</a:t>
          </a:r>
          <a:endParaRPr lang="fr-FR" dirty="0"/>
        </a:p>
      </dgm:t>
    </dgm:pt>
    <dgm:pt modelId="{B86A1AC3-0F23-4980-8B09-EC3CAFFA4170}" type="parTrans" cxnId="{39021433-D182-47B2-BEC4-8B63400BE128}">
      <dgm:prSet/>
      <dgm:spPr/>
      <dgm:t>
        <a:bodyPr/>
        <a:lstStyle/>
        <a:p>
          <a:endParaRPr lang="fr-FR"/>
        </a:p>
      </dgm:t>
    </dgm:pt>
    <dgm:pt modelId="{863A9C99-16DB-4743-865F-B3449B2906F6}" type="sibTrans" cxnId="{39021433-D182-47B2-BEC4-8B63400BE128}">
      <dgm:prSet/>
      <dgm:spPr/>
      <dgm:t>
        <a:bodyPr/>
        <a:lstStyle/>
        <a:p>
          <a:endParaRPr lang="fr-FR"/>
        </a:p>
      </dgm:t>
    </dgm:pt>
    <dgm:pt modelId="{2BED9CA9-FEFA-4E2D-B71B-0A583A07EC65}" type="pres">
      <dgm:prSet presAssocID="{895F68B5-16E0-4231-BAF9-89C4D0A0413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F672E57D-9C59-4E90-B848-D4601912D4B8}" type="pres">
      <dgm:prSet presAssocID="{A7C7A2C3-EA4F-41FB-BC92-32F525EF6F59}" presName="linNode" presStyleCnt="0"/>
      <dgm:spPr/>
    </dgm:pt>
    <dgm:pt modelId="{CC0D365D-B21E-40FE-A3CE-898D48B894F6}" type="pres">
      <dgm:prSet presAssocID="{A7C7A2C3-EA4F-41FB-BC92-32F525EF6F59}" presName="parentText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918B6CD-2A9B-4908-B9B9-C1DB3E0C1E52}" type="pres">
      <dgm:prSet presAssocID="{A7C7A2C3-EA4F-41FB-BC92-32F525EF6F59}" presName="descendantText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E449B21-4B34-499E-B71D-320D8A150920}" type="pres">
      <dgm:prSet presAssocID="{C86E4E64-AE6A-4D2D-A404-CDD8F78E516A}" presName="sp" presStyleCnt="0"/>
      <dgm:spPr/>
    </dgm:pt>
    <dgm:pt modelId="{F56C240D-4962-4654-94AA-520E9591D8EB}" type="pres">
      <dgm:prSet presAssocID="{F5408F84-9405-4987-BCB6-1D95C7E236D1}" presName="linNode" presStyleCnt="0"/>
      <dgm:spPr/>
    </dgm:pt>
    <dgm:pt modelId="{5199DD1F-DE0D-4725-A71E-180600E6CE2A}" type="pres">
      <dgm:prSet presAssocID="{F5408F84-9405-4987-BCB6-1D95C7E236D1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EB9B129-E19A-4D7D-A35D-74BFDAC5E2F7}" type="pres">
      <dgm:prSet presAssocID="{F5408F84-9405-4987-BCB6-1D95C7E236D1}" presName="descendantText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E9DFA932-8B9D-4899-8B9D-8ADB146DCF9E}" srcId="{895F68B5-16E0-4231-BAF9-89C4D0A04135}" destId="{F5408F84-9405-4987-BCB6-1D95C7E236D1}" srcOrd="1" destOrd="0" parTransId="{23CED36A-5261-42A0-A26E-E3C64D6060FE}" sibTransId="{B0F80A2C-F379-4D1C-A84A-9CB70F3B0267}"/>
    <dgm:cxn modelId="{39021433-D182-47B2-BEC4-8B63400BE128}" srcId="{F5408F84-9405-4987-BCB6-1D95C7E236D1}" destId="{8418E3A7-2C16-4AC1-9295-960643237BFB}" srcOrd="0" destOrd="0" parTransId="{B86A1AC3-0F23-4980-8B09-EC3CAFFA4170}" sibTransId="{863A9C99-16DB-4743-865F-B3449B2906F6}"/>
    <dgm:cxn modelId="{AAD985CA-1CDA-4D65-8BEC-A68C51BB3750}" type="presOf" srcId="{895F68B5-16E0-4231-BAF9-89C4D0A04135}" destId="{2BED9CA9-FEFA-4E2D-B71B-0A583A07EC65}" srcOrd="0" destOrd="0" presId="urn:microsoft.com/office/officeart/2005/8/layout/vList5"/>
    <dgm:cxn modelId="{9A3EB9DB-BADC-4AD0-9654-21C42CDC8DBA}" type="presOf" srcId="{78EA77B1-40E3-4AD9-B737-7325E114E274}" destId="{E918B6CD-2A9B-4908-B9B9-C1DB3E0C1E52}" srcOrd="0" destOrd="0" presId="urn:microsoft.com/office/officeart/2005/8/layout/vList5"/>
    <dgm:cxn modelId="{040964C3-1512-4D2E-BB1D-CA61DA8DDBE3}" type="presOf" srcId="{A7C7A2C3-EA4F-41FB-BC92-32F525EF6F59}" destId="{CC0D365D-B21E-40FE-A3CE-898D48B894F6}" srcOrd="0" destOrd="0" presId="urn:microsoft.com/office/officeart/2005/8/layout/vList5"/>
    <dgm:cxn modelId="{B30B9BBB-C3DC-4F2D-8E43-D87CACE9E762}" type="presOf" srcId="{8418E3A7-2C16-4AC1-9295-960643237BFB}" destId="{EEB9B129-E19A-4D7D-A35D-74BFDAC5E2F7}" srcOrd="0" destOrd="0" presId="urn:microsoft.com/office/officeart/2005/8/layout/vList5"/>
    <dgm:cxn modelId="{1925424E-4B34-40BA-BBC4-6B870E57F64A}" srcId="{A7C7A2C3-EA4F-41FB-BC92-32F525EF6F59}" destId="{78EA77B1-40E3-4AD9-B737-7325E114E274}" srcOrd="0" destOrd="0" parTransId="{5D72E52D-6FE6-4858-9301-D2AFB043E3CF}" sibTransId="{D9D5F11D-0DA8-453C-AE2B-689586153E29}"/>
    <dgm:cxn modelId="{4F1203DF-DC76-4A53-859B-0B5D6CF9A6E9}" type="presOf" srcId="{F5408F84-9405-4987-BCB6-1D95C7E236D1}" destId="{5199DD1F-DE0D-4725-A71E-180600E6CE2A}" srcOrd="0" destOrd="0" presId="urn:microsoft.com/office/officeart/2005/8/layout/vList5"/>
    <dgm:cxn modelId="{620BDA04-867B-42C0-AFDF-A9B13C6631E5}" srcId="{895F68B5-16E0-4231-BAF9-89C4D0A04135}" destId="{A7C7A2C3-EA4F-41FB-BC92-32F525EF6F59}" srcOrd="0" destOrd="0" parTransId="{19136F92-06CD-4618-ADAE-AFC6979D9FB3}" sibTransId="{C86E4E64-AE6A-4D2D-A404-CDD8F78E516A}"/>
    <dgm:cxn modelId="{15F5D129-EE36-4F83-99F7-9D83D87B1371}" type="presParOf" srcId="{2BED9CA9-FEFA-4E2D-B71B-0A583A07EC65}" destId="{F672E57D-9C59-4E90-B848-D4601912D4B8}" srcOrd="0" destOrd="0" presId="urn:microsoft.com/office/officeart/2005/8/layout/vList5"/>
    <dgm:cxn modelId="{89E645A3-DEE6-4379-B19B-ED185541A434}" type="presParOf" srcId="{F672E57D-9C59-4E90-B848-D4601912D4B8}" destId="{CC0D365D-B21E-40FE-A3CE-898D48B894F6}" srcOrd="0" destOrd="0" presId="urn:microsoft.com/office/officeart/2005/8/layout/vList5"/>
    <dgm:cxn modelId="{2C1D64F3-A9DA-4709-892D-93EBE79C9178}" type="presParOf" srcId="{F672E57D-9C59-4E90-B848-D4601912D4B8}" destId="{E918B6CD-2A9B-4908-B9B9-C1DB3E0C1E52}" srcOrd="1" destOrd="0" presId="urn:microsoft.com/office/officeart/2005/8/layout/vList5"/>
    <dgm:cxn modelId="{A05E7281-5E7B-4E19-939D-0E68E1866609}" type="presParOf" srcId="{2BED9CA9-FEFA-4E2D-B71B-0A583A07EC65}" destId="{CE449B21-4B34-499E-B71D-320D8A150920}" srcOrd="1" destOrd="0" presId="urn:microsoft.com/office/officeart/2005/8/layout/vList5"/>
    <dgm:cxn modelId="{BE03286D-8012-40A2-A3F9-5D29AC51FCD0}" type="presParOf" srcId="{2BED9CA9-FEFA-4E2D-B71B-0A583A07EC65}" destId="{F56C240D-4962-4654-94AA-520E9591D8EB}" srcOrd="2" destOrd="0" presId="urn:microsoft.com/office/officeart/2005/8/layout/vList5"/>
    <dgm:cxn modelId="{A1568F8B-E1D1-471D-BE10-1F044BE84016}" type="presParOf" srcId="{F56C240D-4962-4654-94AA-520E9591D8EB}" destId="{5199DD1F-DE0D-4725-A71E-180600E6CE2A}" srcOrd="0" destOrd="0" presId="urn:microsoft.com/office/officeart/2005/8/layout/vList5"/>
    <dgm:cxn modelId="{3144FB78-DB94-48D1-9169-47C630067C49}" type="presParOf" srcId="{F56C240D-4962-4654-94AA-520E9591D8EB}" destId="{EEB9B129-E19A-4D7D-A35D-74BFDAC5E2F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4B409E0-2F6E-4DE5-943E-ABD9A069096D}">
      <dsp:nvSpPr>
        <dsp:cNvPr id="0" name=""/>
        <dsp:cNvSpPr/>
      </dsp:nvSpPr>
      <dsp:spPr>
        <a:xfrm>
          <a:off x="0" y="0"/>
          <a:ext cx="3600400" cy="1094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/>
            <a:t>Project</a:t>
          </a:r>
          <a:endParaRPr lang="fr-FR" sz="2400" kern="1200" dirty="0"/>
        </a:p>
      </dsp:txBody>
      <dsp:txXfrm>
        <a:off x="0" y="0"/>
        <a:ext cx="3600400" cy="1094400"/>
      </dsp:txXfrm>
    </dsp:sp>
    <dsp:sp modelId="{9D5730FE-CF6A-4B56-B553-4CEEFCDF1D91}">
      <dsp:nvSpPr>
        <dsp:cNvPr id="0" name=""/>
        <dsp:cNvSpPr/>
      </dsp:nvSpPr>
      <dsp:spPr>
        <a:xfrm>
          <a:off x="0" y="1116876"/>
          <a:ext cx="3600400" cy="16689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err="1" smtClean="0">
              <a:solidFill>
                <a:srgbClr val="FF0000"/>
              </a:solidFill>
            </a:rPr>
            <a:t>void</a:t>
          </a:r>
          <a:r>
            <a:rPr lang="fr-FR" sz="1200" kern="1200" dirty="0" smtClean="0">
              <a:solidFill>
                <a:srgbClr val="FF0000"/>
              </a:solidFill>
            </a:rPr>
            <a:t> </a:t>
          </a:r>
          <a:r>
            <a:rPr lang="fr-FR" sz="1200" kern="1200" dirty="0" err="1" smtClean="0">
              <a:solidFill>
                <a:srgbClr val="FF0000"/>
              </a:solidFill>
            </a:rPr>
            <a:t>launchProblem</a:t>
          </a:r>
          <a:r>
            <a:rPr lang="fr-FR" sz="1200" kern="1200" dirty="0" smtClean="0">
              <a:solidFill>
                <a:srgbClr val="FF0000"/>
              </a:solidFill>
            </a:rPr>
            <a:t>(</a:t>
          </a:r>
          <a:r>
            <a:rPr lang="fr-FR" sz="1200" kern="1200" dirty="0" err="1" smtClean="0">
              <a:solidFill>
                <a:srgbClr val="FF0000"/>
              </a:solidFill>
            </a:rPr>
            <a:t>Problem</a:t>
          </a:r>
          <a:r>
            <a:rPr lang="fr-FR" sz="1200" kern="1200" dirty="0" smtClean="0">
              <a:solidFill>
                <a:srgbClr val="FF0000"/>
              </a:solidFill>
            </a:rPr>
            <a:t>*);</a:t>
          </a:r>
          <a:endParaRPr lang="fr-FR" sz="1200" kern="1200" dirty="0">
            <a:solidFill>
              <a:srgbClr val="FF0000"/>
            </a:solidFill>
          </a:endParaRP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smtClean="0"/>
            <a:t>SLOT : </a:t>
          </a:r>
          <a:r>
            <a:rPr lang="fr-FR" sz="1200" kern="1200" dirty="0" err="1" smtClean="0"/>
            <a:t>void</a:t>
          </a:r>
          <a:r>
            <a:rPr lang="fr-FR" sz="1200" kern="1200" dirty="0" smtClean="0"/>
            <a:t> </a:t>
          </a:r>
          <a:r>
            <a:rPr lang="fr-FR" sz="1200" kern="1200" dirty="0" err="1" smtClean="0"/>
            <a:t>onProblemFinished</a:t>
          </a:r>
          <a:r>
            <a:rPr lang="fr-FR" sz="1200" kern="1200" dirty="0" smtClean="0"/>
            <a:t>(</a:t>
          </a:r>
          <a:r>
            <a:rPr lang="fr-FR" sz="1200" kern="1200" dirty="0" err="1" smtClean="0"/>
            <a:t>Problem</a:t>
          </a:r>
          <a:r>
            <a:rPr lang="fr-FR" sz="1200" kern="1200" dirty="0" smtClean="0"/>
            <a:t>*,</a:t>
          </a:r>
          <a:r>
            <a:rPr lang="fr-FR" sz="1200" kern="1200" dirty="0" err="1" smtClean="0"/>
            <a:t>Result</a:t>
          </a:r>
          <a:r>
            <a:rPr lang="fr-FR" sz="1200" kern="1200" dirty="0" smtClean="0"/>
            <a:t>*);</a:t>
          </a:r>
          <a:endParaRPr lang="fr-FR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fr-FR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err="1" smtClean="0"/>
            <a:t>Problems</a:t>
          </a:r>
          <a:r>
            <a:rPr lang="fr-FR" sz="1200" kern="1200" dirty="0" smtClean="0"/>
            <a:t>* </a:t>
          </a:r>
          <a:r>
            <a:rPr lang="fr-FR" sz="1200" kern="1200" dirty="0" err="1" smtClean="0"/>
            <a:t>_problems</a:t>
          </a:r>
          <a:r>
            <a:rPr lang="fr-FR" sz="1200" kern="1200" dirty="0" smtClean="0"/>
            <a:t>;</a:t>
          </a:r>
          <a:endParaRPr lang="fr-FR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err="1" smtClean="0"/>
            <a:t>Results</a:t>
          </a:r>
          <a:r>
            <a:rPr lang="fr-FR" sz="1200" kern="1200" dirty="0" smtClean="0"/>
            <a:t>* </a:t>
          </a:r>
          <a:r>
            <a:rPr lang="fr-FR" sz="1200" kern="1200" dirty="0" err="1" smtClean="0"/>
            <a:t>_results</a:t>
          </a:r>
          <a:r>
            <a:rPr lang="fr-FR" sz="1200" kern="1200" dirty="0" smtClean="0"/>
            <a:t>;</a:t>
          </a:r>
          <a:endParaRPr lang="fr-FR" sz="1200" kern="1200" dirty="0"/>
        </a:p>
      </dsp:txBody>
      <dsp:txXfrm>
        <a:off x="0" y="1116876"/>
        <a:ext cx="3600400" cy="1668960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591879C-5D85-46B1-8045-E5762417CF92}">
      <dsp:nvSpPr>
        <dsp:cNvPr id="0" name=""/>
        <dsp:cNvSpPr/>
      </dsp:nvSpPr>
      <dsp:spPr>
        <a:xfrm>
          <a:off x="0" y="3908828"/>
          <a:ext cx="3503712" cy="641275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b="1" kern="1200" dirty="0" smtClean="0">
              <a:solidFill>
                <a:schemeClr val="tx1"/>
              </a:solidFill>
            </a:rPr>
            <a:t>Post-computation </a:t>
          </a:r>
          <a:r>
            <a:rPr lang="fr-FR" sz="900" b="1" kern="1200" dirty="0" err="1" smtClean="0">
              <a:solidFill>
                <a:schemeClr val="tx1"/>
              </a:solidFill>
            </a:rPr>
            <a:t>procedure</a:t>
          </a:r>
          <a:r>
            <a:rPr lang="fr-FR" sz="900" b="1" kern="1200" dirty="0" smtClean="0">
              <a:solidFill>
                <a:schemeClr val="tx1"/>
              </a:solidFill>
            </a:rPr>
            <a:t> :</a:t>
          </a:r>
          <a:endParaRPr lang="fr-FR" sz="900" b="1" kern="1200" dirty="0">
            <a:solidFill>
              <a:schemeClr val="tx1"/>
            </a:solidFill>
          </a:endParaRPr>
        </a:p>
      </dsp:txBody>
      <dsp:txXfrm>
        <a:off x="0" y="3908828"/>
        <a:ext cx="3503712" cy="346288"/>
      </dsp:txXfrm>
    </dsp:sp>
    <dsp:sp modelId="{3967F1A2-7273-4F71-B13E-A70739A4E82B}">
      <dsp:nvSpPr>
        <dsp:cNvPr id="0" name=""/>
        <dsp:cNvSpPr/>
      </dsp:nvSpPr>
      <dsp:spPr>
        <a:xfrm>
          <a:off x="0" y="4242291"/>
          <a:ext cx="1751855" cy="294986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0" kern="1200" dirty="0" err="1" smtClean="0">
              <a:solidFill>
                <a:schemeClr val="tx1"/>
              </a:solidFill>
            </a:rPr>
            <a:t>Result</a:t>
          </a:r>
          <a:r>
            <a:rPr lang="fr-FR" sz="1200" b="0" kern="1200" dirty="0" smtClean="0">
              <a:solidFill>
                <a:schemeClr val="tx1"/>
              </a:solidFill>
            </a:rPr>
            <a:t> </a:t>
          </a:r>
          <a:r>
            <a:rPr lang="fr-FR" sz="1200" b="0" kern="1200" dirty="0" err="1" smtClean="0">
              <a:solidFill>
                <a:schemeClr val="tx1"/>
              </a:solidFill>
            </a:rPr>
            <a:t>storage</a:t>
          </a:r>
          <a:endParaRPr lang="fr-FR" sz="1200" b="0" kern="1200" dirty="0">
            <a:solidFill>
              <a:schemeClr val="tx1"/>
            </a:solidFill>
          </a:endParaRPr>
        </a:p>
      </dsp:txBody>
      <dsp:txXfrm>
        <a:off x="0" y="4242291"/>
        <a:ext cx="1751855" cy="294986"/>
      </dsp:txXfrm>
    </dsp:sp>
    <dsp:sp modelId="{CF33E1AB-F7D2-4982-B66D-0D241C40A4B3}">
      <dsp:nvSpPr>
        <dsp:cNvPr id="0" name=""/>
        <dsp:cNvSpPr/>
      </dsp:nvSpPr>
      <dsp:spPr>
        <a:xfrm>
          <a:off x="1751856" y="4242291"/>
          <a:ext cx="1751855" cy="294986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0" kern="1200" dirty="0" smtClean="0">
              <a:solidFill>
                <a:schemeClr val="tx1"/>
              </a:solidFill>
            </a:rPr>
            <a:t>GUI </a:t>
          </a:r>
          <a:r>
            <a:rPr lang="fr-FR" sz="1200" b="0" kern="1200" dirty="0" err="1" smtClean="0">
              <a:solidFill>
                <a:schemeClr val="tx1"/>
              </a:solidFill>
            </a:rPr>
            <a:t>creation</a:t>
          </a:r>
          <a:endParaRPr lang="fr-FR" sz="1200" b="0" kern="1200" dirty="0">
            <a:solidFill>
              <a:schemeClr val="tx1"/>
            </a:solidFill>
          </a:endParaRPr>
        </a:p>
      </dsp:txBody>
      <dsp:txXfrm>
        <a:off x="1751856" y="4242291"/>
        <a:ext cx="1751855" cy="294986"/>
      </dsp:txXfrm>
    </dsp:sp>
    <dsp:sp modelId="{A1583C61-9C9F-4A4A-95B6-BCC0BBF3436C}">
      <dsp:nvSpPr>
        <dsp:cNvPr id="0" name=""/>
        <dsp:cNvSpPr/>
      </dsp:nvSpPr>
      <dsp:spPr>
        <a:xfrm rot="10800000">
          <a:off x="0" y="2932165"/>
          <a:ext cx="3503712" cy="986282"/>
        </a:xfrm>
        <a:prstGeom prst="upArrowCallout">
          <a:avLst/>
        </a:prstGeom>
        <a:solidFill>
          <a:schemeClr val="lt1"/>
        </a:solidFill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b="1" kern="1200" dirty="0" smtClean="0">
              <a:solidFill>
                <a:schemeClr val="tx1"/>
              </a:solidFill>
            </a:rPr>
            <a:t>SLOT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b="1" kern="1200" dirty="0" err="1" smtClean="0">
              <a:solidFill>
                <a:schemeClr val="tx1"/>
              </a:solidFill>
            </a:rPr>
            <a:t>project</a:t>
          </a:r>
          <a:r>
            <a:rPr lang="fr-FR" sz="900" b="1" kern="1200" dirty="0" smtClean="0">
              <a:solidFill>
                <a:schemeClr val="tx1"/>
              </a:solidFill>
            </a:rPr>
            <a:t>-&gt;</a:t>
          </a:r>
          <a:r>
            <a:rPr lang="fr-FR" sz="900" b="1" kern="1200" dirty="0" err="1" smtClean="0">
              <a:solidFill>
                <a:schemeClr val="tx1"/>
              </a:solidFill>
            </a:rPr>
            <a:t>onProblemFinished</a:t>
          </a:r>
          <a:r>
            <a:rPr lang="fr-FR" sz="900" b="1" kern="1200" dirty="0" smtClean="0">
              <a:solidFill>
                <a:schemeClr val="tx1"/>
              </a:solidFill>
            </a:rPr>
            <a:t>(</a:t>
          </a:r>
          <a:r>
            <a:rPr lang="fr-FR" sz="900" b="1" kern="1200" dirty="0" err="1" smtClean="0">
              <a:solidFill>
                <a:schemeClr val="tx1"/>
              </a:solidFill>
            </a:rPr>
            <a:t>myProblem,myResult</a:t>
          </a:r>
          <a:r>
            <a:rPr lang="fr-FR" sz="900" b="1" kern="1200" dirty="0" smtClean="0">
              <a:solidFill>
                <a:schemeClr val="tx1"/>
              </a:solidFill>
            </a:rPr>
            <a:t>)</a:t>
          </a:r>
          <a:endParaRPr lang="fr-FR" sz="900" b="1" kern="1200" dirty="0">
            <a:solidFill>
              <a:schemeClr val="tx1"/>
            </a:solidFill>
          </a:endParaRPr>
        </a:p>
      </dsp:txBody>
      <dsp:txXfrm rot="10800000">
        <a:off x="0" y="2932165"/>
        <a:ext cx="3503712" cy="986282"/>
      </dsp:txXfrm>
    </dsp:sp>
    <dsp:sp modelId="{6FFD93C3-B083-4024-85B5-AF084DB8238C}">
      <dsp:nvSpPr>
        <dsp:cNvPr id="0" name=""/>
        <dsp:cNvSpPr/>
      </dsp:nvSpPr>
      <dsp:spPr>
        <a:xfrm rot="10800000">
          <a:off x="0" y="1955502"/>
          <a:ext cx="3503712" cy="986282"/>
        </a:xfrm>
        <a:prstGeom prst="upArrowCallout">
          <a:avLst/>
        </a:prstGeom>
        <a:solidFill>
          <a:schemeClr val="accent3"/>
        </a:solidFill>
        <a:ln w="25400" cap="flat" cmpd="sng" algn="ctr">
          <a:solidFill>
            <a:schemeClr val="accent3">
              <a:shade val="5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b="1" kern="1200" dirty="0" smtClean="0">
              <a:solidFill>
                <a:schemeClr val="tx1"/>
              </a:solidFill>
            </a:rPr>
            <a:t>SIGNAL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b="1" kern="1200" dirty="0" smtClean="0">
              <a:solidFill>
                <a:schemeClr val="tx1"/>
              </a:solidFill>
            </a:rPr>
            <a:t>thread-&gt;</a:t>
          </a:r>
          <a:r>
            <a:rPr lang="fr-FR" sz="900" b="1" kern="1200" dirty="0" err="1" smtClean="0">
              <a:solidFill>
                <a:schemeClr val="tx1"/>
              </a:solidFill>
            </a:rPr>
            <a:t>finished</a:t>
          </a:r>
          <a:r>
            <a:rPr lang="fr-FR" sz="900" b="1" kern="1200" dirty="0" smtClean="0">
              <a:solidFill>
                <a:schemeClr val="tx1"/>
              </a:solidFill>
            </a:rPr>
            <a:t>(</a:t>
          </a:r>
          <a:r>
            <a:rPr lang="fr-FR" sz="900" b="1" kern="1200" dirty="0" err="1" smtClean="0">
              <a:solidFill>
                <a:schemeClr val="tx1"/>
              </a:solidFill>
            </a:rPr>
            <a:t>myProblem,myResult</a:t>
          </a:r>
          <a:r>
            <a:rPr lang="fr-FR" sz="900" b="1" kern="1200" dirty="0" smtClean="0">
              <a:solidFill>
                <a:schemeClr val="tx1"/>
              </a:solidFill>
            </a:rPr>
            <a:t>)</a:t>
          </a:r>
          <a:endParaRPr lang="fr-FR" sz="900" b="1" kern="1200" dirty="0">
            <a:solidFill>
              <a:schemeClr val="tx1"/>
            </a:solidFill>
          </a:endParaRPr>
        </a:p>
      </dsp:txBody>
      <dsp:txXfrm rot="10800000">
        <a:off x="0" y="1955502"/>
        <a:ext cx="3503712" cy="986282"/>
      </dsp:txXfrm>
    </dsp:sp>
    <dsp:sp modelId="{4D2BCAA6-D41F-4828-82E4-21D411627A36}">
      <dsp:nvSpPr>
        <dsp:cNvPr id="0" name=""/>
        <dsp:cNvSpPr/>
      </dsp:nvSpPr>
      <dsp:spPr>
        <a:xfrm rot="10800000">
          <a:off x="0" y="978839"/>
          <a:ext cx="3503712" cy="986282"/>
        </a:xfrm>
        <a:prstGeom prst="upArrowCallout">
          <a:avLst/>
        </a:prstGeom>
        <a:solidFill>
          <a:schemeClr val="accent3"/>
        </a:solidFill>
        <a:ln w="25400" cap="flat" cmpd="sng" algn="ctr">
          <a:solidFill>
            <a:schemeClr val="accent3">
              <a:shade val="5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b="1" kern="1200" dirty="0" err="1" smtClean="0">
              <a:solidFill>
                <a:schemeClr val="tx1"/>
              </a:solidFill>
            </a:rPr>
            <a:t>Create</a:t>
          </a:r>
          <a:r>
            <a:rPr lang="fr-FR" sz="900" b="1" kern="1200" dirty="0" smtClean="0">
              <a:solidFill>
                <a:schemeClr val="tx1"/>
              </a:solidFill>
            </a:rPr>
            <a:t> </a:t>
          </a:r>
          <a:r>
            <a:rPr lang="fr-FR" sz="900" b="1" kern="1200" dirty="0" err="1" smtClean="0">
              <a:solidFill>
                <a:schemeClr val="tx1"/>
              </a:solidFill>
            </a:rPr>
            <a:t>Problem</a:t>
          </a:r>
          <a:r>
            <a:rPr lang="fr-FR" sz="900" b="1" kern="1200" dirty="0" smtClean="0">
              <a:solidFill>
                <a:schemeClr val="tx1"/>
              </a:solidFill>
            </a:rPr>
            <a:t> Thread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b="1" kern="1200" dirty="0" smtClean="0">
              <a:solidFill>
                <a:schemeClr val="tx1"/>
              </a:solidFill>
            </a:rPr>
            <a:t>thread-&gt;</a:t>
          </a:r>
          <a:r>
            <a:rPr lang="fr-FR" sz="900" b="1" kern="1200" dirty="0" err="1" smtClean="0">
              <a:solidFill>
                <a:schemeClr val="tx1"/>
              </a:solidFill>
            </a:rPr>
            <a:t>run</a:t>
          </a:r>
          <a:r>
            <a:rPr lang="fr-FR" sz="900" b="1" kern="1200" dirty="0" smtClean="0">
              <a:solidFill>
                <a:schemeClr val="tx1"/>
              </a:solidFill>
            </a:rPr>
            <a:t>(){ </a:t>
          </a:r>
          <a:r>
            <a:rPr lang="fr-FR" sz="900" b="1" kern="1200" dirty="0" err="1" smtClean="0">
              <a:solidFill>
                <a:schemeClr val="tx1"/>
              </a:solidFill>
            </a:rPr>
            <a:t>myProblem</a:t>
          </a:r>
          <a:r>
            <a:rPr lang="fr-FR" sz="900" b="1" kern="1200" dirty="0" smtClean="0">
              <a:solidFill>
                <a:schemeClr val="tx1"/>
              </a:solidFill>
            </a:rPr>
            <a:t>-&gt;</a:t>
          </a:r>
          <a:r>
            <a:rPr lang="fr-FR" sz="900" b="1" kern="1200" dirty="0" err="1" smtClean="0">
              <a:solidFill>
                <a:schemeClr val="tx1"/>
              </a:solidFill>
            </a:rPr>
            <a:t>launch</a:t>
          </a:r>
          <a:r>
            <a:rPr lang="fr-FR" sz="900" b="1" kern="1200" dirty="0" smtClean="0">
              <a:solidFill>
                <a:schemeClr val="tx1"/>
              </a:solidFill>
            </a:rPr>
            <a:t>() }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i="1" kern="1200" dirty="0" smtClean="0">
              <a:solidFill>
                <a:schemeClr val="tx1"/>
              </a:solidFill>
            </a:rPr>
            <a:t>… </a:t>
          </a:r>
          <a:r>
            <a:rPr lang="fr-FR" sz="900" i="1" kern="1200" dirty="0" err="1" smtClean="0">
              <a:solidFill>
                <a:schemeClr val="tx1"/>
              </a:solidFill>
            </a:rPr>
            <a:t>separate</a:t>
          </a:r>
          <a:r>
            <a:rPr lang="fr-FR" sz="900" i="1" kern="1200" dirty="0" smtClean="0">
              <a:solidFill>
                <a:schemeClr val="tx1"/>
              </a:solidFill>
            </a:rPr>
            <a:t> thread …</a:t>
          </a:r>
          <a:endParaRPr lang="fr-FR" sz="900" kern="1200" dirty="0">
            <a:solidFill>
              <a:schemeClr val="tx1"/>
            </a:solidFill>
          </a:endParaRPr>
        </a:p>
      </dsp:txBody>
      <dsp:txXfrm rot="10800000">
        <a:off x="0" y="978839"/>
        <a:ext cx="3503712" cy="986282"/>
      </dsp:txXfrm>
    </dsp:sp>
    <dsp:sp modelId="{BFDB1CE2-3998-424F-8C59-76B677C33F8D}">
      <dsp:nvSpPr>
        <dsp:cNvPr id="0" name=""/>
        <dsp:cNvSpPr/>
      </dsp:nvSpPr>
      <dsp:spPr>
        <a:xfrm rot="10800000">
          <a:off x="0" y="1722"/>
          <a:ext cx="3503712" cy="986282"/>
        </a:xfrm>
        <a:prstGeom prst="upArrowCallout">
          <a:avLst/>
        </a:prstGeom>
        <a:solidFill>
          <a:schemeClr val="lt1"/>
        </a:solidFill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b="1" kern="1200" dirty="0" err="1" smtClean="0">
              <a:solidFill>
                <a:schemeClr val="tx1"/>
              </a:solidFill>
            </a:rPr>
            <a:t>project</a:t>
          </a:r>
          <a:r>
            <a:rPr lang="fr-FR" sz="900" b="1" kern="1200" dirty="0" smtClean="0">
              <a:solidFill>
                <a:schemeClr val="tx1"/>
              </a:solidFill>
            </a:rPr>
            <a:t>-&gt;</a:t>
          </a:r>
          <a:r>
            <a:rPr lang="fr-FR" sz="900" b="1" kern="1200" dirty="0" err="1" smtClean="0">
              <a:solidFill>
                <a:schemeClr val="tx1"/>
              </a:solidFill>
            </a:rPr>
            <a:t>launchProblem</a:t>
          </a:r>
          <a:r>
            <a:rPr lang="fr-FR" sz="900" b="1" kern="1200" dirty="0" smtClean="0">
              <a:solidFill>
                <a:schemeClr val="tx1"/>
              </a:solidFill>
            </a:rPr>
            <a:t>(</a:t>
          </a:r>
          <a:r>
            <a:rPr lang="fr-FR" sz="900" b="1" kern="1200" dirty="0" err="1" smtClean="0">
              <a:solidFill>
                <a:schemeClr val="tx1"/>
              </a:solidFill>
            </a:rPr>
            <a:t>myProblem</a:t>
          </a:r>
          <a:r>
            <a:rPr lang="fr-FR" sz="900" b="1" kern="1200" dirty="0" smtClean="0">
              <a:solidFill>
                <a:schemeClr val="tx1"/>
              </a:solidFill>
            </a:rPr>
            <a:t>)</a:t>
          </a:r>
          <a:endParaRPr lang="fr-FR" sz="900" b="1" kern="1200" dirty="0">
            <a:solidFill>
              <a:schemeClr val="tx1"/>
            </a:solidFill>
          </a:endParaRPr>
        </a:p>
      </dsp:txBody>
      <dsp:txXfrm rot="10800000">
        <a:off x="0" y="1722"/>
        <a:ext cx="3503712" cy="986282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4B409E0-2F6E-4DE5-943E-ABD9A069096D}">
      <dsp:nvSpPr>
        <dsp:cNvPr id="0" name=""/>
        <dsp:cNvSpPr/>
      </dsp:nvSpPr>
      <dsp:spPr>
        <a:xfrm>
          <a:off x="0" y="0"/>
          <a:ext cx="3600400" cy="864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err="1" smtClean="0">
              <a:hlinkClick xmlns:r="http://schemas.openxmlformats.org/officeDocument/2006/relationships" r:id="rId1" action="ppaction://hlinkfile"/>
            </a:rPr>
            <a:t>ProblemThread</a:t>
          </a:r>
          <a:endParaRPr lang="fr-FR" sz="2400" kern="1200" dirty="0"/>
        </a:p>
      </dsp:txBody>
      <dsp:txXfrm>
        <a:off x="0" y="0"/>
        <a:ext cx="3600400" cy="864000"/>
      </dsp:txXfrm>
    </dsp:sp>
    <dsp:sp modelId="{9D5730FE-CF6A-4B56-B553-4CEEFCDF1D91}">
      <dsp:nvSpPr>
        <dsp:cNvPr id="0" name=""/>
        <dsp:cNvSpPr/>
      </dsp:nvSpPr>
      <dsp:spPr>
        <a:xfrm>
          <a:off x="0" y="889324"/>
          <a:ext cx="3600400" cy="13176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err="1" smtClean="0">
              <a:solidFill>
                <a:srgbClr val="FF0000"/>
              </a:solidFill>
            </a:rPr>
            <a:t>void</a:t>
          </a:r>
          <a:r>
            <a:rPr lang="fr-FR" sz="1400" kern="1200" dirty="0" smtClean="0">
              <a:solidFill>
                <a:srgbClr val="FF0000"/>
              </a:solidFill>
            </a:rPr>
            <a:t> </a:t>
          </a:r>
          <a:r>
            <a:rPr lang="fr-FR" sz="1400" kern="1200" dirty="0" err="1" smtClean="0">
              <a:solidFill>
                <a:srgbClr val="FF0000"/>
              </a:solidFill>
            </a:rPr>
            <a:t>run</a:t>
          </a:r>
          <a:r>
            <a:rPr lang="fr-FR" sz="1400" kern="1200" dirty="0" smtClean="0">
              <a:solidFill>
                <a:srgbClr val="FF0000"/>
              </a:solidFill>
            </a:rPr>
            <a:t>();</a:t>
          </a:r>
          <a:endParaRPr lang="fr-FR" sz="1400" kern="1200" dirty="0">
            <a:solidFill>
              <a:srgbClr val="FF0000"/>
            </a:solidFill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SIGNAL : </a:t>
          </a:r>
          <a:r>
            <a:rPr lang="fr-FR" sz="1400" kern="1200" dirty="0" err="1" smtClean="0"/>
            <a:t>void</a:t>
          </a:r>
          <a:r>
            <a:rPr lang="fr-FR" sz="1400" kern="1200" dirty="0" smtClean="0"/>
            <a:t> </a:t>
          </a:r>
          <a:r>
            <a:rPr lang="fr-FR" sz="1400" kern="1200" dirty="0" err="1" smtClean="0"/>
            <a:t>finished</a:t>
          </a:r>
          <a:r>
            <a:rPr lang="fr-FR" sz="1400" kern="1200" dirty="0" smtClean="0"/>
            <a:t> (</a:t>
          </a:r>
          <a:r>
            <a:rPr lang="fr-FR" sz="1400" kern="1200" dirty="0" err="1" smtClean="0"/>
            <a:t>Problem</a:t>
          </a:r>
          <a:r>
            <a:rPr lang="fr-FR" sz="1400" kern="1200" dirty="0" smtClean="0"/>
            <a:t>*,</a:t>
          </a:r>
          <a:r>
            <a:rPr lang="fr-FR" sz="1400" kern="1200" dirty="0" err="1" smtClean="0"/>
            <a:t>Result</a:t>
          </a:r>
          <a:r>
            <a:rPr lang="fr-FR" sz="1400" kern="1200" dirty="0" smtClean="0"/>
            <a:t>*);</a:t>
          </a:r>
          <a:endParaRPr lang="fr-FR" sz="1400" kern="1200" dirty="0"/>
        </a:p>
      </dsp:txBody>
      <dsp:txXfrm>
        <a:off x="0" y="889324"/>
        <a:ext cx="3600400" cy="1317600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4B409E0-2F6E-4DE5-943E-ABD9A069096D}">
      <dsp:nvSpPr>
        <dsp:cNvPr id="0" name=""/>
        <dsp:cNvSpPr/>
      </dsp:nvSpPr>
      <dsp:spPr>
        <a:xfrm>
          <a:off x="0" y="28313"/>
          <a:ext cx="2880320" cy="720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500" kern="1200" dirty="0" err="1" smtClean="0"/>
            <a:t>ModClassTree</a:t>
          </a:r>
          <a:endParaRPr lang="fr-FR" sz="2500" kern="1200" dirty="0"/>
        </a:p>
      </dsp:txBody>
      <dsp:txXfrm>
        <a:off x="0" y="28313"/>
        <a:ext cx="2880320" cy="720000"/>
      </dsp:txXfrm>
    </dsp:sp>
    <dsp:sp modelId="{9D5730FE-CF6A-4B56-B553-4CEEFCDF1D91}">
      <dsp:nvSpPr>
        <dsp:cNvPr id="0" name=""/>
        <dsp:cNvSpPr/>
      </dsp:nvSpPr>
      <dsp:spPr>
        <a:xfrm>
          <a:off x="0" y="748313"/>
          <a:ext cx="2880320" cy="26077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500" kern="1200" dirty="0" smtClean="0"/>
            <a:t>Package 1</a:t>
          </a:r>
          <a:endParaRPr lang="fr-FR" sz="2500" kern="1200" dirty="0"/>
        </a:p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500" kern="1200" dirty="0" smtClean="0"/>
            <a:t>Package 2 [</a:t>
          </a:r>
          <a:r>
            <a:rPr lang="fr-FR" sz="2500" kern="1200" dirty="0" err="1" smtClean="0"/>
            <a:t>ModPackage</a:t>
          </a:r>
          <a:r>
            <a:rPr lang="fr-FR" sz="2500" kern="1200" dirty="0" smtClean="0"/>
            <a:t>]</a:t>
          </a:r>
          <a:endParaRPr lang="fr-FR" sz="2500" kern="1200" dirty="0"/>
        </a:p>
        <a:p>
          <a:pPr marL="457200" lvl="2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500" kern="1200" dirty="0" smtClean="0"/>
            <a:t>Model a</a:t>
          </a:r>
          <a:endParaRPr lang="fr-FR" sz="2500" kern="1200" dirty="0"/>
        </a:p>
        <a:p>
          <a:pPr marL="457200" lvl="2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500" kern="1200" dirty="0" smtClean="0"/>
            <a:t>Model b [</a:t>
          </a:r>
          <a:r>
            <a:rPr lang="fr-FR" sz="2500" kern="1200" dirty="0" err="1" smtClean="0"/>
            <a:t>ModModel</a:t>
          </a:r>
          <a:r>
            <a:rPr lang="fr-FR" sz="2500" kern="1200" dirty="0" smtClean="0"/>
            <a:t>]</a:t>
          </a:r>
          <a:endParaRPr lang="fr-FR" sz="2500" kern="1200" dirty="0"/>
        </a:p>
      </dsp:txBody>
      <dsp:txXfrm>
        <a:off x="0" y="748313"/>
        <a:ext cx="2880320" cy="2607750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4B409E0-2F6E-4DE5-943E-ABD9A069096D}">
      <dsp:nvSpPr>
        <dsp:cNvPr id="0" name=""/>
        <dsp:cNvSpPr/>
      </dsp:nvSpPr>
      <dsp:spPr>
        <a:xfrm>
          <a:off x="0" y="630078"/>
          <a:ext cx="2880320" cy="7956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smtClean="0"/>
            <a:t>Problem1 [</a:t>
          </a:r>
          <a:r>
            <a:rPr lang="fr-FR" sz="2200" kern="1200" dirty="0" err="1" smtClean="0"/>
            <a:t>OneSimulation</a:t>
          </a:r>
          <a:r>
            <a:rPr lang="fr-FR" sz="2200" kern="1200" dirty="0" smtClean="0"/>
            <a:t>]</a:t>
          </a:r>
          <a:endParaRPr lang="fr-FR" sz="2200" kern="1200" dirty="0"/>
        </a:p>
      </dsp:txBody>
      <dsp:txXfrm>
        <a:off x="0" y="630078"/>
        <a:ext cx="2880320" cy="795640"/>
      </dsp:txXfrm>
    </dsp:sp>
    <dsp:sp modelId="{9D5730FE-CF6A-4B56-B553-4CEEFCDF1D91}">
      <dsp:nvSpPr>
        <dsp:cNvPr id="0" name=""/>
        <dsp:cNvSpPr/>
      </dsp:nvSpPr>
      <dsp:spPr>
        <a:xfrm>
          <a:off x="0" y="1425718"/>
          <a:ext cx="2880320" cy="132857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200" kern="1200" dirty="0" err="1" smtClean="0"/>
            <a:t>OverwritedVariables</a:t>
          </a:r>
          <a:endParaRPr lang="fr-FR" sz="2200" kern="1200" dirty="0"/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200" kern="1200" dirty="0" err="1" smtClean="0"/>
            <a:t>ModPlusControler</a:t>
          </a:r>
          <a:endParaRPr lang="fr-FR" sz="2200" kern="1200" dirty="0"/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200" kern="1200" dirty="0" err="1" smtClean="0"/>
            <a:t>ModModelPlus</a:t>
          </a:r>
          <a:r>
            <a:rPr lang="fr-FR" sz="2200" kern="1200" dirty="0" smtClean="0"/>
            <a:t>*</a:t>
          </a:r>
          <a:endParaRPr lang="fr-FR" sz="2200" kern="1200" dirty="0"/>
        </a:p>
      </dsp:txBody>
      <dsp:txXfrm>
        <a:off x="0" y="1425718"/>
        <a:ext cx="2880320" cy="1328579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4B409E0-2F6E-4DE5-943E-ABD9A069096D}">
      <dsp:nvSpPr>
        <dsp:cNvPr id="0" name=""/>
        <dsp:cNvSpPr/>
      </dsp:nvSpPr>
      <dsp:spPr>
        <a:xfrm>
          <a:off x="0" y="28313"/>
          <a:ext cx="2880320" cy="720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500" kern="1200" dirty="0" err="1" smtClean="0"/>
            <a:t>ModModelPlus</a:t>
          </a:r>
          <a:endParaRPr lang="fr-FR" sz="2500" kern="1200" dirty="0"/>
        </a:p>
      </dsp:txBody>
      <dsp:txXfrm>
        <a:off x="0" y="28313"/>
        <a:ext cx="2880320" cy="720000"/>
      </dsp:txXfrm>
    </dsp:sp>
    <dsp:sp modelId="{9D5730FE-CF6A-4B56-B553-4CEEFCDF1D91}">
      <dsp:nvSpPr>
        <dsp:cNvPr id="0" name=""/>
        <dsp:cNvSpPr/>
      </dsp:nvSpPr>
      <dsp:spPr>
        <a:xfrm>
          <a:off x="0" y="748313"/>
          <a:ext cx="2880320" cy="26077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500" kern="1200" dirty="0" err="1" smtClean="0"/>
            <a:t>ModModel</a:t>
          </a:r>
          <a:r>
            <a:rPr lang="fr-FR" sz="2500" kern="1200" dirty="0" smtClean="0"/>
            <a:t>* pointer to a </a:t>
          </a:r>
          <a:r>
            <a:rPr lang="fr-FR" sz="2500" kern="1200" dirty="0" err="1" smtClean="0"/>
            <a:t>modelica</a:t>
          </a:r>
          <a:r>
            <a:rPr lang="fr-FR" sz="2500" kern="1200" dirty="0" smtClean="0"/>
            <a:t> model</a:t>
          </a:r>
          <a:endParaRPr lang="fr-FR" sz="2500" kern="1200" dirty="0"/>
        </a:p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500" kern="1200" dirty="0" err="1" smtClean="0"/>
            <a:t>void</a:t>
          </a:r>
          <a:r>
            <a:rPr lang="fr-FR" sz="2500" kern="1200" dirty="0" smtClean="0"/>
            <a:t> compile()</a:t>
          </a:r>
          <a:endParaRPr lang="fr-FR" sz="2500" kern="1200" dirty="0"/>
        </a:p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500" kern="1200" dirty="0" err="1" smtClean="0"/>
            <a:t>void</a:t>
          </a:r>
          <a:r>
            <a:rPr lang="fr-FR" sz="2500" kern="1200" dirty="0" smtClean="0"/>
            <a:t> </a:t>
          </a:r>
          <a:r>
            <a:rPr lang="fr-FR" sz="2500" kern="1200" dirty="0" err="1" smtClean="0"/>
            <a:t>readVariables</a:t>
          </a:r>
          <a:r>
            <a:rPr lang="fr-FR" sz="2500" kern="1200" dirty="0" smtClean="0"/>
            <a:t>()	</a:t>
          </a:r>
          <a:endParaRPr lang="fr-FR" sz="2500" kern="1200" dirty="0"/>
        </a:p>
      </dsp:txBody>
      <dsp:txXfrm>
        <a:off x="0" y="748313"/>
        <a:ext cx="2880320" cy="2607750"/>
      </dsp:txXfrm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C741315-F4E0-410B-89E4-4D2410C6CBA5}">
      <dsp:nvSpPr>
        <dsp:cNvPr id="0" name=""/>
        <dsp:cNvSpPr/>
      </dsp:nvSpPr>
      <dsp:spPr>
        <a:xfrm>
          <a:off x="0" y="0"/>
          <a:ext cx="2037533" cy="302433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kern="1200" dirty="0" err="1" smtClean="0"/>
            <a:t>ModPlusCtrl</a:t>
          </a:r>
          <a:endParaRPr lang="fr-FR" sz="2800" kern="1200" dirty="0"/>
        </a:p>
      </dsp:txBody>
      <dsp:txXfrm>
        <a:off x="0" y="0"/>
        <a:ext cx="2037533" cy="907300"/>
      </dsp:txXfrm>
    </dsp:sp>
    <dsp:sp modelId="{FE9C5405-8AF3-4BEF-BFE5-2CE476DF600C}">
      <dsp:nvSpPr>
        <dsp:cNvPr id="0" name=""/>
        <dsp:cNvSpPr/>
      </dsp:nvSpPr>
      <dsp:spPr>
        <a:xfrm>
          <a:off x="203753" y="907559"/>
          <a:ext cx="1630026" cy="5941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err="1" smtClean="0"/>
            <a:t>OpenModelica</a:t>
          </a:r>
          <a:r>
            <a:rPr lang="fr-FR" sz="1700" kern="1200" dirty="0" smtClean="0"/>
            <a:t> </a:t>
          </a:r>
          <a:r>
            <a:rPr lang="fr-FR" sz="1700" kern="1200" dirty="0" err="1" smtClean="0"/>
            <a:t>controler</a:t>
          </a:r>
          <a:endParaRPr lang="fr-FR" sz="1700" kern="1200" dirty="0"/>
        </a:p>
      </dsp:txBody>
      <dsp:txXfrm>
        <a:off x="203753" y="907559"/>
        <a:ext cx="1630026" cy="594160"/>
      </dsp:txXfrm>
    </dsp:sp>
    <dsp:sp modelId="{661971C4-E057-4A4D-9A9D-B45307D03835}">
      <dsp:nvSpPr>
        <dsp:cNvPr id="0" name=""/>
        <dsp:cNvSpPr/>
      </dsp:nvSpPr>
      <dsp:spPr>
        <a:xfrm>
          <a:off x="203753" y="1593129"/>
          <a:ext cx="1630026" cy="5941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err="1" smtClean="0"/>
            <a:t>Dymola</a:t>
          </a:r>
          <a:r>
            <a:rPr lang="fr-FR" sz="1700" kern="1200" dirty="0" smtClean="0"/>
            <a:t> </a:t>
          </a:r>
          <a:r>
            <a:rPr lang="fr-FR" sz="1700" kern="1200" dirty="0" err="1" smtClean="0"/>
            <a:t>controler</a:t>
          </a:r>
          <a:endParaRPr lang="fr-FR" sz="1700" kern="1200" dirty="0"/>
        </a:p>
      </dsp:txBody>
      <dsp:txXfrm>
        <a:off x="203753" y="1593129"/>
        <a:ext cx="1630026" cy="594160"/>
      </dsp:txXfrm>
    </dsp:sp>
    <dsp:sp modelId="{AC448D41-3918-4554-A66C-EB72F2127764}">
      <dsp:nvSpPr>
        <dsp:cNvPr id="0" name=""/>
        <dsp:cNvSpPr/>
      </dsp:nvSpPr>
      <dsp:spPr>
        <a:xfrm>
          <a:off x="203753" y="2278699"/>
          <a:ext cx="1630026" cy="5941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err="1" smtClean="0"/>
            <a:t>MathModelica</a:t>
          </a:r>
          <a:r>
            <a:rPr lang="fr-FR" sz="1700" kern="1200" dirty="0" smtClean="0"/>
            <a:t> </a:t>
          </a:r>
          <a:r>
            <a:rPr lang="fr-FR" sz="1700" kern="1200" dirty="0" err="1" smtClean="0"/>
            <a:t>controler</a:t>
          </a:r>
          <a:endParaRPr lang="fr-FR" sz="1700" kern="1200" dirty="0"/>
        </a:p>
      </dsp:txBody>
      <dsp:txXfrm>
        <a:off x="203753" y="2278699"/>
        <a:ext cx="1630026" cy="594160"/>
      </dsp:txXfrm>
    </dsp:sp>
  </dsp:spTree>
</dsp:drawing>
</file>

<file path=ppt/diagrams/drawing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918B6CD-2A9B-4908-B9B9-C1DB3E0C1E52}">
      <dsp:nvSpPr>
        <dsp:cNvPr id="0" name=""/>
        <dsp:cNvSpPr/>
      </dsp:nvSpPr>
      <dsp:spPr>
        <a:xfrm rot="5400000">
          <a:off x="2071293" y="-564427"/>
          <a:ext cx="1047750" cy="244251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700" kern="1200" dirty="0" err="1" smtClean="0"/>
            <a:t>Linked</a:t>
          </a:r>
          <a:r>
            <a:rPr lang="fr-FR" sz="1700" kern="1200" dirty="0" smtClean="0"/>
            <a:t> to </a:t>
          </a:r>
          <a:r>
            <a:rPr lang="fr-FR" sz="1700" kern="1200" dirty="0" err="1" smtClean="0"/>
            <a:t>ModModel</a:t>
          </a:r>
          <a:r>
            <a:rPr lang="fr-FR" sz="1700" kern="1200" dirty="0" smtClean="0"/>
            <a:t> (</a:t>
          </a:r>
          <a:r>
            <a:rPr lang="fr-FR" sz="1700" kern="1200" dirty="0" err="1" smtClean="0"/>
            <a:t>node</a:t>
          </a:r>
          <a:r>
            <a:rPr lang="fr-FR" sz="1700" kern="1200" dirty="0" smtClean="0"/>
            <a:t> in </a:t>
          </a:r>
          <a:r>
            <a:rPr lang="fr-FR" sz="1700" kern="1200" dirty="0" err="1" smtClean="0"/>
            <a:t>ModClassTree</a:t>
          </a:r>
          <a:r>
            <a:rPr lang="fr-FR" sz="1700" kern="1200" dirty="0" smtClean="0"/>
            <a:t>)</a:t>
          </a:r>
          <a:endParaRPr lang="fr-FR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700" kern="1200" dirty="0" smtClean="0"/>
            <a:t>Model initial variables</a:t>
          </a:r>
          <a:endParaRPr lang="fr-FR" sz="1700" kern="1200" dirty="0"/>
        </a:p>
      </dsp:txBody>
      <dsp:txXfrm rot="5400000">
        <a:off x="2071293" y="-564427"/>
        <a:ext cx="1047750" cy="2442511"/>
      </dsp:txXfrm>
    </dsp:sp>
    <dsp:sp modelId="{CC0D365D-B21E-40FE-A3CE-898D48B894F6}">
      <dsp:nvSpPr>
        <dsp:cNvPr id="0" name=""/>
        <dsp:cNvSpPr/>
      </dsp:nvSpPr>
      <dsp:spPr>
        <a:xfrm>
          <a:off x="0" y="1984"/>
          <a:ext cx="1373912" cy="130968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err="1" smtClean="0"/>
            <a:t>ModModelPlus</a:t>
          </a:r>
          <a:r>
            <a:rPr lang="fr-FR" sz="1000" kern="1200" dirty="0" smtClean="0"/>
            <a:t>*</a:t>
          </a:r>
          <a:endParaRPr lang="fr-FR" sz="1000" kern="1200" dirty="0"/>
        </a:p>
      </dsp:txBody>
      <dsp:txXfrm>
        <a:off x="0" y="1984"/>
        <a:ext cx="1373912" cy="1309687"/>
      </dsp:txXfrm>
    </dsp:sp>
    <dsp:sp modelId="{EEB9B129-E19A-4D7D-A35D-74BFDAC5E2F7}">
      <dsp:nvSpPr>
        <dsp:cNvPr id="0" name=""/>
        <dsp:cNvSpPr/>
      </dsp:nvSpPr>
      <dsp:spPr>
        <a:xfrm rot="5400000">
          <a:off x="2071293" y="810744"/>
          <a:ext cx="1047750" cy="244251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700" kern="1200" dirty="0" smtClean="0"/>
            <a:t>Simulator </a:t>
          </a:r>
          <a:r>
            <a:rPr lang="fr-FR" sz="1700" kern="1200" dirty="0" err="1" smtClean="0"/>
            <a:t>choice</a:t>
          </a:r>
          <a:r>
            <a:rPr lang="fr-FR" sz="1700" kern="1200" dirty="0" smtClean="0"/>
            <a:t> and </a:t>
          </a:r>
          <a:r>
            <a:rPr lang="fr-FR" sz="1700" kern="1200" dirty="0" err="1" smtClean="0"/>
            <a:t>parameters</a:t>
          </a:r>
          <a:endParaRPr lang="fr-FR" sz="1700" kern="1200" dirty="0"/>
        </a:p>
      </dsp:txBody>
      <dsp:txXfrm rot="5400000">
        <a:off x="2071293" y="810744"/>
        <a:ext cx="1047750" cy="2442511"/>
      </dsp:txXfrm>
    </dsp:sp>
    <dsp:sp modelId="{5199DD1F-DE0D-4725-A71E-180600E6CE2A}">
      <dsp:nvSpPr>
        <dsp:cNvPr id="0" name=""/>
        <dsp:cNvSpPr/>
      </dsp:nvSpPr>
      <dsp:spPr>
        <a:xfrm>
          <a:off x="0" y="1377156"/>
          <a:ext cx="1373912" cy="130968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err="1" smtClean="0"/>
            <a:t>ModPlusCtrl</a:t>
          </a:r>
          <a:r>
            <a:rPr lang="fr-FR" sz="1000" kern="1200" dirty="0" smtClean="0"/>
            <a:t>*</a:t>
          </a:r>
          <a:endParaRPr lang="fr-FR" sz="1000" kern="1200" dirty="0"/>
        </a:p>
      </dsp:txBody>
      <dsp:txXfrm>
        <a:off x="0" y="1377156"/>
        <a:ext cx="1373912" cy="1309687"/>
      </dsp:txXfrm>
    </dsp:sp>
    <dsp:sp modelId="{2EE5010E-7A60-4E2A-9266-CB256118191B}">
      <dsp:nvSpPr>
        <dsp:cNvPr id="0" name=""/>
        <dsp:cNvSpPr/>
      </dsp:nvSpPr>
      <dsp:spPr>
        <a:xfrm rot="5400000">
          <a:off x="2071293" y="2185916"/>
          <a:ext cx="1047750" cy="244251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700" kern="1200" dirty="0" smtClean="0"/>
            <a:t>Variables </a:t>
          </a:r>
          <a:r>
            <a:rPr lang="fr-FR" sz="1700" kern="1200" dirty="0" err="1" smtClean="0"/>
            <a:t>with</a:t>
          </a:r>
          <a:r>
            <a:rPr lang="fr-FR" sz="1700" kern="1200" dirty="0" smtClean="0"/>
            <a:t> new values set by the user</a:t>
          </a:r>
          <a:endParaRPr lang="fr-FR" sz="1700" kern="1200" dirty="0"/>
        </a:p>
      </dsp:txBody>
      <dsp:txXfrm rot="5400000">
        <a:off x="2071293" y="2185916"/>
        <a:ext cx="1047750" cy="2442511"/>
      </dsp:txXfrm>
    </dsp:sp>
    <dsp:sp modelId="{7DD6918D-A7D8-40ED-9B8C-709E23717CEE}">
      <dsp:nvSpPr>
        <dsp:cNvPr id="0" name=""/>
        <dsp:cNvSpPr/>
      </dsp:nvSpPr>
      <dsp:spPr>
        <a:xfrm>
          <a:off x="0" y="2752328"/>
          <a:ext cx="1373912" cy="130968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err="1" smtClean="0"/>
            <a:t>Overwritedvariables</a:t>
          </a:r>
          <a:r>
            <a:rPr lang="fr-FR" sz="1000" kern="1200" dirty="0" smtClean="0"/>
            <a:t>*</a:t>
          </a:r>
          <a:endParaRPr lang="fr-FR" sz="1000" kern="1200" dirty="0"/>
        </a:p>
      </dsp:txBody>
      <dsp:txXfrm>
        <a:off x="0" y="2752328"/>
        <a:ext cx="1373912" cy="1309687"/>
      </dsp:txXfrm>
    </dsp:sp>
  </dsp:spTree>
</dsp:drawing>
</file>

<file path=ppt/diagrams/drawing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918B6CD-2A9B-4908-B9B9-C1DB3E0C1E52}">
      <dsp:nvSpPr>
        <dsp:cNvPr id="0" name=""/>
        <dsp:cNvSpPr/>
      </dsp:nvSpPr>
      <dsp:spPr>
        <a:xfrm rot="5400000">
          <a:off x="1802212" y="-230010"/>
          <a:ext cx="1585912" cy="244251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3100" kern="1200" dirty="0" smtClean="0"/>
            <a:t>Simulation variables </a:t>
          </a:r>
          <a:r>
            <a:rPr lang="fr-FR" sz="3100" kern="1200" dirty="0" err="1" smtClean="0"/>
            <a:t>at</a:t>
          </a:r>
          <a:r>
            <a:rPr lang="fr-FR" sz="3100" kern="1200" dirty="0" smtClean="0"/>
            <a:t> final time</a:t>
          </a:r>
          <a:endParaRPr lang="fr-FR" sz="3100" kern="1200" dirty="0"/>
        </a:p>
      </dsp:txBody>
      <dsp:txXfrm rot="5400000">
        <a:off x="1802212" y="-230010"/>
        <a:ext cx="1585912" cy="2442511"/>
      </dsp:txXfrm>
    </dsp:sp>
    <dsp:sp modelId="{CC0D365D-B21E-40FE-A3CE-898D48B894F6}">
      <dsp:nvSpPr>
        <dsp:cNvPr id="0" name=""/>
        <dsp:cNvSpPr/>
      </dsp:nvSpPr>
      <dsp:spPr>
        <a:xfrm>
          <a:off x="0" y="49"/>
          <a:ext cx="1373912" cy="19823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FinalVariables</a:t>
          </a:r>
          <a:endParaRPr lang="fr-FR" sz="1400" kern="1200" dirty="0"/>
        </a:p>
      </dsp:txBody>
      <dsp:txXfrm>
        <a:off x="0" y="49"/>
        <a:ext cx="1373912" cy="1982390"/>
      </dsp:txXfrm>
    </dsp:sp>
    <dsp:sp modelId="{EEB9B129-E19A-4D7D-A35D-74BFDAC5E2F7}">
      <dsp:nvSpPr>
        <dsp:cNvPr id="0" name=""/>
        <dsp:cNvSpPr/>
      </dsp:nvSpPr>
      <dsp:spPr>
        <a:xfrm rot="5400000">
          <a:off x="1802212" y="1851499"/>
          <a:ext cx="1585912" cy="244251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3100" kern="1200" dirty="0" smtClean="0"/>
            <a:t>A copy of the </a:t>
          </a:r>
          <a:r>
            <a:rPr lang="fr-FR" sz="3100" kern="1200" dirty="0" err="1" smtClean="0"/>
            <a:t>problem</a:t>
          </a:r>
          <a:endParaRPr lang="fr-FR" sz="3100" kern="1200" dirty="0"/>
        </a:p>
      </dsp:txBody>
      <dsp:txXfrm rot="5400000">
        <a:off x="1802212" y="1851499"/>
        <a:ext cx="1585912" cy="2442511"/>
      </dsp:txXfrm>
    </dsp:sp>
    <dsp:sp modelId="{5199DD1F-DE0D-4725-A71E-180600E6CE2A}">
      <dsp:nvSpPr>
        <dsp:cNvPr id="0" name=""/>
        <dsp:cNvSpPr/>
      </dsp:nvSpPr>
      <dsp:spPr>
        <a:xfrm>
          <a:off x="0" y="2081559"/>
          <a:ext cx="1373912" cy="19823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OneSimulation</a:t>
          </a:r>
          <a:endParaRPr lang="fr-FR" sz="1400" kern="1200" dirty="0"/>
        </a:p>
      </dsp:txBody>
      <dsp:txXfrm>
        <a:off x="0" y="2081559"/>
        <a:ext cx="1373912" cy="19823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109DB-22F2-4A44-B01C-5DFB47C7C527}" type="datetimeFigureOut">
              <a:rPr lang="fr-FR" smtClean="0"/>
              <a:pPr/>
              <a:t>02/01/2012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3F12-0539-497B-9597-53A7FDDB353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109DB-22F2-4A44-B01C-5DFB47C7C527}" type="datetimeFigureOut">
              <a:rPr lang="fr-FR" smtClean="0"/>
              <a:pPr/>
              <a:t>02/01/2012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3F12-0539-497B-9597-53A7FDDB353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109DB-22F2-4A44-B01C-5DFB47C7C527}" type="datetimeFigureOut">
              <a:rPr lang="fr-FR" smtClean="0"/>
              <a:pPr/>
              <a:t>02/01/2012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3F12-0539-497B-9597-53A7FDDB353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109DB-22F2-4A44-B01C-5DFB47C7C527}" type="datetimeFigureOut">
              <a:rPr lang="fr-FR" smtClean="0"/>
              <a:pPr/>
              <a:t>02/01/2012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3F12-0539-497B-9597-53A7FDDB353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109DB-22F2-4A44-B01C-5DFB47C7C527}" type="datetimeFigureOut">
              <a:rPr lang="fr-FR" smtClean="0"/>
              <a:pPr/>
              <a:t>02/01/2012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3F12-0539-497B-9597-53A7FDDB353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109DB-22F2-4A44-B01C-5DFB47C7C527}" type="datetimeFigureOut">
              <a:rPr lang="fr-FR" smtClean="0"/>
              <a:pPr/>
              <a:t>02/01/2012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3F12-0539-497B-9597-53A7FDDB353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109DB-22F2-4A44-B01C-5DFB47C7C527}" type="datetimeFigureOut">
              <a:rPr lang="fr-FR" smtClean="0"/>
              <a:pPr/>
              <a:t>02/01/2012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3F12-0539-497B-9597-53A7FDDB353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109DB-22F2-4A44-B01C-5DFB47C7C527}" type="datetimeFigureOut">
              <a:rPr lang="fr-FR" smtClean="0"/>
              <a:pPr/>
              <a:t>02/01/2012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3F12-0539-497B-9597-53A7FDDB353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109DB-22F2-4A44-B01C-5DFB47C7C527}" type="datetimeFigureOut">
              <a:rPr lang="fr-FR" smtClean="0"/>
              <a:pPr/>
              <a:t>02/01/2012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3F12-0539-497B-9597-53A7FDDB353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109DB-22F2-4A44-B01C-5DFB47C7C527}" type="datetimeFigureOut">
              <a:rPr lang="fr-FR" smtClean="0"/>
              <a:pPr/>
              <a:t>02/01/2012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3F12-0539-497B-9597-53A7FDDB353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109DB-22F2-4A44-B01C-5DFB47C7C527}" type="datetimeFigureOut">
              <a:rPr lang="fr-FR" smtClean="0"/>
              <a:pPr/>
              <a:t>02/01/2012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3F12-0539-497B-9597-53A7FDDB353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7109DB-22F2-4A44-B01C-5DFB47C7C527}" type="datetimeFigureOut">
              <a:rPr lang="fr-FR" smtClean="0"/>
              <a:pPr/>
              <a:t>02/01/2012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C3F12-0539-497B-9597-53A7FDDB353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ml/class_project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ml/class_mod_plus_ctrl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ml/class_problem.html" TargetMode="External"/><Relationship Id="rId2" Type="http://schemas.openxmlformats.org/officeDocument/2006/relationships/hyperlink" Target="html/class_problem_interface.html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ml/class_result.html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ml/class_m_oomc.html" TargetMode="External"/><Relationship Id="rId2" Type="http://schemas.openxmlformats.org/officeDocument/2006/relationships/hyperlink" Target="html/class_mod_reader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file:///C:\Documents%20and%20Settings\Administrateur\Mes%20documents\Mines\OMOptim\Development\Windows\Hubert_Armines\Doc\html\class_m_oomc.html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ml/class_project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ml/class_mod_class_tree.html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ml/class_problem.html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ml/class_o_m_case.html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12" Type="http://schemas.microsoft.com/office/2007/relationships/diagramDrawing" Target="../diagrams/drawing5.xml"/><Relationship Id="rId2" Type="http://schemas.openxmlformats.org/officeDocument/2006/relationships/hyperlink" Target="html/class_one_simulation.html" TargetMode="Externa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4.xml"/><Relationship Id="rId11" Type="http://schemas.openxmlformats.org/officeDocument/2006/relationships/diagramColors" Target="../diagrams/colors5.xml"/><Relationship Id="rId5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5.xml"/><Relationship Id="rId4" Type="http://schemas.openxmlformats.org/officeDocument/2006/relationships/diagramLayout" Target="../diagrams/layout4.xml"/><Relationship Id="rId9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hyperlink" Target="html/class_mod_model_plus.html" TargetMode="Externa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ml/class_one_sim_result.html" TargetMode="External"/><Relationship Id="rId13" Type="http://schemas.microsoft.com/office/2007/relationships/diagramDrawing" Target="../diagrams/drawing9.xml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12" Type="http://schemas.openxmlformats.org/officeDocument/2006/relationships/diagramColors" Target="../diagrams/colors9.xml"/><Relationship Id="rId2" Type="http://schemas.openxmlformats.org/officeDocument/2006/relationships/hyperlink" Target="html/class_one_simulation.html" TargetMode="Externa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8.xml"/><Relationship Id="rId11" Type="http://schemas.openxmlformats.org/officeDocument/2006/relationships/diagramQuickStyle" Target="../diagrams/quickStyle9.xml"/><Relationship Id="rId5" Type="http://schemas.openxmlformats.org/officeDocument/2006/relationships/diagramQuickStyle" Target="../diagrams/quickStyle8.xml"/><Relationship Id="rId10" Type="http://schemas.openxmlformats.org/officeDocument/2006/relationships/diagramLayout" Target="../diagrams/layout9.xml"/><Relationship Id="rId4" Type="http://schemas.openxmlformats.org/officeDocument/2006/relationships/diagramLayout" Target="../diagrams/layout8.xml"/><Relationship Id="rId9" Type="http://schemas.openxmlformats.org/officeDocument/2006/relationships/diagramData" Target="../diagrams/data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Class </a:t>
            </a:r>
            <a:r>
              <a:rPr lang="fr-FR" dirty="0" smtClean="0">
                <a:hlinkClick r:id="rId2" action="ppaction://hlinkfile"/>
              </a:rPr>
              <a:t>Project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b="1" dirty="0" smtClean="0"/>
              <a:t>The </a:t>
            </a:r>
            <a:r>
              <a:rPr lang="fr-FR" b="1" dirty="0" err="1" smtClean="0"/>
              <a:t>Core</a:t>
            </a:r>
            <a:r>
              <a:rPr lang="fr-FR" b="1" dirty="0" smtClean="0"/>
              <a:t> of the program</a:t>
            </a:r>
          </a:p>
          <a:p>
            <a:r>
              <a:rPr lang="fr-FR" dirty="0" smtClean="0"/>
              <a:t>One </a:t>
            </a:r>
            <a:r>
              <a:rPr lang="fr-FR" dirty="0" err="1" smtClean="0"/>
              <a:t>project</a:t>
            </a:r>
            <a:r>
              <a:rPr lang="fr-FR" dirty="0" smtClean="0"/>
              <a:t> </a:t>
            </a:r>
            <a:r>
              <a:rPr lang="fr-FR" dirty="0" err="1" smtClean="0"/>
              <a:t>at</a:t>
            </a:r>
            <a:r>
              <a:rPr lang="fr-FR" dirty="0" smtClean="0"/>
              <a:t> a time</a:t>
            </a:r>
          </a:p>
          <a:p>
            <a:r>
              <a:rPr lang="fr-FR" dirty="0" err="1" smtClean="0"/>
              <a:t>Contains</a:t>
            </a:r>
            <a:r>
              <a:rPr lang="fr-FR" dirty="0" smtClean="0"/>
              <a:t> main items</a:t>
            </a:r>
          </a:p>
          <a:p>
            <a:pPr lvl="1"/>
            <a:r>
              <a:rPr lang="fr-FR" dirty="0" err="1" smtClean="0"/>
              <a:t>Modelica</a:t>
            </a:r>
            <a:r>
              <a:rPr lang="fr-FR" dirty="0" smtClean="0"/>
              <a:t> </a:t>
            </a:r>
            <a:r>
              <a:rPr lang="fr-FR" dirty="0" err="1" smtClean="0"/>
              <a:t>tree</a:t>
            </a:r>
            <a:r>
              <a:rPr lang="fr-FR" dirty="0" smtClean="0"/>
              <a:t> of </a:t>
            </a:r>
            <a:r>
              <a:rPr lang="fr-FR" dirty="0" err="1" smtClean="0"/>
              <a:t>models</a:t>
            </a:r>
            <a:r>
              <a:rPr lang="fr-FR" dirty="0" smtClean="0"/>
              <a:t>, package… (</a:t>
            </a:r>
            <a:r>
              <a:rPr lang="fr-FR" dirty="0" err="1" smtClean="0"/>
              <a:t>ModClassTree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List of </a:t>
            </a:r>
            <a:r>
              <a:rPr lang="fr-FR" dirty="0" err="1" smtClean="0"/>
              <a:t>problems</a:t>
            </a:r>
            <a:r>
              <a:rPr lang="fr-FR" dirty="0" smtClean="0"/>
              <a:t> and </a:t>
            </a:r>
            <a:r>
              <a:rPr lang="fr-FR" dirty="0" err="1" smtClean="0"/>
              <a:t>results</a:t>
            </a:r>
            <a:endParaRPr lang="fr-FR" dirty="0" smtClean="0"/>
          </a:p>
          <a:p>
            <a:pPr lvl="1"/>
            <a:r>
              <a:rPr lang="fr-FR" dirty="0" smtClean="0"/>
              <a:t>List of </a:t>
            </a:r>
            <a:r>
              <a:rPr lang="fr-FR" dirty="0" err="1" smtClean="0"/>
              <a:t>ModModelPlus</a:t>
            </a:r>
            <a:endParaRPr lang="fr-FR" dirty="0" smtClean="0"/>
          </a:p>
          <a:p>
            <a:pPr lvl="1"/>
            <a:r>
              <a:rPr lang="fr-FR" dirty="0" err="1" smtClean="0"/>
              <a:t>Misc</a:t>
            </a:r>
            <a:r>
              <a:rPr lang="fr-FR" dirty="0" smtClean="0"/>
              <a:t>. Informations : </a:t>
            </a:r>
            <a:r>
              <a:rPr lang="fr-FR" dirty="0" err="1" smtClean="0"/>
              <a:t>save</a:t>
            </a:r>
            <a:r>
              <a:rPr lang="fr-FR" dirty="0" smtClean="0"/>
              <a:t> files, files </a:t>
            </a:r>
            <a:r>
              <a:rPr lang="fr-FR" dirty="0" err="1" smtClean="0"/>
              <a:t>loaded</a:t>
            </a:r>
            <a:endParaRPr lang="fr-FR" dirty="0" smtClean="0"/>
          </a:p>
          <a:p>
            <a:r>
              <a:rPr lang="fr-FR" dirty="0" smtClean="0"/>
              <a:t>Main </a:t>
            </a:r>
            <a:r>
              <a:rPr lang="fr-FR" dirty="0" err="1" smtClean="0"/>
              <a:t>functions</a:t>
            </a:r>
            <a:endParaRPr lang="fr-FR" dirty="0" smtClean="0"/>
          </a:p>
          <a:p>
            <a:pPr lvl="1"/>
            <a:r>
              <a:rPr lang="fr-FR" dirty="0" err="1" smtClean="0"/>
              <a:t>Problems</a:t>
            </a:r>
            <a:r>
              <a:rPr lang="fr-FR" dirty="0" smtClean="0"/>
              <a:t> </a:t>
            </a:r>
            <a:r>
              <a:rPr lang="fr-FR" dirty="0" err="1" smtClean="0"/>
              <a:t>should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launched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Project</a:t>
            </a:r>
          </a:p>
          <a:p>
            <a:pPr lvl="1"/>
            <a:r>
              <a:rPr lang="fr-FR" dirty="0" smtClean="0"/>
              <a:t>Threads management</a:t>
            </a:r>
          </a:p>
          <a:p>
            <a:pPr lvl="1"/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>
                <a:hlinkClick r:id="rId2" action="ppaction://hlinkfile"/>
              </a:rPr>
              <a:t>ModPlusCtrl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395536" y="1412776"/>
            <a:ext cx="8291264" cy="4713387"/>
          </a:xfrm>
        </p:spPr>
        <p:txBody>
          <a:bodyPr>
            <a:normAutofit fontScale="92500" lnSpcReduction="20000"/>
          </a:bodyPr>
          <a:lstStyle/>
          <a:p>
            <a:r>
              <a:rPr lang="fr-FR" dirty="0" smtClean="0"/>
              <a:t>Simulation software </a:t>
            </a:r>
            <a:r>
              <a:rPr lang="fr-FR" dirty="0" err="1" smtClean="0"/>
              <a:t>controler</a:t>
            </a:r>
            <a:r>
              <a:rPr lang="fr-FR" dirty="0" smtClean="0"/>
              <a:t> :</a:t>
            </a:r>
          </a:p>
          <a:p>
            <a:pPr lvl="1"/>
            <a:r>
              <a:rPr lang="fr-FR" dirty="0" err="1" smtClean="0"/>
              <a:t>Specific</a:t>
            </a:r>
            <a:r>
              <a:rPr lang="fr-FR" dirty="0" smtClean="0"/>
              <a:t> for </a:t>
            </a:r>
            <a:r>
              <a:rPr lang="fr-FR" dirty="0" err="1" smtClean="0"/>
              <a:t>each</a:t>
            </a:r>
            <a:r>
              <a:rPr lang="fr-FR" dirty="0" smtClean="0"/>
              <a:t> simulation software</a:t>
            </a:r>
          </a:p>
          <a:p>
            <a:pPr lvl="1"/>
            <a:r>
              <a:rPr lang="fr-FR" dirty="0" err="1" smtClean="0"/>
              <a:t>Provide</a:t>
            </a:r>
            <a:r>
              <a:rPr lang="fr-FR" dirty="0" smtClean="0"/>
              <a:t> interface </a:t>
            </a:r>
            <a:r>
              <a:rPr lang="fr-FR" dirty="0" err="1" smtClean="0"/>
              <a:t>functions</a:t>
            </a:r>
            <a:r>
              <a:rPr lang="fr-FR" dirty="0" smtClean="0"/>
              <a:t> :</a:t>
            </a:r>
          </a:p>
          <a:p>
            <a:pPr lvl="2"/>
            <a:r>
              <a:rPr lang="fr-FR" dirty="0" smtClean="0"/>
              <a:t>Set </a:t>
            </a:r>
            <a:r>
              <a:rPr lang="fr-FR" dirty="0" smtClean="0"/>
              <a:t>simulation </a:t>
            </a:r>
            <a:r>
              <a:rPr lang="fr-FR" dirty="0" err="1" smtClean="0"/>
              <a:t>parameters</a:t>
            </a:r>
            <a:endParaRPr lang="fr-FR" dirty="0" smtClean="0"/>
          </a:p>
          <a:p>
            <a:pPr lvl="2"/>
            <a:r>
              <a:rPr lang="fr-FR" dirty="0" err="1" smtClean="0"/>
              <a:t>Writing</a:t>
            </a:r>
            <a:r>
              <a:rPr lang="fr-FR" dirty="0" smtClean="0"/>
              <a:t> / Reading variables</a:t>
            </a:r>
          </a:p>
          <a:p>
            <a:pPr lvl="2"/>
            <a:r>
              <a:rPr lang="fr-FR" dirty="0" err="1" smtClean="0"/>
              <a:t>Compiling</a:t>
            </a:r>
            <a:r>
              <a:rPr lang="fr-FR" dirty="0" smtClean="0"/>
              <a:t> model</a:t>
            </a:r>
          </a:p>
          <a:p>
            <a:pPr lvl="2"/>
            <a:r>
              <a:rPr lang="fr-FR" dirty="0" err="1" smtClean="0"/>
              <a:t>Simulating</a:t>
            </a:r>
            <a:r>
              <a:rPr lang="fr-FR" dirty="0" smtClean="0"/>
              <a:t> model</a:t>
            </a:r>
          </a:p>
          <a:p>
            <a:pPr lvl="1"/>
            <a:r>
              <a:rPr lang="fr-FR" dirty="0" smtClean="0"/>
              <a:t>Set </a:t>
            </a:r>
            <a:r>
              <a:rPr lang="fr-FR" dirty="0" err="1" smtClean="0"/>
              <a:t>Parameters</a:t>
            </a:r>
            <a:r>
              <a:rPr lang="fr-FR" dirty="0" smtClean="0"/>
              <a:t> </a:t>
            </a:r>
            <a:r>
              <a:rPr lang="fr-FR" dirty="0" smtClean="0"/>
              <a:t>:</a:t>
            </a:r>
          </a:p>
          <a:p>
            <a:pPr lvl="2"/>
            <a:r>
              <a:rPr lang="fr-FR" dirty="0" smtClean="0"/>
              <a:t>Simulation time</a:t>
            </a:r>
          </a:p>
          <a:p>
            <a:pPr lvl="2"/>
            <a:r>
              <a:rPr lang="fr-FR" dirty="0" err="1" smtClean="0"/>
              <a:t>Solver</a:t>
            </a:r>
            <a:endParaRPr lang="fr-FR" dirty="0" smtClean="0"/>
          </a:p>
          <a:p>
            <a:pPr lvl="2"/>
            <a:r>
              <a:rPr lang="fr-FR" dirty="0" err="1" smtClean="0"/>
              <a:t>Tolerances</a:t>
            </a:r>
            <a:endParaRPr lang="fr-FR" dirty="0" smtClean="0"/>
          </a:p>
          <a:p>
            <a:pPr lvl="2"/>
            <a:r>
              <a:rPr lang="fr-FR" dirty="0" smtClean="0"/>
              <a:t>…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/>
          <a:lstStyle/>
          <a:p>
            <a:r>
              <a:rPr lang="fr-FR" dirty="0" err="1" smtClean="0"/>
              <a:t>Problems</a:t>
            </a:r>
            <a:r>
              <a:rPr lang="fr-FR" dirty="0" smtClean="0"/>
              <a:t>’ plugin</a:t>
            </a:r>
            <a:endParaRPr lang="fr-FR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539552" y="2132856"/>
            <a:ext cx="3024336" cy="23762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Shared</a:t>
            </a:r>
            <a:r>
              <a:rPr lang="fr-FR" dirty="0" smtClean="0"/>
              <a:t> </a:t>
            </a:r>
            <a:r>
              <a:rPr lang="fr-FR" dirty="0" err="1" smtClean="0"/>
              <a:t>OMOptim</a:t>
            </a:r>
            <a:r>
              <a:rPr lang="fr-FR" dirty="0" smtClean="0"/>
              <a:t> :</a:t>
            </a:r>
          </a:p>
          <a:p>
            <a:pPr algn="ctr"/>
            <a:endParaRPr lang="fr-FR" dirty="0" smtClean="0"/>
          </a:p>
          <a:p>
            <a:pPr lvl="1">
              <a:buFontTx/>
              <a:buChar char="-"/>
            </a:pPr>
            <a:r>
              <a:rPr lang="fr-FR" dirty="0" err="1" smtClean="0"/>
              <a:t>OneSimulation</a:t>
            </a:r>
            <a:endParaRPr lang="fr-FR" dirty="0" smtClean="0"/>
          </a:p>
          <a:p>
            <a:pPr lvl="1">
              <a:buFontTx/>
              <a:buChar char="-"/>
            </a:pPr>
            <a:r>
              <a:rPr lang="fr-FR" dirty="0" err="1" smtClean="0"/>
              <a:t>Optimization</a:t>
            </a:r>
            <a:endParaRPr lang="fr-FR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6228184" y="2276872"/>
            <a:ext cx="2232248" cy="93610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Energy</a:t>
            </a:r>
            <a:r>
              <a:rPr lang="fr-FR" dirty="0" smtClean="0"/>
              <a:t> </a:t>
            </a:r>
            <a:r>
              <a:rPr lang="fr-FR" dirty="0" err="1" smtClean="0"/>
              <a:t>Integration</a:t>
            </a:r>
            <a:endParaRPr lang="fr-FR" dirty="0" smtClean="0"/>
          </a:p>
          <a:p>
            <a:pPr algn="ctr">
              <a:buFontTx/>
              <a:buChar char="-"/>
            </a:pPr>
            <a:r>
              <a:rPr lang="fr-FR" dirty="0" err="1" smtClean="0"/>
              <a:t>PluginEI</a:t>
            </a:r>
            <a:endParaRPr lang="fr-FR" dirty="0" smtClean="0"/>
          </a:p>
          <a:p>
            <a:pPr algn="ctr"/>
            <a:r>
              <a:rPr lang="fr-FR" dirty="0" smtClean="0"/>
              <a:t>.dll</a:t>
            </a:r>
            <a:endParaRPr lang="fr-FR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6228184" y="3429000"/>
            <a:ext cx="2232248" cy="93610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My</a:t>
            </a:r>
            <a:r>
              <a:rPr lang="fr-FR" dirty="0" smtClean="0"/>
              <a:t> </a:t>
            </a:r>
            <a:r>
              <a:rPr lang="fr-FR" dirty="0" err="1" smtClean="0"/>
              <a:t>Sensitivity</a:t>
            </a:r>
            <a:r>
              <a:rPr lang="fr-FR" dirty="0" smtClean="0"/>
              <a:t> </a:t>
            </a:r>
            <a:r>
              <a:rPr lang="fr-FR" dirty="0" err="1" smtClean="0"/>
              <a:t>analysis</a:t>
            </a:r>
            <a:endParaRPr lang="fr-FR" dirty="0"/>
          </a:p>
        </p:txBody>
      </p:sp>
      <p:sp>
        <p:nvSpPr>
          <p:cNvPr id="12" name="Flèche courbée vers le bas 11"/>
          <p:cNvSpPr/>
          <p:nvPr/>
        </p:nvSpPr>
        <p:spPr>
          <a:xfrm flipH="1">
            <a:off x="3491880" y="1628800"/>
            <a:ext cx="2520280" cy="576064"/>
          </a:xfrm>
          <a:prstGeom prst="curvedDownArrow">
            <a:avLst>
              <a:gd name="adj1" fmla="val 25000"/>
              <a:gd name="adj2" fmla="val 65003"/>
              <a:gd name="adj3" fmla="val 279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95936" y="1844824"/>
            <a:ext cx="17833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 smtClean="0"/>
              <a:t>Plugin </a:t>
            </a:r>
            <a:r>
              <a:rPr lang="fr-FR" dirty="0" err="1" smtClean="0"/>
              <a:t>loading</a:t>
            </a:r>
            <a:r>
              <a:rPr lang="fr-FR" dirty="0" smtClean="0"/>
              <a:t> :</a:t>
            </a:r>
          </a:p>
          <a:p>
            <a:pPr algn="ctr"/>
            <a:r>
              <a:rPr lang="fr-FR" dirty="0" err="1" smtClean="0"/>
              <a:t>dynamic</a:t>
            </a:r>
            <a:r>
              <a:rPr lang="fr-FR" dirty="0" smtClean="0"/>
              <a:t> or </a:t>
            </a:r>
            <a:r>
              <a:rPr lang="fr-FR" dirty="0" err="1" smtClean="0"/>
              <a:t>static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1691680" y="5157192"/>
            <a:ext cx="64208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 smtClean="0"/>
              <a:t>Method</a:t>
            </a:r>
            <a:r>
              <a:rPr lang="fr-FR" dirty="0" smtClean="0"/>
              <a:t>: </a:t>
            </a:r>
            <a:r>
              <a:rPr lang="fr-FR" dirty="0" err="1" smtClean="0"/>
              <a:t>implement</a:t>
            </a:r>
            <a:r>
              <a:rPr lang="fr-FR" dirty="0" smtClean="0"/>
              <a:t> new </a:t>
            </a:r>
            <a:r>
              <a:rPr lang="fr-FR" dirty="0" err="1" smtClean="0"/>
              <a:t>inheritances</a:t>
            </a:r>
            <a:r>
              <a:rPr lang="fr-FR" dirty="0" smtClean="0"/>
              <a:t> of </a:t>
            </a:r>
            <a:r>
              <a:rPr lang="fr-FR" dirty="0" err="1" smtClean="0"/>
              <a:t>following</a:t>
            </a:r>
            <a:r>
              <a:rPr lang="fr-FR" dirty="0" smtClean="0"/>
              <a:t> abstract classes</a:t>
            </a:r>
            <a:endParaRPr lang="fr-FR" dirty="0" smtClean="0"/>
          </a:p>
          <a:p>
            <a:r>
              <a:rPr lang="fr-FR" dirty="0" smtClean="0"/>
              <a:t>	- </a:t>
            </a:r>
            <a:r>
              <a:rPr lang="fr-FR" dirty="0" err="1" smtClean="0">
                <a:hlinkClick r:id="rId2" action="ppaction://hlinkfile"/>
              </a:rPr>
              <a:t>ProblemInterface</a:t>
            </a:r>
            <a:endParaRPr lang="fr-FR" dirty="0" smtClean="0"/>
          </a:p>
          <a:p>
            <a:r>
              <a:rPr lang="fr-FR" dirty="0" smtClean="0"/>
              <a:t>	- </a:t>
            </a:r>
            <a:r>
              <a:rPr lang="fr-FR" dirty="0" err="1" smtClean="0">
                <a:hlinkClick r:id="rId3" action="ppaction://hlinkfile"/>
              </a:rPr>
              <a:t>Problem</a:t>
            </a:r>
            <a:endParaRPr lang="fr-FR" dirty="0" smtClean="0"/>
          </a:p>
          <a:p>
            <a:r>
              <a:rPr lang="fr-FR" dirty="0" smtClean="0"/>
              <a:t>	- </a:t>
            </a:r>
            <a:r>
              <a:rPr lang="fr-FR" dirty="0" err="1" smtClean="0">
                <a:hlinkClick r:id="rId4" action="ppaction://hlinkfile"/>
              </a:rPr>
              <a:t>Result</a:t>
            </a:r>
            <a:endParaRPr lang="fr-FR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>
                <a:hlinkClick r:id="rId2" action="ppaction://hlinkfile"/>
              </a:rPr>
              <a:t>ModReader</a:t>
            </a:r>
            <a:r>
              <a:rPr lang="fr-FR" dirty="0" smtClean="0">
                <a:hlinkClick r:id="rId2" action="ppaction://hlinkfile"/>
              </a:rPr>
              <a:t> </a:t>
            </a:r>
            <a:r>
              <a:rPr lang="fr-FR" dirty="0" smtClean="0"/>
              <a:t>&amp; </a:t>
            </a:r>
            <a:r>
              <a:rPr lang="fr-FR" dirty="0" err="1" smtClean="0">
                <a:hlinkClick r:id="rId3" action="ppaction://hlinkfile"/>
              </a:rPr>
              <a:t>MOOmc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Offering</a:t>
            </a:r>
            <a:r>
              <a:rPr lang="fr-FR" dirty="0" smtClean="0"/>
              <a:t> </a:t>
            </a:r>
            <a:r>
              <a:rPr lang="fr-FR" dirty="0" err="1" smtClean="0"/>
              <a:t>modelica</a:t>
            </a:r>
            <a:r>
              <a:rPr lang="fr-FR" dirty="0" smtClean="0"/>
              <a:t> </a:t>
            </a:r>
            <a:r>
              <a:rPr lang="fr-FR" dirty="0" err="1" smtClean="0"/>
              <a:t>reading</a:t>
            </a:r>
            <a:r>
              <a:rPr lang="fr-FR" dirty="0" smtClean="0"/>
              <a:t> </a:t>
            </a:r>
            <a:r>
              <a:rPr lang="fr-FR" dirty="0" err="1" smtClean="0"/>
              <a:t>functions</a:t>
            </a:r>
            <a:endParaRPr lang="fr-FR" dirty="0" smtClean="0"/>
          </a:p>
          <a:p>
            <a:r>
              <a:rPr lang="fr-FR" dirty="0" err="1" smtClean="0"/>
              <a:t>MOOmc</a:t>
            </a:r>
            <a:r>
              <a:rPr lang="fr-FR" dirty="0" smtClean="0"/>
              <a:t> : </a:t>
            </a:r>
            <a:r>
              <a:rPr lang="fr-FR" dirty="0" err="1" smtClean="0"/>
              <a:t>link</a:t>
            </a:r>
            <a:r>
              <a:rPr lang="fr-FR" dirty="0" smtClean="0"/>
              <a:t> </a:t>
            </a:r>
            <a:r>
              <a:rPr lang="fr-FR" dirty="0" err="1" smtClean="0"/>
              <a:t>between</a:t>
            </a:r>
            <a:r>
              <a:rPr lang="fr-FR" dirty="0" smtClean="0"/>
              <a:t> </a:t>
            </a:r>
            <a:r>
              <a:rPr lang="fr-FR" dirty="0" err="1" smtClean="0"/>
              <a:t>OpenModelica</a:t>
            </a:r>
            <a:r>
              <a:rPr lang="fr-FR" dirty="0" smtClean="0"/>
              <a:t> &amp; </a:t>
            </a:r>
            <a:r>
              <a:rPr lang="fr-FR" dirty="0" err="1" smtClean="0"/>
              <a:t>OMOptim</a:t>
            </a:r>
            <a:r>
              <a:rPr lang="fr-FR" dirty="0" smtClean="0"/>
              <a:t> (use </a:t>
            </a:r>
            <a:r>
              <a:rPr lang="fr-FR" dirty="0" err="1" smtClean="0"/>
              <a:t>Corba</a:t>
            </a:r>
            <a:r>
              <a:rPr lang="fr-FR" dirty="0" smtClean="0"/>
              <a:t> </a:t>
            </a:r>
            <a:r>
              <a:rPr lang="fr-FR" dirty="0" err="1" smtClean="0"/>
              <a:t>protocol</a:t>
            </a:r>
            <a:r>
              <a:rPr lang="fr-FR" dirty="0" smtClean="0"/>
              <a:t>)</a:t>
            </a:r>
          </a:p>
          <a:p>
            <a:pPr lvl="1"/>
            <a:r>
              <a:rPr lang="en-US" sz="2000" dirty="0" err="1" smtClean="0"/>
              <a:t>QString</a:t>
            </a:r>
            <a:r>
              <a:rPr lang="en-US" sz="2000" dirty="0" smtClean="0"/>
              <a:t> </a:t>
            </a:r>
            <a:r>
              <a:rPr lang="en-US" sz="2000" b="1" dirty="0" err="1" smtClean="0">
                <a:hlinkClick r:id="rId4" action="ppaction://hlinkfile"/>
              </a:rPr>
              <a:t>getFlattenedModel</a:t>
            </a:r>
            <a:r>
              <a:rPr lang="en-US" sz="2000" dirty="0" smtClean="0"/>
              <a:t> (const </a:t>
            </a:r>
            <a:r>
              <a:rPr lang="en-US" sz="2000" dirty="0" err="1" smtClean="0"/>
              <a:t>QString</a:t>
            </a:r>
            <a:r>
              <a:rPr lang="en-US" sz="2000" dirty="0" smtClean="0"/>
              <a:t> &amp;</a:t>
            </a:r>
            <a:r>
              <a:rPr lang="en-US" sz="2000" dirty="0" err="1" smtClean="0"/>
              <a:t>modelName</a:t>
            </a:r>
            <a:r>
              <a:rPr lang="en-US" sz="2000" dirty="0" smtClean="0"/>
              <a:t>)</a:t>
            </a:r>
          </a:p>
          <a:p>
            <a:pPr lvl="1"/>
            <a:r>
              <a:rPr lang="en-US" sz="2000" dirty="0" err="1" smtClean="0"/>
              <a:t>bool</a:t>
            </a:r>
            <a:r>
              <a:rPr lang="en-US" sz="2000" dirty="0" smtClean="0"/>
              <a:t> </a:t>
            </a:r>
            <a:r>
              <a:rPr lang="en-US" sz="2000" b="1" dirty="0" err="1" smtClean="0">
                <a:hlinkClick r:id="rId4" action="ppaction://hlinkfile"/>
              </a:rPr>
              <a:t>addConnection</a:t>
            </a:r>
            <a:r>
              <a:rPr lang="en-US" sz="2000" dirty="0" smtClean="0"/>
              <a:t> (</a:t>
            </a:r>
            <a:r>
              <a:rPr lang="en-US" sz="2000" dirty="0" err="1" smtClean="0"/>
              <a:t>QString</a:t>
            </a:r>
            <a:r>
              <a:rPr lang="en-US" sz="2000" dirty="0" smtClean="0"/>
              <a:t> org, </a:t>
            </a:r>
            <a:r>
              <a:rPr lang="en-US" sz="2000" dirty="0" err="1" smtClean="0"/>
              <a:t>QString</a:t>
            </a:r>
            <a:r>
              <a:rPr lang="en-US" sz="2000" dirty="0" smtClean="0"/>
              <a:t> </a:t>
            </a:r>
            <a:r>
              <a:rPr lang="en-US" sz="2000" dirty="0" err="1" smtClean="0"/>
              <a:t>dest</a:t>
            </a:r>
            <a:r>
              <a:rPr lang="en-US" sz="2000" dirty="0" smtClean="0"/>
              <a:t>)</a:t>
            </a:r>
          </a:p>
          <a:p>
            <a:pPr lvl="1"/>
            <a:r>
              <a:rPr lang="fr-FR" sz="2000" dirty="0" err="1" smtClean="0"/>
              <a:t>void</a:t>
            </a:r>
            <a:r>
              <a:rPr lang="fr-FR" sz="2000" dirty="0" smtClean="0"/>
              <a:t> </a:t>
            </a:r>
            <a:r>
              <a:rPr lang="fr-FR" sz="2000" b="1" dirty="0" err="1" smtClean="0">
                <a:hlinkClick r:id="rId4" action="ppaction://hlinkfile"/>
              </a:rPr>
              <a:t>getInheritedComponents</a:t>
            </a:r>
            <a:r>
              <a:rPr lang="fr-FR" sz="2000" dirty="0" smtClean="0"/>
              <a:t> (</a:t>
            </a:r>
            <a:r>
              <a:rPr lang="fr-FR" sz="2000" dirty="0" err="1" smtClean="0"/>
              <a:t>QString</a:t>
            </a:r>
            <a:r>
              <a:rPr lang="fr-FR" sz="2000" dirty="0" smtClean="0"/>
              <a:t> </a:t>
            </a:r>
            <a:r>
              <a:rPr lang="fr-FR" sz="2000" dirty="0" err="1" smtClean="0"/>
              <a:t>parentClass</a:t>
            </a:r>
            <a:r>
              <a:rPr lang="fr-FR" sz="2000" dirty="0" smtClean="0"/>
              <a:t>, </a:t>
            </a:r>
            <a:r>
              <a:rPr lang="fr-FR" sz="2000" dirty="0" err="1" smtClean="0"/>
              <a:t>QStringList</a:t>
            </a:r>
            <a:r>
              <a:rPr lang="fr-FR" sz="2000" dirty="0" smtClean="0"/>
              <a:t> &amp;</a:t>
            </a:r>
            <a:r>
              <a:rPr lang="fr-FR" sz="2000" dirty="0" err="1" smtClean="0"/>
              <a:t>names</a:t>
            </a:r>
            <a:r>
              <a:rPr lang="fr-FR" sz="2000" dirty="0" smtClean="0"/>
              <a:t>, </a:t>
            </a:r>
            <a:r>
              <a:rPr lang="fr-FR" sz="2000" dirty="0" err="1" smtClean="0"/>
              <a:t>QStringList</a:t>
            </a:r>
            <a:r>
              <a:rPr lang="fr-FR" sz="2000" dirty="0" smtClean="0"/>
              <a:t> &amp;classes)</a:t>
            </a:r>
          </a:p>
          <a:p>
            <a:pPr lvl="1"/>
            <a:r>
              <a:rPr lang="fr-FR" sz="2000" smtClean="0"/>
              <a:t>…</a:t>
            </a:r>
            <a:endParaRPr lang="en-US" sz="2000" dirty="0" smtClean="0"/>
          </a:p>
          <a:p>
            <a:pPr lvl="1"/>
            <a:endParaRPr lang="fr-F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GUI – </a:t>
            </a:r>
            <a:r>
              <a:rPr lang="fr-FR" dirty="0" err="1" smtClean="0"/>
              <a:t>Core</a:t>
            </a:r>
            <a:r>
              <a:rPr lang="fr-FR" dirty="0" smtClean="0"/>
              <a:t> links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 err="1" smtClean="0"/>
              <a:t>Often</a:t>
            </a:r>
            <a:r>
              <a:rPr lang="fr-FR" dirty="0" smtClean="0"/>
              <a:t> use </a:t>
            </a:r>
            <a:r>
              <a:rPr lang="fr-FR" dirty="0" err="1" smtClean="0"/>
              <a:t>Qt</a:t>
            </a:r>
            <a:r>
              <a:rPr lang="fr-FR" dirty="0" smtClean="0"/>
              <a:t> model-</a:t>
            </a:r>
            <a:r>
              <a:rPr lang="fr-FR" dirty="0" err="1" smtClean="0"/>
              <a:t>view</a:t>
            </a:r>
            <a:r>
              <a:rPr lang="fr-FR" dirty="0" smtClean="0"/>
              <a:t> </a:t>
            </a:r>
            <a:r>
              <a:rPr lang="fr-FR" dirty="0" err="1" smtClean="0"/>
              <a:t>programming</a:t>
            </a:r>
            <a:endParaRPr lang="fr-FR" dirty="0" smtClean="0"/>
          </a:p>
          <a:p>
            <a:pPr lvl="1"/>
            <a:r>
              <a:rPr lang="fr-FR" dirty="0" smtClean="0"/>
              <a:t>Data / GUI more </a:t>
            </a:r>
            <a:r>
              <a:rPr lang="fr-FR" dirty="0" err="1" smtClean="0"/>
              <a:t>independent</a:t>
            </a:r>
            <a:endParaRPr lang="fr-FR" dirty="0"/>
          </a:p>
        </p:txBody>
      </p:sp>
      <p:pic>
        <p:nvPicPr>
          <p:cNvPr id="1026" name="Picture 2" descr="http://developer.qt.nokia.com/doc/qt-4.8/images/modelview-overview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6096" y="1772816"/>
            <a:ext cx="3347909" cy="360005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Conventions </a:t>
            </a:r>
            <a:r>
              <a:rPr lang="fr-FR" dirty="0" err="1" smtClean="0"/>
              <a:t>used</a:t>
            </a:r>
            <a:r>
              <a:rPr lang="fr-FR" dirty="0" smtClean="0"/>
              <a:t> in code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Class </a:t>
            </a:r>
            <a:r>
              <a:rPr lang="fr-FR" dirty="0" err="1" smtClean="0"/>
              <a:t>name</a:t>
            </a:r>
            <a:r>
              <a:rPr lang="fr-FR" dirty="0" smtClean="0"/>
              <a:t> </a:t>
            </a:r>
            <a:r>
              <a:rPr lang="fr-FR" dirty="0" err="1" smtClean="0"/>
              <a:t>always</a:t>
            </a:r>
            <a:r>
              <a:rPr lang="fr-FR" dirty="0" smtClean="0"/>
              <a:t> </a:t>
            </a:r>
            <a:r>
              <a:rPr lang="fr-FR" dirty="0" err="1" smtClean="0"/>
              <a:t>start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an </a:t>
            </a:r>
            <a:r>
              <a:rPr lang="fr-FR" dirty="0" err="1" smtClean="0"/>
              <a:t>uppercase</a:t>
            </a:r>
            <a:r>
              <a:rPr lang="fr-FR" dirty="0" smtClean="0"/>
              <a:t> : </a:t>
            </a:r>
            <a:r>
              <a:rPr lang="fr-FR" b="1" dirty="0" err="1" smtClean="0"/>
              <a:t>MyClass</a:t>
            </a:r>
            <a:endParaRPr lang="fr-FR" b="1" dirty="0" smtClean="0"/>
          </a:p>
          <a:p>
            <a:r>
              <a:rPr lang="fr-FR" dirty="0" err="1" smtClean="0"/>
              <a:t>Members</a:t>
            </a:r>
            <a:r>
              <a:rPr lang="fr-FR" dirty="0" smtClean="0"/>
              <a:t> </a:t>
            </a:r>
            <a:r>
              <a:rPr lang="fr-FR" dirty="0" err="1" smtClean="0"/>
              <a:t>always</a:t>
            </a:r>
            <a:r>
              <a:rPr lang="fr-FR" dirty="0" smtClean="0"/>
              <a:t> </a:t>
            </a:r>
            <a:r>
              <a:rPr lang="fr-FR" dirty="0" err="1" smtClean="0"/>
              <a:t>start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_ + </a:t>
            </a:r>
            <a:r>
              <a:rPr lang="fr-FR" dirty="0" err="1" smtClean="0"/>
              <a:t>lowercase</a:t>
            </a:r>
            <a:endParaRPr lang="fr-FR" dirty="0" smtClean="0"/>
          </a:p>
          <a:p>
            <a:pPr lvl="1">
              <a:buNone/>
            </a:pPr>
            <a:r>
              <a:rPr lang="fr-FR" dirty="0" err="1" smtClean="0"/>
              <a:t>_</a:t>
            </a:r>
            <a:r>
              <a:rPr lang="fr-FR" b="1" dirty="0" err="1" smtClean="0"/>
              <a:t>myInstance</a:t>
            </a:r>
            <a:endParaRPr lang="fr-FR" b="1" dirty="0" smtClean="0"/>
          </a:p>
          <a:p>
            <a:r>
              <a:rPr lang="fr-FR" dirty="0" smtClean="0"/>
              <a:t>Local variables </a:t>
            </a:r>
            <a:r>
              <a:rPr lang="fr-FR" dirty="0" err="1" smtClean="0"/>
              <a:t>start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lowercase</a:t>
            </a:r>
            <a:endParaRPr lang="fr-FR" dirty="0" smtClean="0"/>
          </a:p>
          <a:p>
            <a:pPr lvl="1">
              <a:buNone/>
            </a:pPr>
            <a:r>
              <a:rPr lang="fr-FR" b="1" dirty="0" err="1" smtClean="0"/>
              <a:t>myLocalVariable</a:t>
            </a:r>
            <a:endParaRPr lang="fr-FR" b="1" dirty="0" smtClean="0"/>
          </a:p>
          <a:p>
            <a:r>
              <a:rPr lang="fr-FR" dirty="0" smtClean="0"/>
              <a:t>Documentation </a:t>
            </a:r>
            <a:r>
              <a:rPr lang="fr-FR" dirty="0" err="1" smtClean="0"/>
              <a:t>generated</a:t>
            </a:r>
            <a:r>
              <a:rPr lang="fr-FR" dirty="0" smtClean="0"/>
              <a:t> </a:t>
            </a:r>
            <a:r>
              <a:rPr lang="fr-FR" dirty="0" err="1" smtClean="0"/>
              <a:t>through</a:t>
            </a:r>
            <a:r>
              <a:rPr lang="fr-FR" dirty="0" smtClean="0"/>
              <a:t> </a:t>
            </a:r>
            <a:r>
              <a:rPr lang="fr-FR" dirty="0" err="1" smtClean="0"/>
              <a:t>Doxygen</a:t>
            </a:r>
            <a:endParaRPr lang="fr-FR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Class </a:t>
            </a:r>
            <a:r>
              <a:rPr lang="fr-FR" dirty="0" smtClean="0">
                <a:hlinkClick r:id="rId2" action="ppaction://hlinkfile"/>
              </a:rPr>
              <a:t>Project</a:t>
            </a:r>
            <a:endParaRPr lang="fr-FR" dirty="0"/>
          </a:p>
        </p:txBody>
      </p:sp>
      <p:pic>
        <p:nvPicPr>
          <p:cNvPr id="4" name="Espace réservé du contenu 3" descr="Project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552450" y="2020094"/>
            <a:ext cx="8039100" cy="3686175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Launching</a:t>
            </a:r>
            <a:r>
              <a:rPr lang="fr-FR" dirty="0" smtClean="0"/>
              <a:t> a </a:t>
            </a:r>
            <a:r>
              <a:rPr lang="fr-FR" dirty="0" err="1" smtClean="0"/>
              <a:t>problem</a:t>
            </a:r>
            <a:endParaRPr lang="fr-FR" dirty="0"/>
          </a:p>
        </p:txBody>
      </p:sp>
      <p:graphicFrame>
        <p:nvGraphicFramePr>
          <p:cNvPr id="7" name="Diagramme 6"/>
          <p:cNvGraphicFramePr/>
          <p:nvPr/>
        </p:nvGraphicFramePr>
        <p:xfrm>
          <a:off x="107504" y="1340768"/>
          <a:ext cx="3600400" cy="2808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Diagramme 7"/>
          <p:cNvGraphicFramePr/>
          <p:nvPr/>
        </p:nvGraphicFramePr>
        <p:xfrm>
          <a:off x="5364088" y="1412776"/>
          <a:ext cx="3503712" cy="4552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5" name="Flèche en arc 4"/>
          <p:cNvSpPr/>
          <p:nvPr/>
        </p:nvSpPr>
        <p:spPr>
          <a:xfrm>
            <a:off x="4860032" y="2492896"/>
            <a:ext cx="432048" cy="432048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" name="Flèche en arc 5"/>
          <p:cNvSpPr/>
          <p:nvPr/>
        </p:nvSpPr>
        <p:spPr>
          <a:xfrm rot="10800000">
            <a:off x="4862919" y="2519914"/>
            <a:ext cx="432048" cy="432048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4139952" y="1340768"/>
            <a:ext cx="864096" cy="79208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User</a:t>
            </a:r>
            <a:endParaRPr lang="fr-FR" sz="1600" dirty="0"/>
          </a:p>
        </p:txBody>
      </p:sp>
      <p:cxnSp>
        <p:nvCxnSpPr>
          <p:cNvPr id="12" name="Connecteur en arc 11"/>
          <p:cNvCxnSpPr>
            <a:stCxn id="9" idx="6"/>
          </p:cNvCxnSpPr>
          <p:nvPr/>
        </p:nvCxnSpPr>
        <p:spPr>
          <a:xfrm>
            <a:off x="5004048" y="1736812"/>
            <a:ext cx="360040" cy="25202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Diagramme 13"/>
          <p:cNvGraphicFramePr/>
          <p:nvPr/>
        </p:nvGraphicFramePr>
        <p:xfrm>
          <a:off x="107504" y="4365104"/>
          <a:ext cx="3600400" cy="2232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>
                <a:hlinkClick r:id="rId2" action="ppaction://hlinkfile"/>
              </a:rPr>
              <a:t>ModClassTree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 err="1" smtClean="0"/>
              <a:t>Contains</a:t>
            </a:r>
            <a:r>
              <a:rPr lang="fr-FR" dirty="0" smtClean="0"/>
              <a:t> </a:t>
            </a:r>
            <a:r>
              <a:rPr lang="fr-FR" dirty="0" err="1" smtClean="0"/>
              <a:t>modelica</a:t>
            </a:r>
            <a:r>
              <a:rPr lang="fr-FR" dirty="0" smtClean="0"/>
              <a:t> </a:t>
            </a:r>
            <a:r>
              <a:rPr lang="fr-FR" dirty="0" err="1" smtClean="0"/>
              <a:t>models</a:t>
            </a:r>
            <a:r>
              <a:rPr lang="fr-FR" dirty="0" smtClean="0"/>
              <a:t>, packages, classes </a:t>
            </a:r>
            <a:r>
              <a:rPr lang="fr-FR" dirty="0" err="1" smtClean="0"/>
              <a:t>names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/>
          <a:lstStyle/>
          <a:p>
            <a:r>
              <a:rPr lang="fr-FR" dirty="0" err="1" smtClean="0">
                <a:hlinkClick r:id="rId2" action="ppaction://hlinkfile"/>
              </a:rPr>
              <a:t>Problem</a:t>
            </a:r>
            <a:endParaRPr lang="fr-FR" dirty="0"/>
          </a:p>
        </p:txBody>
      </p:sp>
      <p:pic>
        <p:nvPicPr>
          <p:cNvPr id="1026" name="Picture 2" descr="Inheritance graph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2204864"/>
            <a:ext cx="5892552" cy="3931326"/>
          </a:xfrm>
          <a:prstGeom prst="rect">
            <a:avLst/>
          </a:prstGeom>
          <a:noFill/>
        </p:spPr>
      </p:pic>
      <p:sp>
        <p:nvSpPr>
          <p:cNvPr id="4" name="ZoneTexte 3"/>
          <p:cNvSpPr txBox="1"/>
          <p:nvPr/>
        </p:nvSpPr>
        <p:spPr>
          <a:xfrm>
            <a:off x="467544" y="1340768"/>
            <a:ext cx="59103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An abstract class </a:t>
            </a:r>
            <a:r>
              <a:rPr lang="fr-FR" dirty="0" err="1" smtClean="0"/>
              <a:t>defining</a:t>
            </a:r>
            <a:r>
              <a:rPr lang="fr-FR" dirty="0" smtClean="0"/>
              <a:t> basic </a:t>
            </a:r>
            <a:r>
              <a:rPr lang="fr-FR" dirty="0" err="1" smtClean="0"/>
              <a:t>functions</a:t>
            </a:r>
            <a:r>
              <a:rPr lang="fr-FR" dirty="0" smtClean="0"/>
              <a:t>.</a:t>
            </a:r>
          </a:p>
          <a:p>
            <a:r>
              <a:rPr lang="fr-FR" dirty="0" err="1" smtClean="0"/>
              <a:t>Inherits</a:t>
            </a:r>
            <a:r>
              <a:rPr lang="fr-FR" dirty="0" smtClean="0"/>
              <a:t> </a:t>
            </a:r>
            <a:r>
              <a:rPr lang="fr-FR" dirty="0" err="1" smtClean="0">
                <a:hlinkClick r:id="rId4" action="ppaction://hlinkfile"/>
              </a:rPr>
              <a:t>OMCase</a:t>
            </a:r>
            <a:r>
              <a:rPr lang="fr-FR" dirty="0" smtClean="0">
                <a:hlinkClick r:id="rId4" action="ppaction://hlinkfile"/>
              </a:rPr>
              <a:t> </a:t>
            </a:r>
            <a:r>
              <a:rPr lang="fr-FR" dirty="0" err="1" smtClean="0"/>
              <a:t>which</a:t>
            </a:r>
            <a:r>
              <a:rPr lang="fr-FR" dirty="0" smtClean="0"/>
              <a:t> </a:t>
            </a:r>
            <a:r>
              <a:rPr lang="fr-FR" dirty="0" err="1" smtClean="0"/>
              <a:t>contains</a:t>
            </a:r>
            <a:r>
              <a:rPr lang="fr-FR" dirty="0" smtClean="0"/>
              <a:t> more basic </a:t>
            </a:r>
            <a:r>
              <a:rPr lang="fr-FR" dirty="0" err="1" smtClean="0"/>
              <a:t>virtual</a:t>
            </a:r>
            <a:r>
              <a:rPr lang="fr-FR" dirty="0" smtClean="0"/>
              <a:t> </a:t>
            </a:r>
            <a:r>
              <a:rPr lang="fr-FR" dirty="0" err="1" smtClean="0"/>
              <a:t>functions</a:t>
            </a:r>
            <a:r>
              <a:rPr lang="fr-FR" dirty="0" smtClean="0"/>
              <a:t>.</a:t>
            </a:r>
            <a:endParaRPr lang="fr-F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02550" y="1844824"/>
            <a:ext cx="5837602" cy="482453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Project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hlinkClick r:id="rId2" action="ppaction://hlinkfile"/>
              </a:rPr>
              <a:t>One Simulation</a:t>
            </a:r>
            <a:endParaRPr lang="fr-FR" dirty="0"/>
          </a:p>
        </p:txBody>
      </p:sp>
      <p:graphicFrame>
        <p:nvGraphicFramePr>
          <p:cNvPr id="7" name="Diagramme 6"/>
          <p:cNvGraphicFramePr/>
          <p:nvPr/>
        </p:nvGraphicFramePr>
        <p:xfrm>
          <a:off x="179512" y="2852936"/>
          <a:ext cx="2880320" cy="3384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Rectangle à coins arrondis 8"/>
          <p:cNvSpPr/>
          <p:nvPr/>
        </p:nvSpPr>
        <p:spPr>
          <a:xfrm>
            <a:off x="3419872" y="5373216"/>
            <a:ext cx="230425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ModModelPlus</a:t>
            </a:r>
            <a:endParaRPr lang="fr-FR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3419872" y="4869160"/>
            <a:ext cx="230425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ModModelPlus</a:t>
            </a:r>
            <a:endParaRPr lang="fr-FR" dirty="0"/>
          </a:p>
        </p:txBody>
      </p:sp>
      <p:cxnSp>
        <p:nvCxnSpPr>
          <p:cNvPr id="13" name="Connecteur droit avec flèche 12"/>
          <p:cNvCxnSpPr/>
          <p:nvPr/>
        </p:nvCxnSpPr>
        <p:spPr>
          <a:xfrm flipV="1">
            <a:off x="2051720" y="5158977"/>
            <a:ext cx="1152128" cy="2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>
            <a:off x="2051720" y="5517232"/>
            <a:ext cx="1152128" cy="0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Diagramme 10"/>
          <p:cNvGraphicFramePr/>
          <p:nvPr/>
        </p:nvGraphicFramePr>
        <p:xfrm>
          <a:off x="6012160" y="1196752"/>
          <a:ext cx="2880320" cy="3384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cxnSp>
        <p:nvCxnSpPr>
          <p:cNvPr id="15" name="Forme 14"/>
          <p:cNvCxnSpPr>
            <a:endCxn id="10" idx="0"/>
          </p:cNvCxnSpPr>
          <p:nvPr/>
        </p:nvCxnSpPr>
        <p:spPr>
          <a:xfrm rot="10800000" flipV="1">
            <a:off x="4572000" y="3606324"/>
            <a:ext cx="1382040" cy="1262835"/>
          </a:xfrm>
          <a:prstGeom prst="curvedConnector2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>
                <a:hlinkClick r:id="rId2" action="ppaction://hlinkfile"/>
              </a:rPr>
              <a:t>ModModelPlus</a:t>
            </a:r>
            <a:endParaRPr lang="fr-FR" dirty="0"/>
          </a:p>
        </p:txBody>
      </p:sp>
      <p:graphicFrame>
        <p:nvGraphicFramePr>
          <p:cNvPr id="3" name="Diagramme 2"/>
          <p:cNvGraphicFramePr/>
          <p:nvPr/>
        </p:nvGraphicFramePr>
        <p:xfrm>
          <a:off x="179512" y="1772816"/>
          <a:ext cx="2880320" cy="3384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ZoneTexte 3"/>
          <p:cNvSpPr txBox="1"/>
          <p:nvPr/>
        </p:nvSpPr>
        <p:spPr>
          <a:xfrm>
            <a:off x="3923928" y="2348880"/>
            <a:ext cx="424847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ModModelPlus</a:t>
            </a:r>
            <a:r>
              <a:rPr lang="fr-FR" dirty="0" smtClean="0"/>
              <a:t> </a:t>
            </a:r>
            <a:r>
              <a:rPr lang="fr-FR" dirty="0" err="1" smtClean="0"/>
              <a:t>allows</a:t>
            </a:r>
            <a:r>
              <a:rPr lang="fr-FR" dirty="0" smtClean="0"/>
              <a:t> to store information about a </a:t>
            </a:r>
            <a:r>
              <a:rPr lang="fr-FR" dirty="0" err="1" smtClean="0"/>
              <a:t>modelica</a:t>
            </a:r>
            <a:r>
              <a:rPr lang="fr-FR" dirty="0" smtClean="0"/>
              <a:t> model (</a:t>
            </a:r>
            <a:r>
              <a:rPr lang="fr-FR" dirty="0" err="1" smtClean="0"/>
              <a:t>ModModel</a:t>
            </a:r>
            <a:r>
              <a:rPr lang="fr-FR" dirty="0" smtClean="0"/>
              <a:t>*). </a:t>
            </a:r>
            <a:r>
              <a:rPr lang="fr-FR" dirty="0" err="1" smtClean="0"/>
              <a:t>Especially</a:t>
            </a:r>
            <a:r>
              <a:rPr lang="fr-FR" dirty="0" smtClean="0"/>
              <a:t> :</a:t>
            </a:r>
          </a:p>
          <a:p>
            <a:pPr>
              <a:buFontTx/>
              <a:buChar char="-"/>
            </a:pPr>
            <a:r>
              <a:rPr lang="fr-FR" dirty="0" smtClean="0"/>
              <a:t>Input variables</a:t>
            </a:r>
          </a:p>
          <a:p>
            <a:pPr>
              <a:buFontTx/>
              <a:buChar char="-"/>
            </a:pPr>
            <a:r>
              <a:rPr lang="fr-FR" dirty="0" smtClean="0"/>
              <a:t>Connections </a:t>
            </a:r>
            <a:r>
              <a:rPr lang="fr-FR" dirty="0" err="1" smtClean="0"/>
              <a:t>between</a:t>
            </a:r>
            <a:r>
              <a:rPr lang="fr-FR" dirty="0" smtClean="0"/>
              <a:t> components</a:t>
            </a:r>
          </a:p>
          <a:p>
            <a:pPr>
              <a:buFontTx/>
              <a:buChar char="-"/>
            </a:pPr>
            <a:endParaRPr lang="fr-FR" dirty="0" smtClean="0"/>
          </a:p>
          <a:p>
            <a:r>
              <a:rPr lang="fr-FR" dirty="0" smtClean="0"/>
              <a:t>It </a:t>
            </a:r>
            <a:r>
              <a:rPr lang="fr-FR" dirty="0" err="1" smtClean="0"/>
              <a:t>also</a:t>
            </a:r>
            <a:r>
              <a:rPr lang="fr-FR" dirty="0" smtClean="0"/>
              <a:t> </a:t>
            </a:r>
            <a:r>
              <a:rPr lang="fr-FR" dirty="0" err="1" smtClean="0"/>
              <a:t>provides</a:t>
            </a:r>
            <a:r>
              <a:rPr lang="fr-FR" dirty="0" smtClean="0"/>
              <a:t> </a:t>
            </a:r>
            <a:r>
              <a:rPr lang="fr-FR" dirty="0" err="1" smtClean="0"/>
              <a:t>compiling</a:t>
            </a:r>
            <a:r>
              <a:rPr lang="fr-FR" dirty="0" smtClean="0"/>
              <a:t> and </a:t>
            </a:r>
            <a:r>
              <a:rPr lang="fr-FR" dirty="0" err="1" smtClean="0"/>
              <a:t>reading</a:t>
            </a:r>
            <a:r>
              <a:rPr lang="fr-FR" dirty="0" smtClean="0"/>
              <a:t> </a:t>
            </a:r>
            <a:r>
              <a:rPr lang="fr-FR" dirty="0" err="1" smtClean="0"/>
              <a:t>functions</a:t>
            </a:r>
            <a:r>
              <a:rPr lang="fr-FR" dirty="0" smtClean="0"/>
              <a:t>. </a:t>
            </a:r>
            <a:r>
              <a:rPr lang="fr-FR" dirty="0" err="1" smtClean="0"/>
              <a:t>Still</a:t>
            </a:r>
            <a:r>
              <a:rPr lang="fr-FR" dirty="0" smtClean="0"/>
              <a:t>, </a:t>
            </a:r>
            <a:r>
              <a:rPr lang="fr-FR" dirty="0" err="1" smtClean="0"/>
              <a:t>those</a:t>
            </a:r>
            <a:r>
              <a:rPr lang="fr-FR" dirty="0" smtClean="0"/>
              <a:t> </a:t>
            </a:r>
            <a:r>
              <a:rPr lang="fr-FR" dirty="0" err="1" smtClean="0"/>
              <a:t>functions</a:t>
            </a:r>
            <a:r>
              <a:rPr lang="fr-FR" dirty="0" smtClean="0"/>
              <a:t> </a:t>
            </a:r>
            <a:r>
              <a:rPr lang="fr-FR" dirty="0" err="1" smtClean="0"/>
              <a:t>require</a:t>
            </a:r>
            <a:r>
              <a:rPr lang="fr-FR" dirty="0" smtClean="0"/>
              <a:t> </a:t>
            </a:r>
            <a:r>
              <a:rPr lang="fr-FR" dirty="0" err="1" smtClean="0"/>
              <a:t>ModPlusCtrl</a:t>
            </a:r>
            <a:r>
              <a:rPr lang="fr-FR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9512" y="3429000"/>
            <a:ext cx="1296144" cy="13681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 smtClean="0"/>
          </a:p>
          <a:p>
            <a:pPr algn="ctr"/>
            <a:r>
              <a:rPr lang="fr-FR" dirty="0" smtClean="0"/>
              <a:t>Model A</a:t>
            </a:r>
          </a:p>
          <a:p>
            <a:pPr algn="ctr"/>
            <a:r>
              <a:rPr lang="fr-FR" dirty="0" smtClean="0"/>
              <a:t>Model B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Model management</a:t>
            </a:r>
            <a:endParaRPr lang="fr-FR" dirty="0"/>
          </a:p>
        </p:txBody>
      </p:sp>
      <p:sp>
        <p:nvSpPr>
          <p:cNvPr id="5" name="Ellipse 4"/>
          <p:cNvSpPr/>
          <p:nvPr/>
        </p:nvSpPr>
        <p:spPr>
          <a:xfrm>
            <a:off x="2123728" y="1340768"/>
            <a:ext cx="1800200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MOOMC</a:t>
            </a:r>
            <a:endParaRPr lang="fr-FR" dirty="0"/>
          </a:p>
        </p:txBody>
      </p:sp>
      <p:sp>
        <p:nvSpPr>
          <p:cNvPr id="6" name="Organigramme : Document 5"/>
          <p:cNvSpPr/>
          <p:nvPr/>
        </p:nvSpPr>
        <p:spPr>
          <a:xfrm>
            <a:off x="179512" y="2492896"/>
            <a:ext cx="1296144" cy="144016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MyFile.mo</a:t>
            </a:r>
            <a:endParaRPr lang="fr-FR" dirty="0"/>
          </a:p>
        </p:txBody>
      </p:sp>
      <p:sp>
        <p:nvSpPr>
          <p:cNvPr id="8" name="Ellipse 7"/>
          <p:cNvSpPr/>
          <p:nvPr/>
        </p:nvSpPr>
        <p:spPr>
          <a:xfrm>
            <a:off x="5724128" y="2636912"/>
            <a:ext cx="1584176" cy="1512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OMOptim</a:t>
            </a:r>
            <a:endParaRPr lang="fr-FR" dirty="0"/>
          </a:p>
        </p:txBody>
      </p:sp>
      <p:cxnSp>
        <p:nvCxnSpPr>
          <p:cNvPr id="10" name="Connecteur en arc 9"/>
          <p:cNvCxnSpPr>
            <a:stCxn id="6" idx="0"/>
            <a:endCxn id="5" idx="2"/>
          </p:cNvCxnSpPr>
          <p:nvPr/>
        </p:nvCxnSpPr>
        <p:spPr>
          <a:xfrm rot="5400000" flipH="1" flipV="1">
            <a:off x="1187624" y="1556792"/>
            <a:ext cx="576064" cy="1296144"/>
          </a:xfrm>
          <a:prstGeom prst="curvedConnector2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Forme 11"/>
          <p:cNvCxnSpPr>
            <a:stCxn id="5" idx="6"/>
            <a:endCxn id="8" idx="1"/>
          </p:cNvCxnSpPr>
          <p:nvPr/>
        </p:nvCxnSpPr>
        <p:spPr>
          <a:xfrm>
            <a:off x="3923928" y="1916832"/>
            <a:ext cx="2032197" cy="941532"/>
          </a:xfrm>
          <a:prstGeom prst="curvedConnector2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Diagramme 13"/>
          <p:cNvGraphicFramePr/>
          <p:nvPr/>
        </p:nvGraphicFramePr>
        <p:xfrm>
          <a:off x="2051720" y="3501008"/>
          <a:ext cx="2037533" cy="3024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9" name="Forme 18"/>
          <p:cNvCxnSpPr>
            <a:stCxn id="8" idx="4"/>
          </p:cNvCxnSpPr>
          <p:nvPr/>
        </p:nvCxnSpPr>
        <p:spPr>
          <a:xfrm rot="5400000">
            <a:off x="4752020" y="3465004"/>
            <a:ext cx="1080120" cy="2448272"/>
          </a:xfrm>
          <a:prstGeom prst="curvedConnector2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Forme 21"/>
          <p:cNvCxnSpPr>
            <a:endCxn id="7" idx="2"/>
          </p:cNvCxnSpPr>
          <p:nvPr/>
        </p:nvCxnSpPr>
        <p:spPr>
          <a:xfrm rot="10800000">
            <a:off x="827584" y="4797152"/>
            <a:ext cx="1224136" cy="432048"/>
          </a:xfrm>
          <a:prstGeom prst="curvedConnector2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Rectangle à coins arrondis 22"/>
          <p:cNvSpPr/>
          <p:nvPr/>
        </p:nvSpPr>
        <p:spPr>
          <a:xfrm>
            <a:off x="4283968" y="1484784"/>
            <a:ext cx="2808312" cy="108012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Reading model</a:t>
            </a:r>
          </a:p>
          <a:p>
            <a:pPr algn="ctr"/>
            <a:r>
              <a:rPr lang="fr-FR" i="1" dirty="0" err="1" smtClean="0"/>
              <a:t>Corba</a:t>
            </a:r>
            <a:r>
              <a:rPr lang="fr-FR" i="1" dirty="0" smtClean="0"/>
              <a:t> communication </a:t>
            </a:r>
            <a:r>
              <a:rPr lang="fr-FR" i="1" dirty="0" err="1" smtClean="0"/>
              <a:t>with</a:t>
            </a:r>
            <a:r>
              <a:rPr lang="fr-FR" i="1" dirty="0" smtClean="0"/>
              <a:t> </a:t>
            </a:r>
            <a:r>
              <a:rPr lang="fr-FR" i="1" dirty="0" err="1" smtClean="0"/>
              <a:t>OpenModelica</a:t>
            </a:r>
            <a:r>
              <a:rPr lang="fr-FR" i="1" dirty="0" smtClean="0"/>
              <a:t> </a:t>
            </a:r>
            <a:endParaRPr lang="fr-FR" i="1" dirty="0"/>
          </a:p>
        </p:txBody>
      </p:sp>
      <p:sp>
        <p:nvSpPr>
          <p:cNvPr id="29" name="Rectangle à coins arrondis 28"/>
          <p:cNvSpPr/>
          <p:nvPr/>
        </p:nvSpPr>
        <p:spPr>
          <a:xfrm>
            <a:off x="4716016" y="4869160"/>
            <a:ext cx="3168352" cy="108012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Tx/>
              <a:buChar char="-"/>
            </a:pPr>
            <a:r>
              <a:rPr lang="fr-FR" b="1" dirty="0" err="1" smtClean="0"/>
              <a:t>Compiling</a:t>
            </a:r>
            <a:endParaRPr lang="fr-FR" b="1" dirty="0" smtClean="0"/>
          </a:p>
          <a:p>
            <a:pPr>
              <a:buFontTx/>
              <a:buChar char="-"/>
            </a:pPr>
            <a:r>
              <a:rPr lang="fr-FR" b="1" dirty="0" err="1" smtClean="0"/>
              <a:t>Simulating</a:t>
            </a:r>
            <a:endParaRPr lang="fr-FR" b="1" dirty="0" smtClean="0"/>
          </a:p>
          <a:p>
            <a:pPr>
              <a:buFontTx/>
              <a:buChar char="-"/>
            </a:pPr>
            <a:r>
              <a:rPr lang="fr-FR" b="1" dirty="0" smtClean="0"/>
              <a:t> Reading/</a:t>
            </a:r>
            <a:r>
              <a:rPr lang="fr-FR" b="1" dirty="0" err="1" smtClean="0"/>
              <a:t>Writing</a:t>
            </a:r>
            <a:r>
              <a:rPr lang="fr-FR" b="1" dirty="0" smtClean="0"/>
              <a:t> variables</a:t>
            </a:r>
          </a:p>
        </p:txBody>
      </p:sp>
      <p:sp>
        <p:nvSpPr>
          <p:cNvPr id="33" name="Organigramme : Disque magnétique 32"/>
          <p:cNvSpPr/>
          <p:nvPr/>
        </p:nvSpPr>
        <p:spPr>
          <a:xfrm>
            <a:off x="7596336" y="2492896"/>
            <a:ext cx="1403648" cy="1872208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err="1" smtClean="0"/>
              <a:t>ModClassTree</a:t>
            </a:r>
            <a:endParaRPr lang="fr-FR" sz="1600" dirty="0"/>
          </a:p>
        </p:txBody>
      </p:sp>
      <p:cxnSp>
        <p:nvCxnSpPr>
          <p:cNvPr id="39" name="Connecteur en arc 38"/>
          <p:cNvCxnSpPr>
            <a:stCxn id="8" idx="6"/>
            <a:endCxn id="33" idx="2"/>
          </p:cNvCxnSpPr>
          <p:nvPr/>
        </p:nvCxnSpPr>
        <p:spPr>
          <a:xfrm>
            <a:off x="7308304" y="3392996"/>
            <a:ext cx="288032" cy="3600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692696"/>
            <a:ext cx="4186808" cy="1143000"/>
          </a:xfrm>
        </p:spPr>
        <p:txBody>
          <a:bodyPr/>
          <a:lstStyle/>
          <a:p>
            <a:r>
              <a:rPr lang="fr-FR" dirty="0" smtClean="0">
                <a:hlinkClick r:id="rId2" action="ppaction://hlinkfile"/>
              </a:rPr>
              <a:t>One Simulation</a:t>
            </a:r>
            <a:endParaRPr lang="fr-FR" dirty="0"/>
          </a:p>
        </p:txBody>
      </p:sp>
      <p:graphicFrame>
        <p:nvGraphicFramePr>
          <p:cNvPr id="4" name="Diagramme 3"/>
          <p:cNvGraphicFramePr/>
          <p:nvPr/>
        </p:nvGraphicFramePr>
        <p:xfrm>
          <a:off x="179512" y="1916832"/>
          <a:ext cx="3816424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itre 1"/>
          <p:cNvSpPr txBox="1">
            <a:spLocks/>
          </p:cNvSpPr>
          <p:nvPr/>
        </p:nvSpPr>
        <p:spPr>
          <a:xfrm>
            <a:off x="4716016" y="692696"/>
            <a:ext cx="418680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hlinkClick r:id="rId8" action="ppaction://hlinkfile"/>
              </a:rPr>
              <a:t>OneSimResult</a:t>
            </a:r>
            <a:endParaRPr kumimoji="0" lang="fr-FR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6" name="Diagramme 5"/>
          <p:cNvGraphicFramePr/>
          <p:nvPr/>
        </p:nvGraphicFramePr>
        <p:xfrm>
          <a:off x="4895528" y="1988840"/>
          <a:ext cx="3816424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434</Words>
  <Application>Microsoft Office PowerPoint</Application>
  <PresentationFormat>Affichage à l'écran (4:3)</PresentationFormat>
  <Paragraphs>136</Paragraphs>
  <Slides>14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5" baseType="lpstr">
      <vt:lpstr>Thème Office</vt:lpstr>
      <vt:lpstr>Class Project</vt:lpstr>
      <vt:lpstr>Class Project</vt:lpstr>
      <vt:lpstr>Launching a problem</vt:lpstr>
      <vt:lpstr>ModClassTree</vt:lpstr>
      <vt:lpstr>Problem</vt:lpstr>
      <vt:lpstr>One Simulation</vt:lpstr>
      <vt:lpstr>ModModelPlus</vt:lpstr>
      <vt:lpstr>Model management</vt:lpstr>
      <vt:lpstr>One Simulation</vt:lpstr>
      <vt:lpstr>ModPlusCtrl</vt:lpstr>
      <vt:lpstr>Problems’ plugin</vt:lpstr>
      <vt:lpstr>ModReader &amp; MOOmc</vt:lpstr>
      <vt:lpstr>GUI – Core links</vt:lpstr>
      <vt:lpstr>Conventions used in code</vt:lpstr>
    </vt:vector>
  </TitlesOfParts>
  <Company>Armines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 Simulation</dc:title>
  <dc:creator>CEP</dc:creator>
  <cp:lastModifiedBy>CEP</cp:lastModifiedBy>
  <cp:revision>67</cp:revision>
  <dcterms:created xsi:type="dcterms:W3CDTF">2011-12-05T15:08:40Z</dcterms:created>
  <dcterms:modified xsi:type="dcterms:W3CDTF">2012-01-02T10:45:52Z</dcterms:modified>
</cp:coreProperties>
</file>