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5" y="1216404"/>
            <a:ext cx="46475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 Deep CNN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7DF094-59A9-4EB3-9B90-E07C773A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822207"/>
            <a:ext cx="5567495" cy="44176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0E1D6A-946D-490F-AA96-F3B96A82F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2206"/>
            <a:ext cx="5910646" cy="44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790B77-122F-43A8-A626-2FEF902F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585736"/>
            <a:ext cx="5567494" cy="5052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876F2C-8246-4174-A614-DAE777C77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5736"/>
            <a:ext cx="5709404" cy="5052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65C51-A865-406B-BD1A-129B0820519A}"/>
              </a:ext>
            </a:extLst>
          </p:cNvPr>
          <p:cNvSpPr txBox="1"/>
          <p:nvPr/>
        </p:nvSpPr>
        <p:spPr>
          <a:xfrm>
            <a:off x="528505" y="1216404"/>
            <a:ext cx="46475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 Deep CNN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Tensorflow</a:t>
            </a:r>
            <a:r>
              <a:rPr lang="en-US" altLang="ko-KR" dirty="0"/>
              <a:t> &amp; </a:t>
            </a:r>
            <a:r>
              <a:rPr lang="en-US" altLang="ko-KR" dirty="0" err="1"/>
              <a:t>Keras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48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5" y="1216404"/>
            <a:ext cx="394849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Modern</a:t>
            </a:r>
            <a:r>
              <a:rPr lang="ko-KR" altLang="en-US" dirty="0"/>
              <a:t> </a:t>
            </a:r>
            <a:r>
              <a:rPr lang="en-US" altLang="ko-KR" dirty="0"/>
              <a:t>CNNs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BE793-1496-4295-B89E-217A3F66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24" y="2191539"/>
            <a:ext cx="1317000" cy="4459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844AD-06CC-43FD-A0BC-D6BD66C27696}"/>
              </a:ext>
            </a:extLst>
          </p:cNvPr>
          <p:cNvSpPr txBox="1"/>
          <p:nvPr/>
        </p:nvSpPr>
        <p:spPr>
          <a:xfrm>
            <a:off x="1291324" y="1798456"/>
            <a:ext cx="13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VGG16/19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58F08-8F38-407F-B2E6-609E4092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469" y="2666113"/>
            <a:ext cx="4364507" cy="276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94C94-730D-41A8-B245-351A9F06D4D1}"/>
              </a:ext>
            </a:extLst>
          </p:cNvPr>
          <p:cNvSpPr txBox="1"/>
          <p:nvPr/>
        </p:nvSpPr>
        <p:spPr>
          <a:xfrm>
            <a:off x="4619222" y="1798456"/>
            <a:ext cx="131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GoogleNet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B798FD-8D53-4A16-854C-6D2EFAD50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976" y="2754854"/>
            <a:ext cx="4515480" cy="2353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D62F9-E371-4652-BABE-EEDBC3757B46}"/>
              </a:ext>
            </a:extLst>
          </p:cNvPr>
          <p:cNvSpPr txBox="1"/>
          <p:nvPr/>
        </p:nvSpPr>
        <p:spPr>
          <a:xfrm>
            <a:off x="9253750" y="1798456"/>
            <a:ext cx="92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26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2022-05-26T09:42:49Z</dcterms:created>
  <dcterms:modified xsi:type="dcterms:W3CDTF">2022-08-05T04:19:16Z</dcterms:modified>
</cp:coreProperties>
</file>