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D6EA2-0F1B-47DE-9804-0B8D0020E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ECD3B-857F-4553-8D3E-35053153D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F1032-D0D5-4685-960A-B3257525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6D1F1-6897-4452-BA95-CCEE0AC0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78803-D0E0-4416-A294-792FB277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4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A64B-4C1F-4E5C-97C9-24578C33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69178-5937-4409-8527-C688B788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E097A-1A88-4997-9F96-7D080EA1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CDE81-087D-4699-B7C5-88DAA5D1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26888-994C-4D33-90A6-045BFB95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8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7CA9EE-7613-4A65-9F99-A32901AEE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55B80-338F-4C48-A41E-9E19FF9A5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03828-6794-42E7-B62A-DB682D80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02E6C-B032-41C0-BCA0-DE1E3202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72AE3-BE2E-495B-BCB7-D2B716B7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38500-E05C-454E-8100-283841E6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7BB7F-581B-4C90-A114-ACBB5FD6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65A73-332B-4F8D-BBB1-4AD1294F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D593E-6508-45A1-9D74-CA9D24CD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AB603-D62E-4710-9E81-415B3EB3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8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8E38A-27DF-4823-9768-C771CB0E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4FDF8-6394-482D-88A1-33D2673F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3A4F7-2058-45BE-954C-447C5635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6F120-FA0F-4C9E-9FB4-10A3B69D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21D81-EDD2-46C7-B03E-F73E741A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4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8BC8B-C138-4646-968B-EB429EB0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FE487-4C2E-4896-8DF2-5D45C6615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0875-D938-45E4-8EFB-45FE05D8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30613-555B-41F5-BB96-DD546068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0F1AA-744D-4C9E-8401-60552AD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F796E-C3ED-47D0-9FBA-9FE7FE1E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1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B6A7C-C186-44B2-A0EB-3FF9E41F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D30F9-39FC-4988-BB84-987C477D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948B9-E454-4E2C-921D-BA91B44AA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C5ADC5-3C0E-4EB4-BC4F-B5943F4E3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E44F3-3DEC-4AC7-8FB1-BA74260D8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C36323-9CF6-469D-A4CD-1334D2DA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5AF2CA-C5FD-4F3C-976A-E065BB4A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AAB0D4-5E9E-4829-8FF5-C3A4A2F1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1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2C8EF-7E32-45C5-953A-A2859382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FFE068-2615-44AA-99B0-88042529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EF2464-AC27-4738-82AB-71D74436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AC08C-6EE3-4CB3-8254-237AA31A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1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ED5C59-CB13-4027-94A9-B0949B46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136B5F-73F5-4E33-81A5-70F84B54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9EA80-95C6-472F-AEBB-ABC3B8D6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BA814-E6F1-494D-98E7-32F56D33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5A3F2-6A11-471D-9CD1-873129C8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663E9-318D-4FA8-BDBA-6B3C60B77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0B818-E1D5-4D05-A471-1E719B4C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3A476-BEBB-498B-A778-4304243E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CF8E8-BE27-49E6-85CC-CB099CCD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2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33A62-3742-4259-BE9E-2116709A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6A8920-0913-4C92-A096-1264E73B7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49A0DE-AD36-46AA-9D2A-B15B3A32A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6FA0B-89B8-41DD-8976-F828DE9C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68A1F-6C13-4F28-9341-435DAE40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F1617-EEB9-4EB3-8BBD-71E3EB96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1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1BF606-F592-4DF4-AC0D-8060E1A8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90107-4B6C-4BCB-9209-3642E6F2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B20EF-838A-449B-B1F4-F9D0AE936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1BE9-CB47-46F6-87B4-EB0F7E131DD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652DB-041B-437B-8A15-FE96319FA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1B694-55D6-4B7C-8FD4-47EE7A585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1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B23498-61A7-40C2-8EC7-6B870C3C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3243A-AB58-4677-BFE7-084E9D01C824}"/>
              </a:ext>
            </a:extLst>
          </p:cNvPr>
          <p:cNvSpPr txBox="1"/>
          <p:nvPr/>
        </p:nvSpPr>
        <p:spPr>
          <a:xfrm>
            <a:off x="4393731" y="3075057"/>
            <a:ext cx="3404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LAB MEETING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7587C-4352-48ED-9863-4A2B72FE4971}"/>
              </a:ext>
            </a:extLst>
          </p:cNvPr>
          <p:cNvSpPr txBox="1"/>
          <p:nvPr/>
        </p:nvSpPr>
        <p:spPr>
          <a:xfrm>
            <a:off x="4678259" y="5655979"/>
            <a:ext cx="2835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바이오메디컬공학부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201715447</a:t>
            </a: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김준형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3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9C0B6-2F13-483F-9AF0-ABDA698AC40A}"/>
              </a:ext>
            </a:extLst>
          </p:cNvPr>
          <p:cNvSpPr txBox="1"/>
          <p:nvPr/>
        </p:nvSpPr>
        <p:spPr>
          <a:xfrm>
            <a:off x="528506" y="1216404"/>
            <a:ext cx="411060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1. ANN (Artificial Neural Network)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C30C0E-FD8F-4DB5-BB46-6870663C5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" y="1644941"/>
            <a:ext cx="4410075" cy="4876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768B3BE-B9D3-499B-8234-8B79129FF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940" y="1585736"/>
            <a:ext cx="4142857" cy="27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88F4B-7A72-4AE0-9CA5-F8DA8C305661}"/>
              </a:ext>
            </a:extLst>
          </p:cNvPr>
          <p:cNvSpPr txBox="1"/>
          <p:nvPr/>
        </p:nvSpPr>
        <p:spPr>
          <a:xfrm>
            <a:off x="5274847" y="4633793"/>
            <a:ext cx="672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Multi-layer perceptron(MLP) = Artificial Neural Networks(ANN)</a:t>
            </a:r>
          </a:p>
        </p:txBody>
      </p:sp>
    </p:spTree>
    <p:extLst>
      <p:ext uri="{BB962C8B-B14F-4D97-AF65-F5344CB8AC3E}">
        <p14:creationId xmlns:p14="http://schemas.microsoft.com/office/powerpoint/2010/main" val="188710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37F6F-359A-41A7-A925-719D1BBB4376}"/>
              </a:ext>
            </a:extLst>
          </p:cNvPr>
          <p:cNvSpPr txBox="1"/>
          <p:nvPr/>
        </p:nvSpPr>
        <p:spPr>
          <a:xfrm>
            <a:off x="528506" y="1216404"/>
            <a:ext cx="449475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CNN (Convolution Neural Network)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AB8C10-ADFE-43EB-B08E-CC948CD13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508" y="1808408"/>
            <a:ext cx="7648984" cy="16432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E837D5-35E3-4D56-B581-5B1C75CB7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270" y="3755409"/>
            <a:ext cx="7202126" cy="242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37F6F-359A-41A7-A925-719D1BBB4376}"/>
              </a:ext>
            </a:extLst>
          </p:cNvPr>
          <p:cNvSpPr txBox="1"/>
          <p:nvPr/>
        </p:nvSpPr>
        <p:spPr>
          <a:xfrm>
            <a:off x="528506" y="1216404"/>
            <a:ext cx="449475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CNN (Convolution Neural Network)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EB37C4-1BDD-4D93-A423-A8FC2ADE6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7" y="1829309"/>
            <a:ext cx="5889164" cy="33802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5C4E3E-0F10-43E6-9F97-A2E599D9F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80" y="1750808"/>
            <a:ext cx="5462429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3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44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</cp:revision>
  <dcterms:created xsi:type="dcterms:W3CDTF">2022-05-26T09:42:49Z</dcterms:created>
  <dcterms:modified xsi:type="dcterms:W3CDTF">2022-07-29T01:19:00Z</dcterms:modified>
</cp:coreProperties>
</file>