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61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B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D6EA2-0F1B-47DE-9804-0B8D0020E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CECD3B-857F-4553-8D3E-35053153D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2F1032-D0D5-4685-960A-B32575251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C6D1F1-6897-4452-BA95-CCEE0AC0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578803-D0E0-4416-A294-792FB2770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94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A64B-4C1F-4E5C-97C9-24578C33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069178-5937-4409-8527-C688B7888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8E097A-1A88-4997-9F96-7D080EA1A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FCDE81-087D-4699-B7C5-88DAA5D15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26888-994C-4D33-90A6-045BFB95A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08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7CA9EE-7613-4A65-9F99-A32901AEE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955B80-338F-4C48-A41E-9E19FF9A5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E03828-6794-42E7-B62A-DB682D80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602E6C-B032-41C0-BCA0-DE1E3202E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D72AE3-BE2E-495B-BCB7-D2B716B7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88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38500-E05C-454E-8100-283841E64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57BB7F-581B-4C90-A114-ACBB5FD66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765A73-332B-4F8D-BBB1-4AD1294FD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D593E-6508-45A1-9D74-CA9D24CD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FAB603-D62E-4710-9E81-415B3EB32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68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8E38A-27DF-4823-9768-C771CB0E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84FDF8-6394-482D-88A1-33D2673FF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F3A4F7-2058-45BE-954C-447C56353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6F120-FA0F-4C9E-9FB4-10A3B69D6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21D81-EDD2-46C7-B03E-F73E741AF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94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8BC8B-C138-4646-968B-EB429EB0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CFE487-4C2E-4896-8DF2-5D45C6615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5E0875-D938-45E4-8EFB-45FE05D88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B30613-555B-41F5-BB96-DD5460687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60F1AA-744D-4C9E-8401-60552AD9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F796E-C3ED-47D0-9FBA-9FE7FE1E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91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B6A7C-C186-44B2-A0EB-3FF9E41F7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2D30F9-39FC-4988-BB84-987C477D2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6948B9-E454-4E2C-921D-BA91B44AA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C5ADC5-3C0E-4EB4-BC4F-B5943F4E3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1E44F3-3DEC-4AC7-8FB1-BA74260D86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C36323-9CF6-469D-A4CD-1334D2DA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5AF2CA-C5FD-4F3C-976A-E065BB4A0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AAB0D4-5E9E-4829-8FF5-C3A4A2F1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61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2C8EF-7E32-45C5-953A-A2859382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FFE068-2615-44AA-99B0-880425292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EF2464-AC27-4738-82AB-71D744360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AC08C-6EE3-4CB3-8254-237AA31A3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51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ED5C59-CB13-4027-94A9-B0949B46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136B5F-73F5-4E33-81A5-70F84B54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E9EA80-95C6-472F-AEBB-ABC3B8D6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46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BA814-E6F1-494D-98E7-32F56D33B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C5A3F2-6A11-471D-9CD1-873129C80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1663E9-318D-4FA8-BDBA-6B3C60B77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70B818-E1D5-4D05-A471-1E719B4C1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E3A476-BEBB-498B-A778-4304243E8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CF8E8-BE27-49E6-85CC-CB099CCDE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92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33A62-3742-4259-BE9E-2116709AF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6A8920-0913-4C92-A096-1264E73B7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49A0DE-AD36-46AA-9D2A-B15B3A32A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26FA0B-89B8-41DD-8976-F828DE9C7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1BE9-CB47-46F6-87B4-EB0F7E131DD3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768A1F-6C13-4F28-9341-435DAE40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DF1617-EEB9-4EB3-8BBD-71E3EB96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61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1BF606-F592-4DF4-AC0D-8060E1A80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890107-4B6C-4BCB-9209-3642E6F27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B20EF-838A-449B-B1F4-F9D0AE936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A1BE9-CB47-46F6-87B4-EB0F7E131DD3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652DB-041B-437B-8A15-FE96319FA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1B694-55D6-4B7C-8FD4-47EE7A585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9FDBE-66A7-45A2-A59F-1349F3E9F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1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FB23498-61A7-40C2-8EC7-6B870C3C3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43243A-AB58-4677-BFE7-084E9D01C824}"/>
              </a:ext>
            </a:extLst>
          </p:cNvPr>
          <p:cNvSpPr txBox="1"/>
          <p:nvPr/>
        </p:nvSpPr>
        <p:spPr>
          <a:xfrm>
            <a:off x="4393731" y="3075057"/>
            <a:ext cx="3404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j-lt"/>
              </a:rPr>
              <a:t>LAB MEETING</a:t>
            </a:r>
            <a:endParaRPr lang="ko-KR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7587C-4352-48ED-9863-4A2B72FE4971}"/>
              </a:ext>
            </a:extLst>
          </p:cNvPr>
          <p:cNvSpPr txBox="1"/>
          <p:nvPr/>
        </p:nvSpPr>
        <p:spPr>
          <a:xfrm>
            <a:off x="4678259" y="5655979"/>
            <a:ext cx="28354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</a:rPr>
              <a:t>바이오메디컬공학부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201715447</a:t>
            </a:r>
          </a:p>
          <a:p>
            <a:pPr algn="ctr"/>
            <a:r>
              <a:rPr lang="ko-KR" altLang="en-US" sz="2000" dirty="0" err="1">
                <a:solidFill>
                  <a:schemeClr val="bg1"/>
                </a:solidFill>
              </a:rPr>
              <a:t>김준형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037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369763-2D81-47B4-B59D-84A3E9D02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99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05FFAA-C0E9-42D8-949D-882ACDB03ADA}"/>
              </a:ext>
            </a:extLst>
          </p:cNvPr>
          <p:cNvSpPr txBox="1"/>
          <p:nvPr/>
        </p:nvSpPr>
        <p:spPr>
          <a:xfrm>
            <a:off x="83130" y="6567054"/>
            <a:ext cx="64958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http://www.incodom.kr/LSTM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A52ED-CAC8-4B7A-934B-2CB0B0F93966}"/>
              </a:ext>
            </a:extLst>
          </p:cNvPr>
          <p:cNvSpPr txBox="1"/>
          <p:nvPr/>
        </p:nvSpPr>
        <p:spPr>
          <a:xfrm>
            <a:off x="2032795" y="5260769"/>
            <a:ext cx="7938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Output Gate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어떤 정보를 </a:t>
            </a:r>
            <a:r>
              <a:rPr lang="en-US" altLang="ko-KR" dirty="0"/>
              <a:t>output</a:t>
            </a:r>
            <a:r>
              <a:rPr lang="ko-KR" altLang="en-US" dirty="0"/>
              <a:t>으로 출력할지 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132DD153-AA2B-4874-9C21-A13002C1C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382" y="2088194"/>
            <a:ext cx="8645236" cy="26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18B236-C391-4115-A20E-0F8B67C11BC0}"/>
              </a:ext>
            </a:extLst>
          </p:cNvPr>
          <p:cNvSpPr txBox="1"/>
          <p:nvPr/>
        </p:nvSpPr>
        <p:spPr>
          <a:xfrm>
            <a:off x="528506" y="1216404"/>
            <a:ext cx="418599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52B8A"/>
                </a:solidFill>
              </a:rPr>
              <a:t>●  </a:t>
            </a:r>
            <a:r>
              <a:rPr lang="en-US" altLang="ko-KR" dirty="0"/>
              <a:t>2. LSTM(Long</a:t>
            </a:r>
            <a:r>
              <a:rPr lang="ko-KR" altLang="en-US" dirty="0"/>
              <a:t> </a:t>
            </a:r>
            <a:r>
              <a:rPr lang="en-US" altLang="ko-KR" dirty="0"/>
              <a:t>Short</a:t>
            </a:r>
            <a:r>
              <a:rPr lang="ko-KR" altLang="en-US" dirty="0"/>
              <a:t> </a:t>
            </a:r>
            <a:r>
              <a:rPr lang="en-US" altLang="ko-KR" dirty="0"/>
              <a:t>Term</a:t>
            </a:r>
            <a:r>
              <a:rPr lang="ko-KR" altLang="en-US" dirty="0"/>
              <a:t> </a:t>
            </a:r>
            <a:r>
              <a:rPr lang="en-US" altLang="ko-KR" dirty="0"/>
              <a:t>Memory)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7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369763-2D81-47B4-B59D-84A3E9D02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99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49C0B6-2F13-483F-9AF0-ABDA698AC40A}"/>
              </a:ext>
            </a:extLst>
          </p:cNvPr>
          <p:cNvSpPr txBox="1"/>
          <p:nvPr/>
        </p:nvSpPr>
        <p:spPr>
          <a:xfrm>
            <a:off x="528505" y="1216404"/>
            <a:ext cx="412662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52B8A"/>
                </a:solidFill>
              </a:rPr>
              <a:t>●  </a:t>
            </a:r>
            <a:r>
              <a:rPr lang="en-US" altLang="ko-KR" dirty="0"/>
              <a:t>1. RNN(Recurrent Neural Network)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D1CA18-B612-4F73-BF7D-A158D0911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120" y="1822207"/>
            <a:ext cx="9161760" cy="21916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0344FD-57DE-45AD-82C8-39C1667DAEB7}"/>
              </a:ext>
            </a:extLst>
          </p:cNvPr>
          <p:cNvSpPr txBox="1"/>
          <p:nvPr/>
        </p:nvSpPr>
        <p:spPr>
          <a:xfrm>
            <a:off x="1033153" y="4607626"/>
            <a:ext cx="10258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RNN(Recurrent Neural Network)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은닉층에서 나온 결과값이 다시 은닉층으로 돌아가 새로운 입력 값과 연산을 수행하는 순환구조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1F6B6-0D29-4144-9A31-57E8F953CF56}"/>
              </a:ext>
            </a:extLst>
          </p:cNvPr>
          <p:cNvSpPr txBox="1"/>
          <p:nvPr/>
        </p:nvSpPr>
        <p:spPr>
          <a:xfrm>
            <a:off x="1033153" y="5524557"/>
            <a:ext cx="10189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RNN(Recurrent Neural Network)</a:t>
            </a:r>
            <a:r>
              <a:rPr lang="ko-KR" altLang="en-US" dirty="0"/>
              <a:t>과</a:t>
            </a:r>
            <a:r>
              <a:rPr lang="en-US" altLang="ko-KR" dirty="0"/>
              <a:t> CNN(Convolution Neural Network) </a:t>
            </a:r>
            <a:r>
              <a:rPr lang="ko-KR" altLang="en-US" dirty="0"/>
              <a:t>차이</a:t>
            </a:r>
            <a:endParaRPr lang="en-US" altLang="ko-KR" dirty="0"/>
          </a:p>
          <a:p>
            <a:r>
              <a:rPr lang="en-US" altLang="ko-KR" dirty="0"/>
              <a:t> - CNN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FC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r>
              <a:rPr lang="ko-KR" altLang="en-US" dirty="0"/>
              <a:t>는 은닉층에서 나온 결과값이 </a:t>
            </a:r>
            <a:r>
              <a:rPr lang="ko-KR" altLang="en-US" dirty="0" err="1"/>
              <a:t>출력층</a:t>
            </a:r>
            <a:r>
              <a:rPr lang="ko-KR" altLang="en-US" dirty="0"/>
              <a:t> 방향으로 이동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하지만</a:t>
            </a:r>
            <a:r>
              <a:rPr lang="en-US" altLang="ko-KR" dirty="0"/>
              <a:t>, RNN</a:t>
            </a:r>
            <a:r>
              <a:rPr lang="ko-KR" altLang="en-US" dirty="0"/>
              <a:t>은 은닉층으로 되돌아가 순환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F66B78-AB0D-4A62-B1D6-2B30B4FB9884}"/>
              </a:ext>
            </a:extLst>
          </p:cNvPr>
          <p:cNvSpPr txBox="1"/>
          <p:nvPr/>
        </p:nvSpPr>
        <p:spPr>
          <a:xfrm>
            <a:off x="83130" y="6567054"/>
            <a:ext cx="64958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https://byumm315.tistory.com/entry/RNN%EC%9D%84-%EC%95%8C%EC%95%84%EB%B4%85%EC%8B%9C%EB%8B%A4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10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369763-2D81-47B4-B59D-84A3E9D02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99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49C0B6-2F13-483F-9AF0-ABDA698AC40A}"/>
              </a:ext>
            </a:extLst>
          </p:cNvPr>
          <p:cNvSpPr txBox="1"/>
          <p:nvPr/>
        </p:nvSpPr>
        <p:spPr>
          <a:xfrm>
            <a:off x="528505" y="1216404"/>
            <a:ext cx="412662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52B8A"/>
                </a:solidFill>
              </a:rPr>
              <a:t>●  </a:t>
            </a:r>
            <a:r>
              <a:rPr lang="en-US" altLang="ko-KR" dirty="0"/>
              <a:t>1. RNN(Recurrent Neural Network)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F66B78-AB0D-4A62-B1D6-2B30B4FB9884}"/>
              </a:ext>
            </a:extLst>
          </p:cNvPr>
          <p:cNvSpPr txBox="1"/>
          <p:nvPr/>
        </p:nvSpPr>
        <p:spPr>
          <a:xfrm>
            <a:off x="83130" y="6567054"/>
            <a:ext cx="64958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https://byumm315.tistory.com/entry/RNN%EC%9D%84-%EC%95%8C%EC%95%84%EB%B4%85%EC%8B%9C%EB%8B%A4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CDDDF6A-C187-4F40-ABEA-067A4B799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04" y="1585736"/>
            <a:ext cx="10800555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9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369763-2D81-47B4-B59D-84A3E9D02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99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49C0B6-2F13-483F-9AF0-ABDA698AC40A}"/>
              </a:ext>
            </a:extLst>
          </p:cNvPr>
          <p:cNvSpPr txBox="1"/>
          <p:nvPr/>
        </p:nvSpPr>
        <p:spPr>
          <a:xfrm>
            <a:off x="528505" y="1216404"/>
            <a:ext cx="412662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52B8A"/>
                </a:solidFill>
              </a:rPr>
              <a:t>●  </a:t>
            </a:r>
            <a:r>
              <a:rPr lang="en-US" altLang="ko-KR" dirty="0"/>
              <a:t>1. RNN(Recurrent Neural Network)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5550F6-80B4-45D7-83BD-0A21B20AF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05" y="1822207"/>
            <a:ext cx="10990560" cy="47448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747C0F-AEB1-4FA5-AC07-4A152F4780C5}"/>
              </a:ext>
            </a:extLst>
          </p:cNvPr>
          <p:cNvSpPr txBox="1"/>
          <p:nvPr/>
        </p:nvSpPr>
        <p:spPr>
          <a:xfrm>
            <a:off x="83130" y="6567054"/>
            <a:ext cx="64958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https://byumm315.tistory.com/entry/RNN%EC%9D%84-%EC%95%8C%EC%95%84%EB%B4%85%EC%8B%9C%EB%8B%A4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782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369763-2D81-47B4-B59D-84A3E9D02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99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737F6F-359A-41A7-A925-719D1BBB4376}"/>
              </a:ext>
            </a:extLst>
          </p:cNvPr>
          <p:cNvSpPr txBox="1"/>
          <p:nvPr/>
        </p:nvSpPr>
        <p:spPr>
          <a:xfrm>
            <a:off x="528506" y="1216404"/>
            <a:ext cx="418599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52B8A"/>
                </a:solidFill>
              </a:rPr>
              <a:t>●  </a:t>
            </a:r>
            <a:r>
              <a:rPr lang="en-US" altLang="ko-KR" dirty="0"/>
              <a:t>2. LSTM(Long</a:t>
            </a:r>
            <a:r>
              <a:rPr lang="ko-KR" altLang="en-US" dirty="0"/>
              <a:t> </a:t>
            </a:r>
            <a:r>
              <a:rPr lang="en-US" altLang="ko-KR" dirty="0"/>
              <a:t>Short</a:t>
            </a:r>
            <a:r>
              <a:rPr lang="ko-KR" altLang="en-US" dirty="0"/>
              <a:t> </a:t>
            </a:r>
            <a:r>
              <a:rPr lang="en-US" altLang="ko-KR" dirty="0"/>
              <a:t>Term</a:t>
            </a:r>
            <a:r>
              <a:rPr lang="ko-KR" altLang="en-US" dirty="0"/>
              <a:t> </a:t>
            </a:r>
            <a:r>
              <a:rPr lang="en-US" altLang="ko-KR" dirty="0"/>
              <a:t>Memory)</a:t>
            </a:r>
            <a:endParaRPr lang="ko-KR" alt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DDD117EC-BA81-4373-8321-8EE933A9D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795" y="1851678"/>
            <a:ext cx="8126409" cy="305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3D927A-18A9-4817-B1E9-7DC87BCF4250}"/>
              </a:ext>
            </a:extLst>
          </p:cNvPr>
          <p:cNvSpPr txBox="1"/>
          <p:nvPr/>
        </p:nvSpPr>
        <p:spPr>
          <a:xfrm>
            <a:off x="2032795" y="5260769"/>
            <a:ext cx="7938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LSTM(Long Short Term Memory)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기존의 </a:t>
            </a:r>
            <a:r>
              <a:rPr lang="en-US" altLang="ko-KR" dirty="0"/>
              <a:t>RNN</a:t>
            </a:r>
            <a:r>
              <a:rPr lang="ko-KR" altLang="en-US" dirty="0"/>
              <a:t>이 출력과 먼 위치에 있는 정보를 기억할 수 없다는 단점을 보완하여 장</a:t>
            </a:r>
            <a:r>
              <a:rPr lang="en-US" altLang="ko-KR" dirty="0"/>
              <a:t>/</a:t>
            </a:r>
            <a:r>
              <a:rPr lang="ko-KR" altLang="en-US" dirty="0"/>
              <a:t>단기 기억을 가능하게 설계한 신경망의 구조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05FFAA-C0E9-42D8-949D-882ACDB03ADA}"/>
              </a:ext>
            </a:extLst>
          </p:cNvPr>
          <p:cNvSpPr txBox="1"/>
          <p:nvPr/>
        </p:nvSpPr>
        <p:spPr>
          <a:xfrm>
            <a:off x="83130" y="6567054"/>
            <a:ext cx="64958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http://www.incodom.kr/LSTM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67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369763-2D81-47B4-B59D-84A3E9D02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99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05FFAA-C0E9-42D8-949D-882ACDB03ADA}"/>
              </a:ext>
            </a:extLst>
          </p:cNvPr>
          <p:cNvSpPr txBox="1"/>
          <p:nvPr/>
        </p:nvSpPr>
        <p:spPr>
          <a:xfrm>
            <a:off x="83130" y="6567054"/>
            <a:ext cx="64958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http://www.incodom.kr/LSTM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30AE498C-0A18-44A4-95B6-937E9B308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127" y="2009363"/>
            <a:ext cx="8967746" cy="286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1A52ED-CAC8-4B7A-934B-2CB0B0F93966}"/>
              </a:ext>
            </a:extLst>
          </p:cNvPr>
          <p:cNvSpPr txBox="1"/>
          <p:nvPr/>
        </p:nvSpPr>
        <p:spPr>
          <a:xfrm>
            <a:off x="2032795" y="5260769"/>
            <a:ext cx="7938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Cell State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정보가 바뀌지 않고 그대로 흐르도록 하는 역할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FAC02-C59E-4E1F-9113-7C8389AC9BED}"/>
              </a:ext>
            </a:extLst>
          </p:cNvPr>
          <p:cNvSpPr txBox="1"/>
          <p:nvPr/>
        </p:nvSpPr>
        <p:spPr>
          <a:xfrm>
            <a:off x="528506" y="1216404"/>
            <a:ext cx="418599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52B8A"/>
                </a:solidFill>
              </a:rPr>
              <a:t>●  </a:t>
            </a:r>
            <a:r>
              <a:rPr lang="en-US" altLang="ko-KR" dirty="0"/>
              <a:t>2. LSTM(Long</a:t>
            </a:r>
            <a:r>
              <a:rPr lang="ko-KR" altLang="en-US" dirty="0"/>
              <a:t> </a:t>
            </a:r>
            <a:r>
              <a:rPr lang="en-US" altLang="ko-KR" dirty="0"/>
              <a:t>Short</a:t>
            </a:r>
            <a:r>
              <a:rPr lang="ko-KR" altLang="en-US" dirty="0"/>
              <a:t> </a:t>
            </a:r>
            <a:r>
              <a:rPr lang="en-US" altLang="ko-KR" dirty="0"/>
              <a:t>Term</a:t>
            </a:r>
            <a:r>
              <a:rPr lang="ko-KR" altLang="en-US" dirty="0"/>
              <a:t> </a:t>
            </a:r>
            <a:r>
              <a:rPr lang="en-US" altLang="ko-KR" dirty="0"/>
              <a:t>Memory)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566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369763-2D81-47B4-B59D-84A3E9D02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99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05FFAA-C0E9-42D8-949D-882ACDB03ADA}"/>
              </a:ext>
            </a:extLst>
          </p:cNvPr>
          <p:cNvSpPr txBox="1"/>
          <p:nvPr/>
        </p:nvSpPr>
        <p:spPr>
          <a:xfrm>
            <a:off x="83130" y="6567054"/>
            <a:ext cx="64958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http://www.incodom.kr/LSTM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A52ED-CAC8-4B7A-934B-2CB0B0F93966}"/>
              </a:ext>
            </a:extLst>
          </p:cNvPr>
          <p:cNvSpPr txBox="1"/>
          <p:nvPr/>
        </p:nvSpPr>
        <p:spPr>
          <a:xfrm>
            <a:off x="2032795" y="5260769"/>
            <a:ext cx="7938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Forget Gate</a:t>
            </a:r>
          </a:p>
          <a:p>
            <a:r>
              <a:rPr lang="en-US" altLang="ko-KR" dirty="0"/>
              <a:t> - Cell State</a:t>
            </a:r>
            <a:r>
              <a:rPr lang="ko-KR" altLang="en-US" dirty="0"/>
              <a:t>에서 </a:t>
            </a:r>
            <a:r>
              <a:rPr lang="en-US" altLang="ko-KR" dirty="0"/>
              <a:t>sigmoid layer</a:t>
            </a:r>
            <a:r>
              <a:rPr lang="ko-KR" altLang="en-US" dirty="0"/>
              <a:t>를 거쳐 어떤 정보를 얼마나 버릴지 정하는 밸브 역할</a:t>
            </a:r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503637BE-D96B-4BB6-A4BF-90098C035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131" y="2088304"/>
            <a:ext cx="8681738" cy="268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EBD8F2-C4D0-4A2C-A872-4C6526C22BE6}"/>
              </a:ext>
            </a:extLst>
          </p:cNvPr>
          <p:cNvSpPr txBox="1"/>
          <p:nvPr/>
        </p:nvSpPr>
        <p:spPr>
          <a:xfrm>
            <a:off x="528506" y="1216404"/>
            <a:ext cx="418599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52B8A"/>
                </a:solidFill>
              </a:rPr>
              <a:t>●  </a:t>
            </a:r>
            <a:r>
              <a:rPr lang="en-US" altLang="ko-KR" dirty="0"/>
              <a:t>2. LSTM(Long</a:t>
            </a:r>
            <a:r>
              <a:rPr lang="ko-KR" altLang="en-US" dirty="0"/>
              <a:t> </a:t>
            </a:r>
            <a:r>
              <a:rPr lang="en-US" altLang="ko-KR" dirty="0"/>
              <a:t>Short</a:t>
            </a:r>
            <a:r>
              <a:rPr lang="ko-KR" altLang="en-US" dirty="0"/>
              <a:t> </a:t>
            </a:r>
            <a:r>
              <a:rPr lang="en-US" altLang="ko-KR" dirty="0"/>
              <a:t>Term</a:t>
            </a:r>
            <a:r>
              <a:rPr lang="ko-KR" altLang="en-US" dirty="0"/>
              <a:t> </a:t>
            </a:r>
            <a:r>
              <a:rPr lang="en-US" altLang="ko-KR" dirty="0"/>
              <a:t>Memory)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203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369763-2D81-47B4-B59D-84A3E9D02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99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05FFAA-C0E9-42D8-949D-882ACDB03ADA}"/>
              </a:ext>
            </a:extLst>
          </p:cNvPr>
          <p:cNvSpPr txBox="1"/>
          <p:nvPr/>
        </p:nvSpPr>
        <p:spPr>
          <a:xfrm>
            <a:off x="83130" y="6567054"/>
            <a:ext cx="64958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http://www.incodom.kr/LSTM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A52ED-CAC8-4B7A-934B-2CB0B0F93966}"/>
              </a:ext>
            </a:extLst>
          </p:cNvPr>
          <p:cNvSpPr txBox="1"/>
          <p:nvPr/>
        </p:nvSpPr>
        <p:spPr>
          <a:xfrm>
            <a:off x="2032795" y="5260769"/>
            <a:ext cx="7938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Input</a:t>
            </a:r>
            <a:r>
              <a:rPr lang="ko-KR" altLang="en-US" dirty="0"/>
              <a:t> </a:t>
            </a:r>
            <a:r>
              <a:rPr lang="en-US" altLang="ko-KR" dirty="0"/>
              <a:t>Gate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앞으로 들어오는 새로운 정보 중 어떤 것을 </a:t>
            </a:r>
            <a:r>
              <a:rPr lang="en-US" altLang="ko-KR" dirty="0"/>
              <a:t>Cell State</a:t>
            </a:r>
            <a:r>
              <a:rPr lang="ko-KR" altLang="en-US" dirty="0"/>
              <a:t>에 얼마나 저장할 것인지 정합니다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먼저 </a:t>
            </a:r>
            <a:r>
              <a:rPr lang="en-US" altLang="ko-KR" dirty="0"/>
              <a:t>sigmoid layer</a:t>
            </a:r>
            <a:r>
              <a:rPr lang="ko-KR" altLang="en-US" dirty="0"/>
              <a:t>를 거쳐 어떤 값을 업데이트할 것인지를 정한 후 </a:t>
            </a:r>
            <a:r>
              <a:rPr lang="en-US" altLang="ko-KR" dirty="0"/>
              <a:t>tanh layer</a:t>
            </a:r>
            <a:r>
              <a:rPr lang="ko-KR" altLang="en-US" dirty="0"/>
              <a:t>에서 새로운 후보 벡터를 만듭니다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3E8C93BF-6B63-4F7C-BA44-A6AC0528D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576" y="2176465"/>
            <a:ext cx="8110847" cy="250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79C4AC-AA7C-49F4-A02C-4DA6C65DA281}"/>
              </a:ext>
            </a:extLst>
          </p:cNvPr>
          <p:cNvSpPr txBox="1"/>
          <p:nvPr/>
        </p:nvSpPr>
        <p:spPr>
          <a:xfrm>
            <a:off x="528506" y="1216404"/>
            <a:ext cx="418599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52B8A"/>
                </a:solidFill>
              </a:rPr>
              <a:t>●  </a:t>
            </a:r>
            <a:r>
              <a:rPr lang="en-US" altLang="ko-KR" dirty="0"/>
              <a:t>2. LSTM(Long</a:t>
            </a:r>
            <a:r>
              <a:rPr lang="ko-KR" altLang="en-US" dirty="0"/>
              <a:t> </a:t>
            </a:r>
            <a:r>
              <a:rPr lang="en-US" altLang="ko-KR" dirty="0"/>
              <a:t>Short</a:t>
            </a:r>
            <a:r>
              <a:rPr lang="ko-KR" altLang="en-US" dirty="0"/>
              <a:t> </a:t>
            </a:r>
            <a:r>
              <a:rPr lang="en-US" altLang="ko-KR" dirty="0"/>
              <a:t>Term</a:t>
            </a:r>
            <a:r>
              <a:rPr lang="ko-KR" altLang="en-US" dirty="0"/>
              <a:t> </a:t>
            </a:r>
            <a:r>
              <a:rPr lang="en-US" altLang="ko-KR" dirty="0"/>
              <a:t>Memory)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2456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369763-2D81-47B4-B59D-84A3E9D02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99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05FFAA-C0E9-42D8-949D-882ACDB03ADA}"/>
              </a:ext>
            </a:extLst>
          </p:cNvPr>
          <p:cNvSpPr txBox="1"/>
          <p:nvPr/>
        </p:nvSpPr>
        <p:spPr>
          <a:xfrm>
            <a:off x="83130" y="6567054"/>
            <a:ext cx="64958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http://www.incodom.kr/LSTM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A52ED-CAC8-4B7A-934B-2CB0B0F93966}"/>
              </a:ext>
            </a:extLst>
          </p:cNvPr>
          <p:cNvSpPr txBox="1"/>
          <p:nvPr/>
        </p:nvSpPr>
        <p:spPr>
          <a:xfrm>
            <a:off x="2032795" y="5260769"/>
            <a:ext cx="7938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Cell State Update</a:t>
            </a:r>
          </a:p>
          <a:p>
            <a:r>
              <a:rPr lang="en-US" altLang="ko-KR" dirty="0"/>
              <a:t> - gate</a:t>
            </a:r>
            <a:r>
              <a:rPr lang="ko-KR" altLang="en-US" dirty="0"/>
              <a:t>를 통해 나온 정보를 바탕으로 업데이트를 진행합니다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AD8A7312-F2B5-4DDC-A515-F39AEC6E1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706" y="2129868"/>
            <a:ext cx="8412588" cy="259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544BB3-FDDC-4DB4-A625-A50C6803EDF9}"/>
              </a:ext>
            </a:extLst>
          </p:cNvPr>
          <p:cNvSpPr txBox="1"/>
          <p:nvPr/>
        </p:nvSpPr>
        <p:spPr>
          <a:xfrm>
            <a:off x="528506" y="1216404"/>
            <a:ext cx="418599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52B8A"/>
                </a:solidFill>
              </a:rPr>
              <a:t>●  </a:t>
            </a:r>
            <a:r>
              <a:rPr lang="en-US" altLang="ko-KR" dirty="0"/>
              <a:t>2. LSTM(Long</a:t>
            </a:r>
            <a:r>
              <a:rPr lang="ko-KR" altLang="en-US" dirty="0"/>
              <a:t> </a:t>
            </a:r>
            <a:r>
              <a:rPr lang="en-US" altLang="ko-KR" dirty="0"/>
              <a:t>Short</a:t>
            </a:r>
            <a:r>
              <a:rPr lang="ko-KR" altLang="en-US" dirty="0"/>
              <a:t> </a:t>
            </a:r>
            <a:r>
              <a:rPr lang="en-US" altLang="ko-KR" dirty="0"/>
              <a:t>Term</a:t>
            </a:r>
            <a:r>
              <a:rPr lang="ko-KR" altLang="en-US" dirty="0"/>
              <a:t> </a:t>
            </a:r>
            <a:r>
              <a:rPr lang="en-US" altLang="ko-KR" dirty="0"/>
              <a:t>Memory)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480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455</Words>
  <Application>Microsoft Office PowerPoint</Application>
  <PresentationFormat>와이드스크린</PresentationFormat>
  <Paragraphs>40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39</cp:revision>
  <dcterms:created xsi:type="dcterms:W3CDTF">2022-05-26T09:42:49Z</dcterms:created>
  <dcterms:modified xsi:type="dcterms:W3CDTF">2022-10-11T06:04:58Z</dcterms:modified>
</cp:coreProperties>
</file>