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B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D6EA2-0F1B-47DE-9804-0B8D0020E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CECD3B-857F-4553-8D3E-35053153D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2F1032-D0D5-4685-960A-B32575251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C6D1F1-6897-4452-BA95-CCEE0AC0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578803-D0E0-4416-A294-792FB2770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94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A64B-4C1F-4E5C-97C9-24578C33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069178-5937-4409-8527-C688B7888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8E097A-1A88-4997-9F96-7D080EA1A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FCDE81-087D-4699-B7C5-88DAA5D15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26888-994C-4D33-90A6-045BFB95A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08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7CA9EE-7613-4A65-9F99-A32901AEE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955B80-338F-4C48-A41E-9E19FF9A5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E03828-6794-42E7-B62A-DB682D80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602E6C-B032-41C0-BCA0-DE1E3202E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D72AE3-BE2E-495B-BCB7-D2B716B7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88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38500-E05C-454E-8100-283841E64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57BB7F-581B-4C90-A114-ACBB5FD66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765A73-332B-4F8D-BBB1-4AD1294FD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D593E-6508-45A1-9D74-CA9D24CD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FAB603-D62E-4710-9E81-415B3EB32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68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8E38A-27DF-4823-9768-C771CB0E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84FDF8-6394-482D-88A1-33D2673FF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F3A4F7-2058-45BE-954C-447C56353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6F120-FA0F-4C9E-9FB4-10A3B69D6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21D81-EDD2-46C7-B03E-F73E741AF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94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8BC8B-C138-4646-968B-EB429EB0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CFE487-4C2E-4896-8DF2-5D45C6615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5E0875-D938-45E4-8EFB-45FE05D88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B30613-555B-41F5-BB96-DD5460687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60F1AA-744D-4C9E-8401-60552AD9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F796E-C3ED-47D0-9FBA-9FE7FE1E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91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B6A7C-C186-44B2-A0EB-3FF9E41F7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2D30F9-39FC-4988-BB84-987C477D2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6948B9-E454-4E2C-921D-BA91B44AA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C5ADC5-3C0E-4EB4-BC4F-B5943F4E3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1E44F3-3DEC-4AC7-8FB1-BA74260D86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C36323-9CF6-469D-A4CD-1334D2DA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5AF2CA-C5FD-4F3C-976A-E065BB4A0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AAB0D4-5E9E-4829-8FF5-C3A4A2F1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61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2C8EF-7E32-45C5-953A-A2859382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FFE068-2615-44AA-99B0-880425292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EF2464-AC27-4738-82AB-71D744360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AC08C-6EE3-4CB3-8254-237AA31A3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51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ED5C59-CB13-4027-94A9-B0949B46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136B5F-73F5-4E33-81A5-70F84B54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E9EA80-95C6-472F-AEBB-ABC3B8D6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46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BA814-E6F1-494D-98E7-32F56D33B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C5A3F2-6A11-471D-9CD1-873129C80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1663E9-318D-4FA8-BDBA-6B3C60B77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70B818-E1D5-4D05-A471-1E719B4C1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E3A476-BEBB-498B-A778-4304243E8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CF8E8-BE27-49E6-85CC-CB099CCDE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92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33A62-3742-4259-BE9E-2116709AF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6A8920-0913-4C92-A096-1264E73B7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49A0DE-AD36-46AA-9D2A-B15B3A32A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26FA0B-89B8-41DD-8976-F828DE9C7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768A1F-6C13-4F28-9341-435DAE40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DF1617-EEB9-4EB3-8BBD-71E3EB96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61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1BF606-F592-4DF4-AC0D-8060E1A80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890107-4B6C-4BCB-9209-3642E6F27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B20EF-838A-449B-B1F4-F9D0AE936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A1BE9-CB47-46F6-87B4-EB0F7E131DD3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652DB-041B-437B-8A15-FE96319FA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1B694-55D6-4B7C-8FD4-47EE7A585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1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FB23498-61A7-40C2-8EC7-6B870C3C3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43243A-AB58-4677-BFE7-084E9D01C824}"/>
              </a:ext>
            </a:extLst>
          </p:cNvPr>
          <p:cNvSpPr txBox="1"/>
          <p:nvPr/>
        </p:nvSpPr>
        <p:spPr>
          <a:xfrm>
            <a:off x="4393731" y="3075057"/>
            <a:ext cx="3404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j-lt"/>
              </a:rPr>
              <a:t>LAB MEETING</a:t>
            </a:r>
            <a:endParaRPr lang="ko-KR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7587C-4352-48ED-9863-4A2B72FE4971}"/>
              </a:ext>
            </a:extLst>
          </p:cNvPr>
          <p:cNvSpPr txBox="1"/>
          <p:nvPr/>
        </p:nvSpPr>
        <p:spPr>
          <a:xfrm>
            <a:off x="4678259" y="5655979"/>
            <a:ext cx="28354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</a:rPr>
              <a:t>바이오메디컬공학부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201715447</a:t>
            </a:r>
          </a:p>
          <a:p>
            <a:pPr algn="ctr"/>
            <a:r>
              <a:rPr lang="ko-KR" altLang="en-US" sz="2000" dirty="0" err="1">
                <a:solidFill>
                  <a:schemeClr val="bg1"/>
                </a:solidFill>
              </a:rPr>
              <a:t>김준형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037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369763-2D81-47B4-B59D-84A3E9D02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99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49C0B6-2F13-483F-9AF0-ABDA698AC40A}"/>
              </a:ext>
            </a:extLst>
          </p:cNvPr>
          <p:cNvSpPr txBox="1"/>
          <p:nvPr/>
        </p:nvSpPr>
        <p:spPr>
          <a:xfrm>
            <a:off x="528506" y="1216404"/>
            <a:ext cx="343785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52B8A"/>
                </a:solidFill>
              </a:rPr>
              <a:t>●  </a:t>
            </a:r>
            <a:r>
              <a:rPr lang="en-US" altLang="ko-KR" dirty="0"/>
              <a:t>1. </a:t>
            </a:r>
            <a:r>
              <a:rPr lang="ko-KR" altLang="en-US" dirty="0"/>
              <a:t>디지털 이미지 표현 방법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E93D71-9DAE-484A-969B-698FD9D21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06" y="1585736"/>
            <a:ext cx="3437852" cy="448359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9B5FD12-EEB3-4358-8030-2F70DB4D5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075" y="1585736"/>
            <a:ext cx="3437852" cy="44835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3BCE912-61B3-4620-92D9-21A1009375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5642" y="1585736"/>
            <a:ext cx="3437852" cy="44835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042945-04A2-4C6E-8688-076B4CCBCE41}"/>
              </a:ext>
            </a:extLst>
          </p:cNvPr>
          <p:cNvSpPr txBox="1"/>
          <p:nvPr/>
        </p:nvSpPr>
        <p:spPr>
          <a:xfrm>
            <a:off x="958959" y="6069326"/>
            <a:ext cx="257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이진영상</a:t>
            </a:r>
            <a:r>
              <a:rPr lang="en-US" altLang="ko-KR" dirty="0"/>
              <a:t>(binary image)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58CCCC-1865-4552-A947-CEAE4766479F}"/>
              </a:ext>
            </a:extLst>
          </p:cNvPr>
          <p:cNvSpPr txBox="1"/>
          <p:nvPr/>
        </p:nvSpPr>
        <p:spPr>
          <a:xfrm>
            <a:off x="4592300" y="6069326"/>
            <a:ext cx="300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흑백영상</a:t>
            </a:r>
            <a:r>
              <a:rPr lang="en-US" altLang="ko-KR" dirty="0"/>
              <a:t>(gray-scale image)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7F816D-2D1F-4851-9F0D-742E70133010}"/>
              </a:ext>
            </a:extLst>
          </p:cNvPr>
          <p:cNvSpPr txBox="1"/>
          <p:nvPr/>
        </p:nvSpPr>
        <p:spPr>
          <a:xfrm>
            <a:off x="8726104" y="6069326"/>
            <a:ext cx="243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컬러영상</a:t>
            </a:r>
            <a:r>
              <a:rPr lang="en-US" altLang="ko-KR" dirty="0"/>
              <a:t>(color image)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710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369763-2D81-47B4-B59D-84A3E9D02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99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737F6F-359A-41A7-A925-719D1BBB4376}"/>
              </a:ext>
            </a:extLst>
          </p:cNvPr>
          <p:cNvSpPr txBox="1"/>
          <p:nvPr/>
        </p:nvSpPr>
        <p:spPr>
          <a:xfrm>
            <a:off x="528506" y="1216404"/>
            <a:ext cx="312909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52B8A"/>
                </a:solidFill>
              </a:rPr>
              <a:t>●  </a:t>
            </a:r>
            <a:r>
              <a:rPr lang="en-US" altLang="ko-KR" dirty="0"/>
              <a:t>2. VGG16  VS  </a:t>
            </a:r>
            <a:r>
              <a:rPr lang="en-US" altLang="ko-KR" dirty="0" err="1"/>
              <a:t>ResNet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A2BC4BC-F050-4B2C-8AD9-0122E297A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06" y="1724568"/>
            <a:ext cx="10202699" cy="222174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E98DC48-E0C4-4379-8E84-52D21BD5D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06" y="4690952"/>
            <a:ext cx="10202699" cy="1648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3B32A4-660F-4FBB-9D56-D6A0ABAE6E60}"/>
              </a:ext>
            </a:extLst>
          </p:cNvPr>
          <p:cNvSpPr txBox="1"/>
          <p:nvPr/>
        </p:nvSpPr>
        <p:spPr>
          <a:xfrm>
            <a:off x="10960924" y="2466110"/>
            <a:ext cx="92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VGG16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D7221-6054-43A9-94A0-7921E4BCFFDA}"/>
              </a:ext>
            </a:extLst>
          </p:cNvPr>
          <p:cNvSpPr txBox="1"/>
          <p:nvPr/>
        </p:nvSpPr>
        <p:spPr>
          <a:xfrm>
            <a:off x="10960924" y="5514979"/>
            <a:ext cx="92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ResNet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122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369763-2D81-47B4-B59D-84A3E9D02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99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02C76D-1477-44F3-8CCE-0FDEF335EE73}"/>
              </a:ext>
            </a:extLst>
          </p:cNvPr>
          <p:cNvSpPr txBox="1"/>
          <p:nvPr/>
        </p:nvSpPr>
        <p:spPr>
          <a:xfrm>
            <a:off x="528506" y="1216404"/>
            <a:ext cx="312909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52B8A"/>
                </a:solidFill>
              </a:rPr>
              <a:t>●  </a:t>
            </a:r>
            <a:r>
              <a:rPr lang="en-US" altLang="ko-KR" dirty="0"/>
              <a:t>2. VGG16  VS  </a:t>
            </a:r>
            <a:r>
              <a:rPr lang="en-US" altLang="ko-KR" dirty="0" err="1"/>
              <a:t>ResNet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4D10C83-FF24-4303-A827-C8A7BCF9F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716" y="1585736"/>
            <a:ext cx="5893778" cy="502990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D066EEA-A2AA-4CD5-8BB4-83D0B766C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06" y="1585736"/>
            <a:ext cx="5241210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8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369763-2D81-47B4-B59D-84A3E9D02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99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02C76D-1477-44F3-8CCE-0FDEF335EE73}"/>
              </a:ext>
            </a:extLst>
          </p:cNvPr>
          <p:cNvSpPr txBox="1"/>
          <p:nvPr/>
        </p:nvSpPr>
        <p:spPr>
          <a:xfrm>
            <a:off x="528506" y="1216404"/>
            <a:ext cx="312909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52B8A"/>
                </a:solidFill>
              </a:rPr>
              <a:t>●  </a:t>
            </a:r>
            <a:r>
              <a:rPr lang="en-US" altLang="ko-KR" dirty="0"/>
              <a:t>2. VGG16  VS  </a:t>
            </a:r>
            <a:r>
              <a:rPr lang="en-US" altLang="ko-KR" dirty="0" err="1"/>
              <a:t>ResNet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CB21203-A1EE-4556-98AF-B86A31828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05" y="1822207"/>
            <a:ext cx="5305421" cy="40085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5E160C-AA90-423A-B538-96DA976FD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22207"/>
            <a:ext cx="5915280" cy="40085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DCE151-CF9D-487A-8E9E-0DC35A1124FD}"/>
              </a:ext>
            </a:extLst>
          </p:cNvPr>
          <p:cNvSpPr txBox="1"/>
          <p:nvPr/>
        </p:nvSpPr>
        <p:spPr>
          <a:xfrm>
            <a:off x="3188524" y="6067256"/>
            <a:ext cx="93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VGG16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4B654-0A83-403D-81CF-5DC38ACC2FC2}"/>
              </a:ext>
            </a:extLst>
          </p:cNvPr>
          <p:cNvSpPr txBox="1"/>
          <p:nvPr/>
        </p:nvSpPr>
        <p:spPr>
          <a:xfrm>
            <a:off x="9326087" y="6067256"/>
            <a:ext cx="93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ResNet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967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49</Words>
  <Application>Microsoft Office PowerPoint</Application>
  <PresentationFormat>와이드스크린</PresentationFormat>
  <Paragraphs>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24</cp:revision>
  <dcterms:created xsi:type="dcterms:W3CDTF">2022-05-26T09:42:49Z</dcterms:created>
  <dcterms:modified xsi:type="dcterms:W3CDTF">2022-08-23T07:38:11Z</dcterms:modified>
</cp:coreProperties>
</file>