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6EA2-0F1B-47DE-9804-0B8D0020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CD3B-857F-4553-8D3E-3505315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1032-D0D5-4685-960A-B325752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6D1F1-6897-4452-BA95-CCEE0AC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8803-D0E0-4416-A294-792FB277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A64B-4C1F-4E5C-97C9-24578C3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9178-5937-4409-8527-C688B788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097A-1A88-4997-9F96-7D080EA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DE81-087D-4699-B7C5-88DAA5D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6888-994C-4D33-90A6-045BFB95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7CA9EE-7613-4A65-9F99-A32901AE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55B80-338F-4C48-A41E-9E19FF9A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828-6794-42E7-B62A-DB682D8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2E6C-B032-41C0-BCA0-DE1E3202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AE3-BE2E-495B-BCB7-D2B716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8500-E05C-454E-8100-283841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7BB7F-581B-4C90-A114-ACBB5FD6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5A73-332B-4F8D-BBB1-4AD1294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593E-6508-45A1-9D74-CA9D2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B603-D62E-4710-9E81-415B3EB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38A-27DF-4823-9768-C771CB0E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4FDF8-6394-482D-88A1-33D2673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3A4F7-2058-45BE-954C-447C5635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F120-FA0F-4C9E-9FB4-10A3B69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1D81-EDD2-46C7-B03E-F73E741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BC8B-C138-4646-968B-EB429EB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E487-4C2E-4896-8DF2-5D45C661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0875-D938-45E4-8EFB-45FE05D8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30613-555B-41F5-BB96-DD54606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0F1AA-744D-4C9E-8401-60552AD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F796E-C3ED-47D0-9FBA-9FE7FE1E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6A7C-C186-44B2-A0EB-3FF9E4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D30F9-39FC-4988-BB84-987C477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948B9-E454-4E2C-921D-BA91B44A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5ADC5-3C0E-4EB4-BC4F-B5943F4E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44F3-3DEC-4AC7-8FB1-BA74260D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6323-9CF6-469D-A4CD-1334D2D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AF2CA-C5FD-4F3C-976A-E065BB4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AB0D4-5E9E-4829-8FF5-C3A4A2F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C8EF-7E32-45C5-953A-A285938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FE068-2615-44AA-99B0-8804252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F2464-AC27-4738-82AB-71D7443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AC08C-6EE3-4CB3-8254-237AA31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D5C59-CB13-4027-94A9-B0949B4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36B5F-73F5-4E33-81A5-70F84B5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9EA80-95C6-472F-AEBB-ABC3B8D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A814-E6F1-494D-98E7-32F56D3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5A3F2-6A11-471D-9CD1-873129C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663E9-318D-4FA8-BDBA-6B3C60B7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0B818-E1D5-4D05-A471-1E719B4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3A476-BEBB-498B-A778-4304243E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8E8-BE27-49E6-85CC-CB099C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3A62-3742-4259-BE9E-2116709A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A8920-0913-4C92-A096-1264E73B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A0DE-AD36-46AA-9D2A-B15B3A32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A0B-89B8-41DD-8976-F828DE9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8A1F-6C13-4F28-9341-435DAE4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1617-EEB9-4EB3-8BBD-71E3EB9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F606-F592-4DF4-AC0D-8060E1A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90107-4B6C-4BCB-9209-3642E6F2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20EF-838A-449B-B1F4-F9D0AE93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BE9-CB47-46F6-87B4-EB0F7E131DD3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52DB-041B-437B-8A15-FE96319F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B694-55D6-4B7C-8FD4-47EE7A58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23498-61A7-40C2-8EC7-6B870C3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3243A-AB58-4677-BFE7-084E9D01C824}"/>
              </a:ext>
            </a:extLst>
          </p:cNvPr>
          <p:cNvSpPr txBox="1"/>
          <p:nvPr/>
        </p:nvSpPr>
        <p:spPr>
          <a:xfrm>
            <a:off x="4393731" y="3075057"/>
            <a:ext cx="340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LAB MEETING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7587C-4352-48ED-9863-4A2B72FE4971}"/>
              </a:ext>
            </a:extLst>
          </p:cNvPr>
          <p:cNvSpPr txBox="1"/>
          <p:nvPr/>
        </p:nvSpPr>
        <p:spPr>
          <a:xfrm>
            <a:off x="4678259" y="5655979"/>
            <a:ext cx="283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바이오메디컬공학부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201715447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김준형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CAM Layers Print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093A6D-493A-4375-8499-CACFB7A3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2048142"/>
            <a:ext cx="9154803" cy="41630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C7B0D8-ADD0-4997-B47C-A0C48B70DD94}"/>
              </a:ext>
            </a:extLst>
          </p:cNvPr>
          <p:cNvSpPr/>
          <p:nvPr/>
        </p:nvSpPr>
        <p:spPr>
          <a:xfrm>
            <a:off x="1199408" y="4275117"/>
            <a:ext cx="4500748" cy="439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8E84A-6403-4510-9712-CC7AB4ABBED5}"/>
              </a:ext>
            </a:extLst>
          </p:cNvPr>
          <p:cNvSpPr/>
          <p:nvPr/>
        </p:nvSpPr>
        <p:spPr>
          <a:xfrm>
            <a:off x="1199408" y="5029200"/>
            <a:ext cx="4500748" cy="439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CAM Layers Print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2CA3E-3C8D-417F-9692-E8769EC2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822207"/>
            <a:ext cx="9192908" cy="19115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4EA88-1B92-4DA2-8A08-7FC417AE1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4" y="3970271"/>
            <a:ext cx="2948398" cy="27578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40813F-D876-49E9-B626-92DEB815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137343"/>
            <a:ext cx="319427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0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8021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Fully</a:t>
            </a:r>
            <a:r>
              <a:rPr lang="ko-KR" altLang="en-US" dirty="0"/>
              <a:t> </a:t>
            </a:r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3ABD5F-F31B-4B14-8AF6-41FE86A22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2405967"/>
            <a:ext cx="5319713" cy="32356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7252C3-6F9D-4E2C-A739-6B84CB7A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81" y="2536013"/>
            <a:ext cx="5649113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62081-913E-4D83-844C-A40FDF30323B}"/>
              </a:ext>
            </a:extLst>
          </p:cNvPr>
          <p:cNvSpPr txBox="1"/>
          <p:nvPr/>
        </p:nvSpPr>
        <p:spPr>
          <a:xfrm>
            <a:off x="8470637" y="5921345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FCN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9C77F-B05F-48E5-9DA4-3EAA83C40295}"/>
              </a:ext>
            </a:extLst>
          </p:cNvPr>
          <p:cNvSpPr txBox="1"/>
          <p:nvPr/>
        </p:nvSpPr>
        <p:spPr>
          <a:xfrm>
            <a:off x="2972462" y="6121400"/>
            <a:ext cx="73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CNN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122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8021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Fully</a:t>
            </a:r>
            <a:r>
              <a:rPr lang="ko-KR" altLang="en-US" dirty="0"/>
              <a:t> </a:t>
            </a:r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0FBA71-CF85-4811-9D4C-7E74F2498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2478855"/>
            <a:ext cx="6554115" cy="3162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5B686-D6A8-4346-9E4F-4CFD6A6C965C}"/>
              </a:ext>
            </a:extLst>
          </p:cNvPr>
          <p:cNvSpPr txBox="1"/>
          <p:nvPr/>
        </p:nvSpPr>
        <p:spPr>
          <a:xfrm>
            <a:off x="7944592" y="3152284"/>
            <a:ext cx="357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CNN</a:t>
            </a:r>
            <a:r>
              <a:rPr lang="ko-KR" altLang="en-US" sz="1400" dirty="0"/>
              <a:t>의 경우 모델의 마지막에 </a:t>
            </a:r>
            <a:r>
              <a:rPr lang="en-US" altLang="ko-KR" sz="1400" dirty="0"/>
              <a:t>FC Layer</a:t>
            </a:r>
            <a:r>
              <a:rPr lang="ko-KR" altLang="en-US" sz="1400" dirty="0"/>
              <a:t>를 넣어서 </a:t>
            </a:r>
            <a:r>
              <a:rPr lang="en-US" altLang="ko-KR" sz="1400" dirty="0"/>
              <a:t>Classification</a:t>
            </a:r>
            <a:r>
              <a:rPr lang="ko-KR" altLang="en-US" sz="1400" dirty="0"/>
              <a:t>을 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FC</a:t>
            </a:r>
            <a:r>
              <a:rPr lang="ko-KR" altLang="en-US" sz="1400" dirty="0"/>
              <a:t> </a:t>
            </a:r>
            <a:r>
              <a:rPr lang="en-US" altLang="ko-KR" sz="1400" dirty="0"/>
              <a:t>Layer</a:t>
            </a:r>
            <a:r>
              <a:rPr lang="ko-KR" altLang="en-US" sz="1400" dirty="0"/>
              <a:t>를 사용할 경우 </a:t>
            </a:r>
            <a:r>
              <a:rPr lang="en-US" altLang="ko-KR" sz="1400" dirty="0"/>
              <a:t>Flatten</a:t>
            </a:r>
            <a:r>
              <a:rPr lang="ko-KR" altLang="en-US" sz="1400" dirty="0"/>
              <a:t>을 하면서 이미지의 </a:t>
            </a:r>
            <a:r>
              <a:rPr lang="en-US" altLang="ko-KR" sz="1400" dirty="0"/>
              <a:t>spatial information</a:t>
            </a:r>
            <a:r>
              <a:rPr lang="ko-KR" altLang="en-US" sz="1400" dirty="0"/>
              <a:t>을 파괴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Pixel-level information</a:t>
            </a:r>
            <a:r>
              <a:rPr lang="ko-KR" altLang="en-US" sz="1400" dirty="0"/>
              <a:t>을 얻기 위해 </a:t>
            </a:r>
            <a:r>
              <a:rPr lang="en-US" altLang="ko-KR" sz="1400" dirty="0"/>
              <a:t>FC Layer </a:t>
            </a:r>
            <a:r>
              <a:rPr lang="ko-KR" altLang="en-US" sz="1400" dirty="0"/>
              <a:t>대신 </a:t>
            </a:r>
            <a:r>
              <a:rPr lang="en-US" altLang="ko-KR" sz="1400" dirty="0"/>
              <a:t>Conv Layer</a:t>
            </a:r>
            <a:r>
              <a:rPr lang="ko-KR" altLang="en-US" sz="1400" dirty="0"/>
              <a:t>를 사용해 </a:t>
            </a:r>
            <a:r>
              <a:rPr lang="en-US" altLang="ko-KR" sz="1400" dirty="0"/>
              <a:t>spatial information</a:t>
            </a:r>
            <a:r>
              <a:rPr lang="ko-KR" altLang="en-US" sz="1400" dirty="0"/>
              <a:t>을 다음 </a:t>
            </a:r>
            <a:r>
              <a:rPr lang="en-US" altLang="ko-KR" sz="1400" dirty="0"/>
              <a:t>Layer</a:t>
            </a:r>
            <a:r>
              <a:rPr lang="ko-KR" altLang="en-US" sz="1400" dirty="0"/>
              <a:t>로 전파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000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8021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Fully</a:t>
            </a:r>
            <a:r>
              <a:rPr lang="ko-KR" altLang="en-US" dirty="0"/>
              <a:t> </a:t>
            </a:r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B73FA6-9489-4280-A984-803B31DB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2" y="2570066"/>
            <a:ext cx="11974596" cy="285789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5F51D3-0994-4EED-96E6-2704D5ED3D55}"/>
              </a:ext>
            </a:extLst>
          </p:cNvPr>
          <p:cNvCxnSpPr/>
          <p:nvPr/>
        </p:nvCxnSpPr>
        <p:spPr>
          <a:xfrm flipH="1">
            <a:off x="6096000" y="2683823"/>
            <a:ext cx="684810" cy="74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4E420D-9B05-4B52-B16D-7C621F94425C}"/>
              </a:ext>
            </a:extLst>
          </p:cNvPr>
          <p:cNvSpPr txBox="1"/>
          <p:nvPr/>
        </p:nvSpPr>
        <p:spPr>
          <a:xfrm>
            <a:off x="6353299" y="2395376"/>
            <a:ext cx="110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Bottle</a:t>
            </a:r>
            <a:r>
              <a:rPr lang="ko-KR" altLang="en-US" sz="1400" dirty="0"/>
              <a:t> </a:t>
            </a:r>
            <a:r>
              <a:rPr lang="en-US" altLang="ko-KR" sz="1400" dirty="0"/>
              <a:t>neck</a:t>
            </a:r>
            <a:endParaRPr lang="ko-KR" altLang="en-US" sz="1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2CB7F7-C053-4138-AA8F-BB138B915844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096000" y="2570066"/>
            <a:ext cx="0" cy="28578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9D1300-225E-4F8D-B4C1-937CABF583E9}"/>
              </a:ext>
            </a:extLst>
          </p:cNvPr>
          <p:cNvCxnSpPr/>
          <p:nvPr/>
        </p:nvCxnSpPr>
        <p:spPr>
          <a:xfrm>
            <a:off x="2196935" y="5427965"/>
            <a:ext cx="3408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C2EBE9-D9E9-4856-9041-88299CF6FEA0}"/>
              </a:ext>
            </a:extLst>
          </p:cNvPr>
          <p:cNvCxnSpPr/>
          <p:nvPr/>
        </p:nvCxnSpPr>
        <p:spPr>
          <a:xfrm>
            <a:off x="6671954" y="5427965"/>
            <a:ext cx="3408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FD00B1-81D3-40D6-8493-83B38DA93090}"/>
              </a:ext>
            </a:extLst>
          </p:cNvPr>
          <p:cNvSpPr txBox="1"/>
          <p:nvPr/>
        </p:nvSpPr>
        <p:spPr>
          <a:xfrm>
            <a:off x="3348841" y="5487707"/>
            <a:ext cx="843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encoder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798710-8489-4A47-B9D8-F3EA3D20D9F9}"/>
              </a:ext>
            </a:extLst>
          </p:cNvPr>
          <p:cNvSpPr txBox="1"/>
          <p:nvPr/>
        </p:nvSpPr>
        <p:spPr>
          <a:xfrm>
            <a:off x="7954488" y="5487707"/>
            <a:ext cx="843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53627-9B3A-431D-BB6D-234996093CC1}"/>
              </a:ext>
            </a:extLst>
          </p:cNvPr>
          <p:cNvSpPr txBox="1"/>
          <p:nvPr/>
        </p:nvSpPr>
        <p:spPr>
          <a:xfrm>
            <a:off x="3176648" y="5795484"/>
            <a:ext cx="118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convolution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1877F-70B4-4726-8A9B-4A8A4C8F674F}"/>
              </a:ext>
            </a:extLst>
          </p:cNvPr>
          <p:cNvSpPr txBox="1"/>
          <p:nvPr/>
        </p:nvSpPr>
        <p:spPr>
          <a:xfrm>
            <a:off x="7701147" y="5795483"/>
            <a:ext cx="134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deconvolution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436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8021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Fully</a:t>
            </a:r>
            <a:r>
              <a:rPr lang="ko-KR" altLang="en-US" dirty="0"/>
              <a:t> </a:t>
            </a:r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66DC39-7E52-499F-B470-28C0D03C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1822207"/>
            <a:ext cx="7635753" cy="4661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D266B2-BA40-4758-9467-596E6891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294" y="2965993"/>
            <a:ext cx="3964704" cy="21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7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94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2022-05-26T09:42:49Z</dcterms:created>
  <dcterms:modified xsi:type="dcterms:W3CDTF">2022-09-22T10:06:38Z</dcterms:modified>
</cp:coreProperties>
</file>