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5" y="1216404"/>
            <a:ext cx="41741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</a:t>
            </a:r>
            <a:r>
              <a:rPr lang="en-US" altLang="ko-KR" dirty="0" err="1"/>
              <a:t>ResNet</a:t>
            </a:r>
            <a:r>
              <a:rPr lang="en-US" altLang="ko-KR" dirty="0"/>
              <a:t> 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F1CADF-3DC6-4F72-97AC-BD9E3749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683075"/>
            <a:ext cx="10221751" cy="49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2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5" y="1216404"/>
            <a:ext cx="41741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</a:t>
            </a:r>
            <a:r>
              <a:rPr lang="en-US" altLang="ko-KR" dirty="0" err="1"/>
              <a:t>ResNet</a:t>
            </a:r>
            <a:r>
              <a:rPr lang="en-US" altLang="ko-KR" dirty="0"/>
              <a:t> 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9BC170-5C7E-4806-ACC2-7642DB6B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665894"/>
            <a:ext cx="10010898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5" y="1216404"/>
            <a:ext cx="41741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</a:t>
            </a:r>
            <a:r>
              <a:rPr lang="en-US" altLang="ko-KR" dirty="0" err="1"/>
              <a:t>ResNet</a:t>
            </a:r>
            <a:r>
              <a:rPr lang="en-US" altLang="ko-KR" dirty="0"/>
              <a:t> 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FB0A9-0406-412D-8690-52569998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2068701"/>
            <a:ext cx="10250330" cy="40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2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41147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gray-scale image / color image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18E7C4-6095-42AB-B7E4-6E296BB24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" y="1783612"/>
            <a:ext cx="4848902" cy="4991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19406-528D-4539-A24F-BE548F42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68" y="1783613"/>
            <a:ext cx="3305636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13C6F-211A-4FBF-92AB-B97B6334DD0D}"/>
              </a:ext>
            </a:extLst>
          </p:cNvPr>
          <p:cNvSpPr txBox="1"/>
          <p:nvPr/>
        </p:nvSpPr>
        <p:spPr>
          <a:xfrm>
            <a:off x="528506" y="1216404"/>
            <a:ext cx="41147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gray-scale image / color image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5AD155-5E9D-4F94-8295-D96C11D4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23" y="1585736"/>
            <a:ext cx="4382112" cy="5088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F35B8-425A-4179-95FB-AE6E6D556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3" y="1585735"/>
            <a:ext cx="3315163" cy="50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6" y="1216404"/>
            <a:ext cx="41147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gray-scale image / color image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F3D0DF-C525-412A-B52F-9B76AA3E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" y="1822207"/>
            <a:ext cx="5638801" cy="4721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D4B146-8437-4138-B9F0-4950E37F6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43" y="1822207"/>
            <a:ext cx="5175651" cy="47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6" y="1216404"/>
            <a:ext cx="41147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</a:t>
            </a:r>
            <a:r>
              <a:rPr lang="en-US" altLang="ko-KR" dirty="0" err="1"/>
              <a:t>mnist</a:t>
            </a:r>
            <a:r>
              <a:rPr lang="en-US" altLang="ko-KR" dirty="0"/>
              <a:t> datasets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3B480C-998F-41B2-8CEB-ACF87877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" y="1585736"/>
            <a:ext cx="4753638" cy="50050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17FFA8-A8B0-4F1B-9B0F-FFD57E89F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76" y="1585737"/>
            <a:ext cx="4095307" cy="50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6" y="1216404"/>
            <a:ext cx="41147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</a:t>
            </a:r>
            <a:r>
              <a:rPr lang="en-US" altLang="ko-KR" dirty="0" err="1"/>
              <a:t>mnist</a:t>
            </a:r>
            <a:r>
              <a:rPr lang="en-US" altLang="ko-KR" dirty="0"/>
              <a:t> datasets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2455C7-80AF-4128-ABE6-3E36A548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7" y="1585736"/>
            <a:ext cx="3741397" cy="5005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7E79B7-A4C9-4059-991B-29AFC08C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1585736"/>
            <a:ext cx="4953691" cy="50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5" y="1216404"/>
            <a:ext cx="41741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</a:t>
            </a:r>
            <a:r>
              <a:rPr lang="en-US" altLang="ko-KR" dirty="0" err="1"/>
              <a:t>ResNet</a:t>
            </a:r>
            <a:r>
              <a:rPr lang="en-US" altLang="ko-KR" dirty="0"/>
              <a:t> 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C42A1-3FBC-4201-842C-81BC8FC6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4" y="1675442"/>
            <a:ext cx="11323069" cy="49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5" y="1216404"/>
            <a:ext cx="41741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</a:t>
            </a:r>
            <a:r>
              <a:rPr lang="en-US" altLang="ko-KR" dirty="0" err="1"/>
              <a:t>ResNet</a:t>
            </a:r>
            <a:r>
              <a:rPr lang="en-US" altLang="ko-KR" dirty="0"/>
              <a:t> 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12EEBA-5092-42E3-84B3-016A9CCA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2137558"/>
            <a:ext cx="10212225" cy="35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0C3F-9D7E-45DC-9D9D-2DD63802A133}"/>
              </a:ext>
            </a:extLst>
          </p:cNvPr>
          <p:cNvSpPr txBox="1"/>
          <p:nvPr/>
        </p:nvSpPr>
        <p:spPr>
          <a:xfrm>
            <a:off x="528505" y="1216404"/>
            <a:ext cx="41741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</a:t>
            </a:r>
            <a:r>
              <a:rPr lang="en-US" altLang="ko-KR" dirty="0" err="1"/>
              <a:t>ResNet</a:t>
            </a:r>
            <a:r>
              <a:rPr lang="en-US" altLang="ko-KR" dirty="0"/>
              <a:t> 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B3BD56-0201-41AA-9999-7DC9BF93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2641546"/>
            <a:ext cx="10259857" cy="30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87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2022-05-26T09:42:49Z</dcterms:created>
  <dcterms:modified xsi:type="dcterms:W3CDTF">2022-09-01T08:48:37Z</dcterms:modified>
</cp:coreProperties>
</file>