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64" r:id="rId4"/>
    <p:sldId id="265" r:id="rId5"/>
    <p:sldId id="270" r:id="rId6"/>
    <p:sldId id="268" r:id="rId7"/>
    <p:sldId id="269" r:id="rId8"/>
    <p:sldId id="271" r:id="rId9"/>
    <p:sldId id="273" r:id="rId10"/>
    <p:sldId id="274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27FA-96F2-4585-AC38-8365A279DEE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A80EF-BB58-41CB-BC0F-EBF5A2676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2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Desktop: Created by </a:t>
            </a:r>
            <a:r>
              <a:rPr lang="en-US" altLang="ko-KR" dirty="0" err="1"/>
              <a:t>Bonegolem</a:t>
            </a:r>
            <a:r>
              <a:rPr lang="en-US" altLang="ko-KR" dirty="0"/>
              <a:t> from Noun Project</a:t>
            </a:r>
          </a:p>
          <a:p>
            <a:r>
              <a:rPr lang="en-US" altLang="ko-KR" dirty="0"/>
              <a:t>Webcam: Created by </a:t>
            </a:r>
            <a:r>
              <a:rPr lang="en-US" altLang="ko-KR" dirty="0" err="1"/>
              <a:t>Colourcreatype</a:t>
            </a:r>
            <a:r>
              <a:rPr lang="en-US" altLang="ko-KR" dirty="0"/>
              <a:t> from Noun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2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Desktop: Created by </a:t>
            </a:r>
            <a:r>
              <a:rPr lang="en-US" altLang="ko-KR" dirty="0" err="1"/>
              <a:t>Bonegolem</a:t>
            </a:r>
            <a:r>
              <a:rPr lang="en-US" altLang="ko-KR" dirty="0"/>
              <a:t> from Noun Project</a:t>
            </a:r>
          </a:p>
          <a:p>
            <a:r>
              <a:rPr lang="en-US" altLang="ko-KR" dirty="0"/>
              <a:t>Webcam: Created by </a:t>
            </a:r>
            <a:r>
              <a:rPr lang="en-US" altLang="ko-KR" dirty="0" err="1"/>
              <a:t>Colourcreatype</a:t>
            </a:r>
            <a:r>
              <a:rPr lang="en-US" altLang="ko-KR" dirty="0"/>
              <a:t> from Noun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59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22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96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9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6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2BF57-E155-4CCE-9822-592CE1FE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9392E-2A37-45C6-A677-5E620F149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DB78C-DF74-46C2-BBFB-93AD4EE3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0E78-9965-49B5-800E-8D686680E06F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A645C-A54E-44EF-993E-BEB02E78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8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5CF9-7713-44ED-96F7-6A7F0013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18D53-13AB-4446-9CDD-A87CFC7BA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6524F-CAA7-4F40-8146-B0DCA0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1997-FC62-42DC-90F6-C95D74171B5F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2D436-4A76-42A0-8F90-6ADF9AE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F406F-AA53-4791-99D4-57FD369B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3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57AC00-9882-46DD-BB97-75A1985F1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CA3B5-16BA-4FB1-A49B-AA94AC22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D0D29-4E1B-488E-B5DB-80ADA069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4168-09BD-4323-9D26-8A0E00274E42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DC60C-7804-4F58-B648-5C3F368D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74817-1789-4A54-B268-E9F71803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04309-BECE-4ED7-B8DC-F35D3DF5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8896-96FF-4994-9679-05225570C6BF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2EA6D-4808-4EE5-8EF8-50ABB0EC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38242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532B1-DAC0-4B78-8A79-CAA44D62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8" y="64839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4EA935F0-8334-4551-BE06-663268227FA8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BC0460-F8AA-4825-A84E-C21EC8FD7A4D}"/>
              </a:ext>
            </a:extLst>
          </p:cNvPr>
          <p:cNvCxnSpPr/>
          <p:nvPr userDrawn="1"/>
        </p:nvCxnSpPr>
        <p:spPr>
          <a:xfrm>
            <a:off x="0" y="1122363"/>
            <a:ext cx="12192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EED533B-7333-48D9-81D2-69FA1FC7432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1619436"/>
            <a:ext cx="10609729" cy="4351338"/>
          </a:xfrm>
        </p:spPr>
        <p:txBody>
          <a:bodyPr>
            <a:normAutofit/>
          </a:bodyPr>
          <a:lstStyle>
            <a:lvl1pPr>
              <a:defRPr/>
            </a:lvl1pPr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2E0445E-874D-4D4B-9791-9EB2A47C70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"/>
            <a:ext cx="12191999" cy="112236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8938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B6049-925A-4080-8BE7-B521CEE4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7059F-B168-48C4-BAC4-C045C7B2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753A3-A9F7-4B89-92C8-1DC8B66B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1D97-D08A-42F4-8004-8D239AC04EDB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75EB0-BB28-41BC-94AE-C60CE124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18024-4168-4840-BBCC-D78A9FD1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9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90CED-5955-4C93-8A0D-0DF1C3A6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F238E-A31B-45E0-9C0C-BDDDED4E0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08378-BDF7-4630-BD9F-18C8DBC58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AC7AF-46A6-420F-A6BB-51403550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D44A-D096-437E-AB68-849C97DC06BA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4F03D-3146-469C-8F86-C95226FA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2B9A3-A728-463F-894E-F49034F1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1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AB0A4-9CC5-41BE-B4FC-F6FE3079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EEC24-AF93-4AFD-A661-BC6D259A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E09070-947B-45A7-9620-410EBAC1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23FCAD-2B85-423A-BD66-9CFFBB73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2EA5E5-230F-4A74-A28C-3041CD2D6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ECF95E-4AAA-4C62-99B4-E082D75C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5708-D27C-4D05-A3B7-C9A44FF1611F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743095-788A-42A2-91FB-77B288F7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CDFF92-AA7D-42B1-911C-DB9B8EC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9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0FEB-D1D8-496F-B76D-6FCDED0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C7A68-1E3B-4A6E-9A59-49CBDC2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75E7-A968-409D-8DB7-6B3CDF72C5B4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125819-2CE5-4234-A0A8-59B3B8AB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A7C403-3C73-46A4-9070-875999D4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6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7B741-5EF4-43A3-81A0-F8628F22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A3E5-F399-43F1-9BE0-8D50397973E4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637A06-981E-43A7-8E2C-2C892D6A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036229-EEE8-4A13-98F7-5895C86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9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3CF3-859A-40C4-BAE6-F31A57CA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5B6F7-7819-414D-953D-B412C9F4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DDC4C-02A1-4C23-9066-C0E6EDF1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54AA7-3349-45CA-821D-980E8F1E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2EB5-F5E2-449B-B85E-2AD7CA919F70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81A86-BEE5-4A53-A070-3FFD7CA6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18D82-FB0E-4BA3-9A04-B6A580E2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CD8EE-B325-425A-AD8D-B32C9B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26049-E8D0-4F62-A8B3-B3D19FC65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CFA56-E3FB-43AC-9182-7D289B725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BBD6A-2D88-41AE-BC7B-D372DB4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9E34-E215-43ED-8A9E-59D20DAD6AFB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49D74-583B-4B8C-A53F-083E31B8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69029-6344-4A7D-8AF8-50853637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B935D-8A9E-4A5D-9401-DC826611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E5EAF-B5ED-44B6-86D7-1862F083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9E03E-9291-4663-96E2-5E6466D28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F715-BD53-41A2-8E43-B48C2ED034FC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960B6-DBA6-4052-9012-8BA09A4E8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1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D7E73F-C752-4B80-ADBF-46830CEB13EE}"/>
              </a:ext>
            </a:extLst>
          </p:cNvPr>
          <p:cNvCxnSpPr/>
          <p:nvPr/>
        </p:nvCxnSpPr>
        <p:spPr>
          <a:xfrm>
            <a:off x="0" y="1265798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6DEB77-6ED2-4F30-8E2F-EFEBCAE14A43}"/>
              </a:ext>
            </a:extLst>
          </p:cNvPr>
          <p:cNvCxnSpPr/>
          <p:nvPr/>
        </p:nvCxnSpPr>
        <p:spPr>
          <a:xfrm>
            <a:off x="0" y="4143469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70C76EE5-110A-44B2-89AB-147814D3B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095" y="4875306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팀명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Semi-Colon</a:t>
            </a: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201611035 </a:t>
            </a: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장연수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201710923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문준식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201710973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장혜진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F2EFFB2-1711-49BD-B8C2-35221BF28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579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캡스톤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디자인</a:t>
            </a:r>
            <a:b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ERP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매뉴얼</a:t>
            </a:r>
          </a:p>
        </p:txBody>
      </p:sp>
    </p:spTree>
    <p:extLst>
      <p:ext uri="{BB962C8B-B14F-4D97-AF65-F5344CB8AC3E}">
        <p14:creationId xmlns:p14="http://schemas.microsoft.com/office/powerpoint/2010/main" val="11305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9560" y="1619436"/>
            <a:ext cx="5766589" cy="4351338"/>
          </a:xfrm>
        </p:spPr>
        <p:txBody>
          <a:bodyPr/>
          <a:lstStyle/>
          <a:p>
            <a:r>
              <a:rPr lang="ko-KR" altLang="en-US" dirty="0"/>
              <a:t>우측 상단의 </a:t>
            </a:r>
            <a:r>
              <a:rPr lang="en-US" altLang="ko-KR" dirty="0"/>
              <a:t>‘</a:t>
            </a:r>
            <a:r>
              <a:rPr lang="ko-KR" altLang="en-US" dirty="0"/>
              <a:t>고급 설정‘</a:t>
            </a:r>
            <a:r>
              <a:rPr lang="en-US" altLang="ko-KR" dirty="0"/>
              <a:t>, ‘</a:t>
            </a:r>
            <a:r>
              <a:rPr lang="ko-KR" altLang="en-US" dirty="0"/>
              <a:t>폴더 열기‘</a:t>
            </a:r>
            <a:r>
              <a:rPr lang="en-US" altLang="ko-KR" dirty="0"/>
              <a:t>, ‘</a:t>
            </a:r>
            <a:r>
              <a:rPr lang="ko-KR" altLang="en-US" dirty="0"/>
              <a:t>날짜 선택</a:t>
            </a:r>
            <a:r>
              <a:rPr lang="en-US" altLang="ko-KR" dirty="0"/>
              <a:t>’ </a:t>
            </a:r>
            <a:r>
              <a:rPr lang="ko-KR" altLang="en-US" dirty="0"/>
              <a:t>버튼을 클릭하여 부가 </a:t>
            </a:r>
            <a:br>
              <a:rPr lang="en-US" altLang="ko-KR" dirty="0"/>
            </a:br>
            <a:r>
              <a:rPr lang="ko-KR" altLang="en-US" dirty="0"/>
              <a:t>기능을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고급 설정‘</a:t>
            </a:r>
            <a:r>
              <a:rPr lang="en-US" altLang="ko-KR" dirty="0"/>
              <a:t> </a:t>
            </a:r>
            <a:r>
              <a:rPr lang="ko-KR" altLang="en-US" dirty="0"/>
              <a:t>에서 설정할 수 있는 저장 폴더의 </a:t>
            </a:r>
            <a:r>
              <a:rPr lang="en-US" altLang="ko-KR" dirty="0"/>
              <a:t>Default </a:t>
            </a:r>
            <a:r>
              <a:rPr lang="ko-KR" altLang="en-US" dirty="0"/>
              <a:t>경로는 </a:t>
            </a:r>
            <a:r>
              <a:rPr lang="en-US" altLang="ko-KR" dirty="0"/>
              <a:t>‘C://</a:t>
            </a:r>
            <a:r>
              <a:rPr lang="en-US" altLang="ko-KR" dirty="0" err="1"/>
              <a:t>MD_Capture</a:t>
            </a:r>
            <a:r>
              <a:rPr lang="en-US" altLang="ko-KR" dirty="0"/>
              <a:t>’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폴더 열기‘</a:t>
            </a:r>
            <a:r>
              <a:rPr lang="en-US" altLang="ko-KR" dirty="0"/>
              <a:t> </a:t>
            </a:r>
            <a:r>
              <a:rPr lang="ko-KR" altLang="en-US" dirty="0"/>
              <a:t>버튼의 </a:t>
            </a:r>
            <a:r>
              <a:rPr lang="en-US" altLang="ko-KR" dirty="0"/>
              <a:t>Default </a:t>
            </a:r>
            <a:r>
              <a:rPr lang="ko-KR" altLang="en-US" dirty="0"/>
              <a:t>경로는</a:t>
            </a:r>
            <a:br>
              <a:rPr lang="en-US" altLang="ko-KR" dirty="0"/>
            </a:br>
            <a:r>
              <a:rPr lang="ko-KR" altLang="en-US" dirty="0"/>
              <a:t>오늘 날짜이다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F102D5-D42C-49A3-ADBD-EEB607A22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149" y="1828801"/>
            <a:ext cx="5846291" cy="39444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96375C-1F61-4303-9CB5-9191282F4880}"/>
              </a:ext>
            </a:extLst>
          </p:cNvPr>
          <p:cNvSpPr/>
          <p:nvPr/>
        </p:nvSpPr>
        <p:spPr>
          <a:xfrm>
            <a:off x="10635650" y="2870017"/>
            <a:ext cx="1169670" cy="265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3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1253404-CA53-48A4-AE75-30AC63236431}"/>
              </a:ext>
            </a:extLst>
          </p:cNvPr>
          <p:cNvSpPr txBox="1">
            <a:spLocks/>
          </p:cNvSpPr>
          <p:nvPr/>
        </p:nvSpPr>
        <p:spPr>
          <a:xfrm>
            <a:off x="791133" y="2737309"/>
            <a:ext cx="10609729" cy="13833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9600" b="1" dirty="0"/>
              <a:t>감사합니다</a:t>
            </a:r>
            <a:r>
              <a:rPr lang="en-US" altLang="ko-KR" sz="9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89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A599B-FB30-4FB4-AE0E-732A762A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목차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6D720B8-77F3-495A-8F81-F9253379E1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 설치 방법 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 기능 요약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 실행 및 사용 방법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64311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실행 프로그램 및 </a:t>
            </a:r>
            <a:r>
              <a:rPr lang="en-US" altLang="ko-KR" dirty="0"/>
              <a:t>opencv_world412.dll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ko-KR" altLang="en-US" dirty="0"/>
              <a:t>사용자에게는 아래의 두 개 파일이 제공되어진다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 파일들을 다운로드 받아 동일 </a:t>
            </a:r>
            <a:r>
              <a:rPr lang="en-US" altLang="ko-KR" dirty="0"/>
              <a:t>Directory</a:t>
            </a:r>
            <a:r>
              <a:rPr lang="ko-KR" altLang="en-US" dirty="0"/>
              <a:t>에 놓는다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설치 방법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FAE8F3-46DE-4F72-B455-CD33FF6E44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826"/>
          <a:stretch/>
        </p:blipFill>
        <p:spPr>
          <a:xfrm>
            <a:off x="1978614" y="3429000"/>
            <a:ext cx="2295525" cy="24637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DE2B9B-AE00-4B2F-B0D9-8E49440F6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826"/>
          <a:stretch/>
        </p:blipFill>
        <p:spPr>
          <a:xfrm>
            <a:off x="7917861" y="3507065"/>
            <a:ext cx="2295525" cy="246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6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A4B683B4-AB24-4E93-91C8-0B5D214639A4}"/>
              </a:ext>
            </a:extLst>
          </p:cNvPr>
          <p:cNvGraphicFramePr>
            <a:graphicFrameLocks noGrp="1"/>
          </p:cNvGraphicFramePr>
          <p:nvPr>
            <p:ph idx="13"/>
          </p:nvPr>
        </p:nvGraphicFramePr>
        <p:xfrm>
          <a:off x="791369" y="1523454"/>
          <a:ext cx="10609262" cy="4880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5366">
                  <a:extLst>
                    <a:ext uri="{9D8B030D-6E8A-4147-A177-3AD203B41FA5}">
                      <a16:colId xmlns:a16="http://schemas.microsoft.com/office/drawing/2014/main" val="4087481874"/>
                    </a:ext>
                  </a:extLst>
                </a:gridCol>
                <a:gridCol w="9043896">
                  <a:extLst>
                    <a:ext uri="{9D8B030D-6E8A-4147-A177-3AD203B41FA5}">
                      <a16:colId xmlns:a16="http://schemas.microsoft.com/office/drawing/2014/main" val="1664097698"/>
                    </a:ext>
                  </a:extLst>
                </a:gridCol>
              </a:tblGrid>
              <a:tr h="549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644931"/>
                  </a:ext>
                </a:extLst>
              </a:tr>
              <a:tr h="85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/>
                        <a:t>웹캠으로부터</a:t>
                      </a:r>
                      <a:r>
                        <a:rPr lang="ko-KR" altLang="en-US" dirty="0"/>
                        <a:t> 촬영한 이미지 출력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최근 감지된 이미지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개 출력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부가 기능 사용을 위한 버튼 존재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975186"/>
                  </a:ext>
                </a:extLst>
              </a:tr>
              <a:tr h="85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고급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감지된 이미지를 저장할 폴더 지정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포트 번호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137129"/>
                  </a:ext>
                </a:extLst>
              </a:tr>
              <a:tr h="85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폴더 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감지된 이미지가 저장되어 있는 폴더 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434411"/>
                  </a:ext>
                </a:extLst>
              </a:tr>
              <a:tr h="8542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날짜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특정 날짜에 감지된 이미지가 저장되어 있는 폴더를 열 수 있도록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718419"/>
                  </a:ext>
                </a:extLst>
              </a:tr>
              <a:tr h="85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감지 감도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/>
                        <a:t>이미지 감지 정도를 사용자가 임의로 지정할 수 있도록 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323481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기능 요약</a:t>
            </a:r>
          </a:p>
        </p:txBody>
      </p:sp>
    </p:spTree>
    <p:extLst>
      <p:ext uri="{BB962C8B-B14F-4D97-AF65-F5344CB8AC3E}">
        <p14:creationId xmlns:p14="http://schemas.microsoft.com/office/powerpoint/2010/main" val="362072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err="1"/>
              <a:t>웹캠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1"/>
            <a:r>
              <a:rPr lang="ko-KR" altLang="en-US" dirty="0"/>
              <a:t>프로그램 실행하기 전</a:t>
            </a:r>
            <a:r>
              <a:rPr lang="en-US" altLang="ko-KR" dirty="0"/>
              <a:t>, USB Port</a:t>
            </a:r>
            <a:r>
              <a:rPr lang="ko-KR" altLang="en-US" dirty="0"/>
              <a:t>에 </a:t>
            </a:r>
            <a:r>
              <a:rPr lang="ko-KR" altLang="en-US" dirty="0" err="1"/>
              <a:t>웹캠을</a:t>
            </a:r>
            <a:r>
              <a:rPr lang="ko-KR" altLang="en-US" dirty="0"/>
              <a:t> 연결한다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실행 및 사용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F0CEA0-931B-47F1-A04B-8F2795BCF4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52"/>
          <a:stretch/>
        </p:blipFill>
        <p:spPr>
          <a:xfrm>
            <a:off x="744072" y="2360023"/>
            <a:ext cx="4262846" cy="31437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039A63-146B-4758-A117-DB741F05D8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07"/>
          <a:stretch/>
        </p:blipFill>
        <p:spPr>
          <a:xfrm>
            <a:off x="7185084" y="2831334"/>
            <a:ext cx="3287486" cy="267248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D75C94-F420-4EFD-AD85-1301033D2F79}"/>
              </a:ext>
            </a:extLst>
          </p:cNvPr>
          <p:cNvCxnSpPr>
            <a:stCxn id="6" idx="3"/>
          </p:cNvCxnSpPr>
          <p:nvPr/>
        </p:nvCxnSpPr>
        <p:spPr>
          <a:xfrm>
            <a:off x="5006918" y="3931920"/>
            <a:ext cx="2178166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5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/>
              <a:t>Release Mode</a:t>
            </a:r>
          </a:p>
          <a:p>
            <a:pPr lvl="1"/>
            <a:r>
              <a:rPr lang="en-US" altLang="ko-KR" dirty="0"/>
              <a:t>Release Mode</a:t>
            </a:r>
            <a:r>
              <a:rPr lang="ko-KR" altLang="en-US" dirty="0"/>
              <a:t>로 솔루션을 빌드하여 만들어낸 </a:t>
            </a:r>
            <a:r>
              <a:rPr lang="en-US" altLang="ko-KR" dirty="0"/>
              <a:t>MFC_webnautes.exe </a:t>
            </a:r>
            <a:br>
              <a:rPr lang="en-US" altLang="ko-KR" dirty="0"/>
            </a:br>
            <a:r>
              <a:rPr lang="ko-KR" altLang="en-US" dirty="0"/>
              <a:t>파일을 클릭하여 실행한다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B0C3C9-9354-420D-B227-972CE202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8" y="3237099"/>
            <a:ext cx="25908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9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연결 확인</a:t>
            </a:r>
            <a:endParaRPr lang="en-US" altLang="ko-KR" dirty="0"/>
          </a:p>
          <a:p>
            <a:pPr lvl="1"/>
            <a:r>
              <a:rPr lang="ko-KR" altLang="en-US" dirty="0"/>
              <a:t>프로그램을 실행하면 다음과 같은 창이 뜨며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왼쪽에 </a:t>
            </a:r>
            <a:r>
              <a:rPr lang="ko-KR" altLang="en-US" dirty="0" err="1"/>
              <a:t>웹캠으로부터</a:t>
            </a:r>
            <a:r>
              <a:rPr lang="ko-KR" altLang="en-US" dirty="0"/>
              <a:t> 촬영한 이미지를 출력한다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24C58B-A982-4204-9C0B-999FD823D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071" y="2938806"/>
            <a:ext cx="5395857" cy="364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8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9560" y="1619436"/>
            <a:ext cx="5766589" cy="4351338"/>
          </a:xfrm>
        </p:spPr>
        <p:txBody>
          <a:bodyPr/>
          <a:lstStyle/>
          <a:p>
            <a:r>
              <a:rPr lang="ko-KR" altLang="en-US" dirty="0" err="1"/>
              <a:t>웹캠이</a:t>
            </a:r>
            <a:r>
              <a:rPr lang="ko-KR" altLang="en-US" dirty="0"/>
              <a:t> 연결되면 다음과 같은 화면이 뜨게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우측 하단의 </a:t>
            </a:r>
            <a:r>
              <a:rPr lang="en-US" altLang="ko-KR" dirty="0"/>
              <a:t>‘</a:t>
            </a:r>
            <a:r>
              <a:rPr lang="ko-KR" altLang="en-US" dirty="0"/>
              <a:t>시작</a:t>
            </a:r>
            <a:r>
              <a:rPr lang="en-US" altLang="ko-KR" dirty="0"/>
              <a:t>‘ </a:t>
            </a:r>
            <a:r>
              <a:rPr lang="ko-KR" altLang="en-US" dirty="0"/>
              <a:t>버튼을 클릭할 시 </a:t>
            </a:r>
            <a:r>
              <a:rPr lang="en-US" altLang="ko-KR" dirty="0"/>
              <a:t>Motion Detector </a:t>
            </a:r>
            <a:r>
              <a:rPr lang="ko-KR" altLang="en-US" dirty="0"/>
              <a:t>프로그램이 </a:t>
            </a:r>
            <a:br>
              <a:rPr lang="en-US" altLang="ko-KR" dirty="0"/>
            </a:br>
            <a:r>
              <a:rPr lang="ko-KR" altLang="en-US" dirty="0"/>
              <a:t>모션 감지를 시작한다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프로그램을 종료하고 싶으면 </a:t>
            </a:r>
            <a:r>
              <a:rPr lang="en-US" altLang="ko-KR" dirty="0"/>
              <a:t>‘</a:t>
            </a:r>
            <a:r>
              <a:rPr lang="ko-KR" altLang="en-US" dirty="0"/>
              <a:t>중지</a:t>
            </a:r>
            <a:r>
              <a:rPr lang="en-US" altLang="ko-KR" dirty="0"/>
              <a:t>’ 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F102D5-D42C-49A3-ADBD-EEB607A22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149" y="1828801"/>
            <a:ext cx="5846291" cy="39444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96375C-1F61-4303-9CB5-9191282F4880}"/>
              </a:ext>
            </a:extLst>
          </p:cNvPr>
          <p:cNvSpPr/>
          <p:nvPr/>
        </p:nvSpPr>
        <p:spPr>
          <a:xfrm>
            <a:off x="10629900" y="5482590"/>
            <a:ext cx="1169670" cy="198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4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9560" y="1619436"/>
            <a:ext cx="5766589" cy="4351338"/>
          </a:xfrm>
        </p:spPr>
        <p:txBody>
          <a:bodyPr/>
          <a:lstStyle/>
          <a:p>
            <a:r>
              <a:rPr lang="ko-KR" altLang="en-US" dirty="0"/>
              <a:t>모션 감지 등급을 변경하고 싶다면 </a:t>
            </a:r>
            <a:br>
              <a:rPr lang="en-US" altLang="ko-KR" dirty="0"/>
            </a:br>
            <a:r>
              <a:rPr lang="ko-KR" altLang="en-US" dirty="0"/>
              <a:t>우측 상단의 슬라이더를 움직여</a:t>
            </a:r>
            <a:br>
              <a:rPr lang="en-US" altLang="ko-KR" dirty="0"/>
            </a:br>
            <a:r>
              <a:rPr lang="ko-KR" altLang="en-US" dirty="0"/>
              <a:t>변경할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단계 </a:t>
            </a:r>
            <a:r>
              <a:rPr lang="en-US" altLang="ko-KR" dirty="0"/>
              <a:t>~ 11</a:t>
            </a:r>
            <a:r>
              <a:rPr lang="ko-KR" altLang="en-US" dirty="0"/>
              <a:t>단계로 총 </a:t>
            </a:r>
            <a:r>
              <a:rPr lang="en-US" altLang="ko-KR" dirty="0"/>
              <a:t>12</a:t>
            </a:r>
            <a:r>
              <a:rPr lang="ko-KR" altLang="en-US" dirty="0"/>
              <a:t>단계의 감지 등급이 구성되어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Default </a:t>
            </a:r>
            <a:r>
              <a:rPr lang="ko-KR" altLang="en-US" dirty="0"/>
              <a:t>값은 </a:t>
            </a:r>
            <a:r>
              <a:rPr lang="en-US" altLang="ko-KR" dirty="0"/>
              <a:t>5</a:t>
            </a:r>
            <a:r>
              <a:rPr lang="ko-KR" altLang="en-US" dirty="0"/>
              <a:t>단계이다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F102D5-D42C-49A3-ADBD-EEB607A22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149" y="1828801"/>
            <a:ext cx="5846291" cy="39444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96375C-1F61-4303-9CB5-9191282F4880}"/>
              </a:ext>
            </a:extLst>
          </p:cNvPr>
          <p:cNvSpPr/>
          <p:nvPr/>
        </p:nvSpPr>
        <p:spPr>
          <a:xfrm>
            <a:off x="10635650" y="2443297"/>
            <a:ext cx="1169670" cy="439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1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263</Words>
  <Application>Microsoft Office PowerPoint</Application>
  <PresentationFormat>와이드스크린</PresentationFormat>
  <Paragraphs>61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나눔스퀘어라운드 ExtraBold</vt:lpstr>
      <vt:lpstr>맑은 고딕</vt:lpstr>
      <vt:lpstr>Arial</vt:lpstr>
      <vt:lpstr>Wingdings</vt:lpstr>
      <vt:lpstr>Office 테마</vt:lpstr>
      <vt:lpstr>캡스톤 디자인 ERP 매뉴얼</vt:lpstr>
      <vt:lpstr>  목차</vt:lpstr>
      <vt:lpstr>  설치 방법</vt:lpstr>
      <vt:lpstr>  기능 요약</vt:lpstr>
      <vt:lpstr>  실행 및 사용 방법</vt:lpstr>
      <vt:lpstr>  실행 및 사용 방법</vt:lpstr>
      <vt:lpstr>  실행 및 사용 방법</vt:lpstr>
      <vt:lpstr>  실행 및 사용 방법</vt:lpstr>
      <vt:lpstr>  실행 및 사용 방법</vt:lpstr>
      <vt:lpstr>  실행 및 사용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준식 문</dc:creator>
  <cp:lastModifiedBy>문준식</cp:lastModifiedBy>
  <cp:revision>129</cp:revision>
  <dcterms:created xsi:type="dcterms:W3CDTF">2019-09-20T10:13:33Z</dcterms:created>
  <dcterms:modified xsi:type="dcterms:W3CDTF">2020-04-24T02:20:38Z</dcterms:modified>
</cp:coreProperties>
</file>