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70" r:id="rId6"/>
    <p:sldId id="268" r:id="rId7"/>
    <p:sldId id="269" r:id="rId8"/>
    <p:sldId id="271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2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Desktop: Created by </a:t>
            </a:r>
            <a:r>
              <a:rPr lang="en-US" altLang="ko-KR" dirty="0" err="1"/>
              <a:t>Bonegolem</a:t>
            </a:r>
            <a:r>
              <a:rPr lang="en-US" altLang="ko-KR" dirty="0"/>
              <a:t> from Noun Project</a:t>
            </a:r>
          </a:p>
          <a:p>
            <a:r>
              <a:rPr lang="en-US" altLang="ko-KR" dirty="0"/>
              <a:t>Webcam: Created by </a:t>
            </a:r>
            <a:r>
              <a:rPr lang="en-US" altLang="ko-KR" dirty="0" err="1"/>
              <a:t>Colourcreatype</a:t>
            </a:r>
            <a:r>
              <a:rPr lang="en-US" altLang="ko-KR" dirty="0"/>
              <a:t> from Noun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5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6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9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0E78-9965-49B5-800E-8D686680E06F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1997-FC62-42DC-90F6-C95D74171B5F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4168-09BD-4323-9D26-8A0E00274E42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8896-96FF-4994-9679-05225570C6BF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ED533B-7333-48D9-81D2-69FA1FC743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>
            <a:lvl1pPr>
              <a:defRPr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E0445E-874D-4D4B-9791-9EB2A47C7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1D97-D08A-42F4-8004-8D239AC04EDB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D44A-D096-437E-AB68-849C97DC06BA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708-D27C-4D05-A3B7-C9A44FF1611F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5E7-A968-409D-8DB7-6B3CDF72C5B4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3E5-F399-43F1-9BE0-8D50397973E4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2EB5-F5E2-449B-B85E-2AD7CA919F70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9E34-E215-43ED-8A9E-59D20DAD6AFB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715-BD53-41A2-8E43-B48C2ED034FC}" type="datetime1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70C76EE5-110A-44B2-89AB-147814D3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F2EFFB2-1711-49BD-B8C2-35221BF2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디자인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Motion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Detector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매뉴얼</a:t>
            </a:r>
          </a:p>
        </p:txBody>
      </p: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/>
              <a:t>우측 상단의 </a:t>
            </a:r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, ‘</a:t>
            </a:r>
            <a:r>
              <a:rPr lang="ko-KR" altLang="en-US" dirty="0"/>
              <a:t>폴더 열기‘</a:t>
            </a:r>
            <a:r>
              <a:rPr lang="en-US" altLang="ko-KR" dirty="0"/>
              <a:t>, ‘</a:t>
            </a:r>
            <a:r>
              <a:rPr lang="ko-KR" altLang="en-US" dirty="0"/>
              <a:t>날짜 선택</a:t>
            </a:r>
            <a:r>
              <a:rPr lang="en-US" altLang="ko-KR" dirty="0"/>
              <a:t>’ </a:t>
            </a:r>
            <a:r>
              <a:rPr lang="ko-KR" altLang="en-US" dirty="0"/>
              <a:t>버튼을 클릭하여 부가 </a:t>
            </a:r>
            <a:br>
              <a:rPr lang="en-US" altLang="ko-KR" dirty="0"/>
            </a:br>
            <a:r>
              <a:rPr lang="ko-KR" altLang="en-US" dirty="0"/>
              <a:t>기능을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고급 설정‘</a:t>
            </a:r>
            <a:r>
              <a:rPr lang="en-US" altLang="ko-KR" dirty="0"/>
              <a:t> </a:t>
            </a:r>
            <a:r>
              <a:rPr lang="ko-KR" altLang="en-US" dirty="0"/>
              <a:t>에서 설정할 수 있는 저장 폴더의 </a:t>
            </a:r>
            <a:r>
              <a:rPr lang="en-US" altLang="ko-KR" dirty="0"/>
              <a:t>Default </a:t>
            </a:r>
            <a:r>
              <a:rPr lang="ko-KR" altLang="en-US" dirty="0"/>
              <a:t>경로는 </a:t>
            </a:r>
            <a:r>
              <a:rPr lang="en-US" altLang="ko-KR" dirty="0"/>
              <a:t>‘C://</a:t>
            </a:r>
            <a:r>
              <a:rPr lang="en-US" altLang="ko-KR" dirty="0" err="1"/>
              <a:t>MD_Capture</a:t>
            </a:r>
            <a:r>
              <a:rPr lang="en-US" altLang="ko-KR" dirty="0"/>
              <a:t>’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폴더 열기‘</a:t>
            </a:r>
            <a:r>
              <a:rPr lang="en-US" altLang="ko-KR" dirty="0"/>
              <a:t> </a:t>
            </a:r>
            <a:r>
              <a:rPr lang="ko-KR" altLang="en-US" dirty="0"/>
              <a:t>버튼의 </a:t>
            </a:r>
            <a:r>
              <a:rPr lang="en-US" altLang="ko-KR" dirty="0"/>
              <a:t>Default </a:t>
            </a:r>
            <a:r>
              <a:rPr lang="ko-KR" altLang="en-US" dirty="0"/>
              <a:t>경로는</a:t>
            </a:r>
            <a:br>
              <a:rPr lang="en-US" altLang="ko-KR" dirty="0"/>
            </a:br>
            <a:r>
              <a:rPr lang="ko-KR" altLang="en-US" dirty="0"/>
              <a:t>오늘 날짜이다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35650" y="2870017"/>
            <a:ext cx="1169670" cy="26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설치 방법 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기능 요약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실행 및 사용 방법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실행 프로그램 및 </a:t>
            </a:r>
            <a:r>
              <a:rPr lang="en-US" altLang="ko-KR" dirty="0"/>
              <a:t>opencv_world412.dll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ko-KR" altLang="en-US" dirty="0"/>
              <a:t>사용자에게는 아래의 두 개 파일이 제공되어진다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파일들을 다운로드 받아 동일 </a:t>
            </a:r>
            <a:r>
              <a:rPr lang="en-US" altLang="ko-KR" dirty="0"/>
              <a:t>Directory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설치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FAE8F3-46DE-4F72-B455-CD33FF6E4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26"/>
          <a:stretch/>
        </p:blipFill>
        <p:spPr>
          <a:xfrm>
            <a:off x="1978614" y="3429000"/>
            <a:ext cx="2295525" cy="2463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DE2B9B-AE00-4B2F-B0D9-8E49440F6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26"/>
          <a:stretch/>
        </p:blipFill>
        <p:spPr>
          <a:xfrm>
            <a:off x="7917861" y="3507065"/>
            <a:ext cx="2295525" cy="24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B683B4-AB24-4E93-91C8-0B5D214639A4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017288212"/>
              </p:ext>
            </p:extLst>
          </p:nvPr>
        </p:nvGraphicFramePr>
        <p:xfrm>
          <a:off x="791369" y="1523454"/>
          <a:ext cx="10609262" cy="4880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366">
                  <a:extLst>
                    <a:ext uri="{9D8B030D-6E8A-4147-A177-3AD203B41FA5}">
                      <a16:colId xmlns:a16="http://schemas.microsoft.com/office/drawing/2014/main" val="4087481874"/>
                    </a:ext>
                  </a:extLst>
                </a:gridCol>
                <a:gridCol w="9043896">
                  <a:extLst>
                    <a:ext uri="{9D8B030D-6E8A-4147-A177-3AD203B41FA5}">
                      <a16:colId xmlns:a16="http://schemas.microsoft.com/office/drawing/2014/main" val="1664097698"/>
                    </a:ext>
                  </a:extLst>
                </a:gridCol>
              </a:tblGrid>
              <a:tr h="549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64493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웹캠으로부터</a:t>
                      </a:r>
                      <a:r>
                        <a:rPr lang="ko-KR" altLang="en-US" dirty="0"/>
                        <a:t> 촬영한 이미지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최근 감지된 이미지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부가 기능 사용을 위한 버튼 존재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975186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고급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이미지를 저장할 폴더 지정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포트 번호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13712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폴더 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감지된 이미지가 저장되어 있는 폴더 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434411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날짜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특정 날짜에 감지된 이미지가 저장되어 있는 폴더를 열 수 있도록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718419"/>
                  </a:ext>
                </a:extLst>
              </a:tr>
              <a:tr h="854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감지 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/>
                        <a:t>이미지 감지 정도를 사용자가 임의로 지정할 수 있도록 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323481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기능 요약</a:t>
            </a:r>
          </a:p>
        </p:txBody>
      </p:sp>
    </p:spTree>
    <p:extLst>
      <p:ext uri="{BB962C8B-B14F-4D97-AF65-F5344CB8AC3E}">
        <p14:creationId xmlns:p14="http://schemas.microsoft.com/office/powerpoint/2010/main" val="362072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프로그램 실행하기 전</a:t>
            </a:r>
            <a:r>
              <a:rPr lang="en-US" altLang="ko-KR" dirty="0"/>
              <a:t>, USB Port</a:t>
            </a:r>
            <a:r>
              <a:rPr lang="ko-KR" altLang="en-US" dirty="0"/>
              <a:t>에 </a:t>
            </a:r>
            <a:r>
              <a:rPr lang="ko-KR" altLang="en-US" dirty="0" err="1"/>
              <a:t>웹캠을</a:t>
            </a:r>
            <a:r>
              <a:rPr lang="ko-KR" altLang="en-US" dirty="0"/>
              <a:t> 연결한다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0CEA0-931B-47F1-A04B-8F2795BCF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52"/>
          <a:stretch/>
        </p:blipFill>
        <p:spPr>
          <a:xfrm>
            <a:off x="744072" y="2360023"/>
            <a:ext cx="4262846" cy="3143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039A63-146B-4758-A117-DB741F05D8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07"/>
          <a:stretch/>
        </p:blipFill>
        <p:spPr>
          <a:xfrm>
            <a:off x="7185084" y="2831334"/>
            <a:ext cx="3287486" cy="267248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D75C94-F420-4EFD-AD85-1301033D2F79}"/>
              </a:ext>
            </a:extLst>
          </p:cNvPr>
          <p:cNvCxnSpPr>
            <a:stCxn id="6" idx="3"/>
          </p:cNvCxnSpPr>
          <p:nvPr/>
        </p:nvCxnSpPr>
        <p:spPr>
          <a:xfrm>
            <a:off x="5006918" y="3931920"/>
            <a:ext cx="2178166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Release Mode</a:t>
            </a:r>
          </a:p>
          <a:p>
            <a:pPr lvl="1"/>
            <a:r>
              <a:rPr lang="en-US" altLang="ko-KR" dirty="0"/>
              <a:t>Release Mode</a:t>
            </a:r>
            <a:r>
              <a:rPr lang="ko-KR" altLang="en-US" dirty="0"/>
              <a:t>로 솔루션을 빌드하여 만들어낸 </a:t>
            </a:r>
            <a:r>
              <a:rPr lang="en-US" altLang="ko-KR" dirty="0"/>
              <a:t>MFC_webnautes.exe </a:t>
            </a:r>
            <a:br>
              <a:rPr lang="en-US" altLang="ko-KR" dirty="0"/>
            </a:br>
            <a:r>
              <a:rPr lang="ko-KR" altLang="en-US" dirty="0"/>
              <a:t>파일을 클릭하여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0C3C9-9354-420D-B227-972CE202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37099"/>
            <a:ext cx="2590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ko-KR" altLang="en-US" dirty="0"/>
              <a:t>프로그램을 실행하면 다음과 같은 창이 뜨며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왼쪽에 </a:t>
            </a:r>
            <a:r>
              <a:rPr lang="ko-KR" altLang="en-US" dirty="0" err="1"/>
              <a:t>웹캠으로부터</a:t>
            </a:r>
            <a:r>
              <a:rPr lang="ko-KR" altLang="en-US" dirty="0"/>
              <a:t> 촬영한 이미지를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24C58B-A982-4204-9C0B-999FD823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71" y="2938806"/>
            <a:ext cx="5395857" cy="36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 err="1"/>
              <a:t>웹캠이</a:t>
            </a:r>
            <a:r>
              <a:rPr lang="ko-KR" altLang="en-US" dirty="0"/>
              <a:t> 연결되면 다음과 같은 화면이 뜨게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하단의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‘ </a:t>
            </a:r>
            <a:r>
              <a:rPr lang="ko-KR" altLang="en-US" dirty="0"/>
              <a:t>버튼을 클릭할 시 </a:t>
            </a:r>
            <a:r>
              <a:rPr lang="en-US" altLang="ko-KR" dirty="0"/>
              <a:t>Motion Detector </a:t>
            </a:r>
            <a:r>
              <a:rPr lang="ko-KR" altLang="en-US" dirty="0"/>
              <a:t>프로그램이 </a:t>
            </a:r>
            <a:br>
              <a:rPr lang="en-US" altLang="ko-KR" dirty="0"/>
            </a:br>
            <a:r>
              <a:rPr lang="ko-KR" altLang="en-US" dirty="0"/>
              <a:t>모션 감지를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프로그램을 종료하고 싶으면 </a:t>
            </a:r>
            <a:r>
              <a:rPr lang="en-US" altLang="ko-KR" dirty="0"/>
              <a:t>‘</a:t>
            </a:r>
            <a:r>
              <a:rPr lang="ko-KR" altLang="en-US" dirty="0"/>
              <a:t>중지</a:t>
            </a:r>
            <a:r>
              <a:rPr lang="en-US" altLang="ko-KR" dirty="0"/>
              <a:t>’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29900" y="5482590"/>
            <a:ext cx="1169670" cy="198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4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D253-CDB1-464C-8F8C-90DF69FCD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560" y="1619436"/>
            <a:ext cx="5766589" cy="4351338"/>
          </a:xfrm>
        </p:spPr>
        <p:txBody>
          <a:bodyPr/>
          <a:lstStyle/>
          <a:p>
            <a:r>
              <a:rPr lang="ko-KR" altLang="en-US" dirty="0"/>
              <a:t>모션 감지 등급을 변경하고 싶다면 </a:t>
            </a:r>
            <a:br>
              <a:rPr lang="en-US" altLang="ko-KR" dirty="0"/>
            </a:br>
            <a:r>
              <a:rPr lang="ko-KR" altLang="en-US" dirty="0"/>
              <a:t>우측 상단의 슬라이더를 움직여</a:t>
            </a:r>
            <a:br>
              <a:rPr lang="en-US" altLang="ko-KR" dirty="0"/>
            </a:br>
            <a:r>
              <a:rPr lang="ko-KR" altLang="en-US" dirty="0"/>
              <a:t>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단계 </a:t>
            </a:r>
            <a:r>
              <a:rPr lang="en-US" altLang="ko-KR" dirty="0"/>
              <a:t>~ 11</a:t>
            </a:r>
            <a:r>
              <a:rPr lang="ko-KR" altLang="en-US" dirty="0"/>
              <a:t>단계로 총 </a:t>
            </a:r>
            <a:r>
              <a:rPr lang="en-US" altLang="ko-KR" dirty="0"/>
              <a:t>12</a:t>
            </a:r>
            <a:r>
              <a:rPr lang="ko-KR" altLang="en-US" dirty="0"/>
              <a:t>단계의 감지 등급이 구성되어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ko-KR" altLang="en-US" dirty="0"/>
              <a:t>단계이다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E8B632-FE36-4D4B-A70D-A2F1381D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실행 및 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102D5-D42C-49A3-ADBD-EEB607A2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49" y="1828801"/>
            <a:ext cx="5846291" cy="3944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96375C-1F61-4303-9CB5-9191282F4880}"/>
              </a:ext>
            </a:extLst>
          </p:cNvPr>
          <p:cNvSpPr/>
          <p:nvPr/>
        </p:nvSpPr>
        <p:spPr>
          <a:xfrm>
            <a:off x="10635650" y="2443297"/>
            <a:ext cx="1169670" cy="439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263</Words>
  <Application>Microsoft Office PowerPoint</Application>
  <PresentationFormat>와이드스크린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나눔스퀘어라운드 ExtraBold</vt:lpstr>
      <vt:lpstr>맑은 고딕</vt:lpstr>
      <vt:lpstr>Arial</vt:lpstr>
      <vt:lpstr>Wingdings</vt:lpstr>
      <vt:lpstr>Office 테마</vt:lpstr>
      <vt:lpstr>캡스톤 디자인 Motion Detector 매뉴얼</vt:lpstr>
      <vt:lpstr>  목차</vt:lpstr>
      <vt:lpstr>  설치 방법</vt:lpstr>
      <vt:lpstr>  기능 요약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  실행 및 사용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문준식</cp:lastModifiedBy>
  <cp:revision>147</cp:revision>
  <dcterms:created xsi:type="dcterms:W3CDTF">2019-09-20T10:13:33Z</dcterms:created>
  <dcterms:modified xsi:type="dcterms:W3CDTF">2020-04-23T06:52:53Z</dcterms:modified>
</cp:coreProperties>
</file>