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7" r:id="rId10"/>
    <p:sldId id="268" r:id="rId11"/>
    <p:sldId id="261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2" r:id="rId20"/>
    <p:sldId id="26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B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27FA-96F2-4585-AC38-8365A279DEE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A80EF-BB58-41CB-BC0F-EBF5A2676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26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2BF57-E155-4CCE-9822-592CE1FED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B9392E-2A37-45C6-A677-5E620F149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DB78C-DF74-46C2-BBFB-93AD4EE3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0E78-9965-49B5-800E-8D686680E06F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A645C-A54E-44EF-993E-BEB02E78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98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15CF9-7713-44ED-96F7-6A7F0013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B18D53-13AB-4446-9CDD-A87CFC7BA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6524F-CAA7-4F40-8146-B0DCA0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1997-FC62-42DC-90F6-C95D74171B5F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2D436-4A76-42A0-8F90-6ADF9AE1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F406F-AA53-4791-99D4-57FD369B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3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57AC00-9882-46DD-BB97-75A1985F1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5CA3B5-16BA-4FB1-A49B-AA94AC225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D0D29-4E1B-488E-B5DB-80ADA069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4168-09BD-4323-9D26-8A0E00274E42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DC60C-7804-4F58-B648-5C3F368D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74817-1789-4A54-B268-E9F71803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7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04309-BECE-4ED7-B8DC-F35D3DF5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8896-96FF-4994-9679-05225570C6BF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2EA6D-4808-4EE5-8EF8-50ABB0EC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38242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532B1-DAC0-4B78-8A79-CAA44D62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8" y="64839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4EA935F0-8334-4551-BE06-663268227FA8}" type="slidenum">
              <a:rPr lang="ko-KR" altLang="en-US" smtClean="0"/>
              <a:pPr/>
              <a:t>‹#›</a:t>
            </a:fld>
            <a:r>
              <a:rPr lang="en-US" altLang="ko-KR" dirty="0"/>
              <a:t>/10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BC0460-F8AA-4825-A84E-C21EC8FD7A4D}"/>
              </a:ext>
            </a:extLst>
          </p:cNvPr>
          <p:cNvCxnSpPr/>
          <p:nvPr userDrawn="1"/>
        </p:nvCxnSpPr>
        <p:spPr>
          <a:xfrm>
            <a:off x="0" y="1122363"/>
            <a:ext cx="12192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EED533B-7333-48D9-81D2-69FA1FC7432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199" y="1619436"/>
            <a:ext cx="10609729" cy="4351338"/>
          </a:xfrm>
        </p:spPr>
        <p:txBody>
          <a:bodyPr>
            <a:normAutofit/>
          </a:bodyPr>
          <a:lstStyle>
            <a:lvl1pPr>
              <a:defRPr/>
            </a:lvl1pPr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2E0445E-874D-4D4B-9791-9EB2A47C70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"/>
            <a:ext cx="12191999" cy="1122362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8938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B6049-925A-4080-8BE7-B521CEE4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27059F-B168-48C4-BAC4-C045C7B25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753A3-A9F7-4B89-92C8-1DC8B66B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1D97-D08A-42F4-8004-8D239AC04EDB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75EB0-BB28-41BC-94AE-C60CE124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18024-4168-4840-BBCC-D78A9FD1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9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90CED-5955-4C93-8A0D-0DF1C3A6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CF238E-A31B-45E0-9C0C-BDDDED4E0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08378-BDF7-4630-BD9F-18C8DBC58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4AC7AF-46A6-420F-A6BB-51403550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D44A-D096-437E-AB68-849C97DC06BA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94F03D-3146-469C-8F86-C95226FA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2B9A3-A728-463F-894E-F49034F1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1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AB0A4-9CC5-41BE-B4FC-F6FE3079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1EEC24-AF93-4AFD-A661-BC6D259A5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E09070-947B-45A7-9620-410EBAC13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23FCAD-2B85-423A-BD66-9CFFBB73F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2EA5E5-230F-4A74-A28C-3041CD2D6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ECF95E-4AAA-4C62-99B4-E082D75C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5708-D27C-4D05-A3B7-C9A44FF1611F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743095-788A-42A2-91FB-77B288F7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CDFF92-AA7D-42B1-911C-DB9B8EC9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79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60FEB-D1D8-496F-B76D-6FCDED09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4C7A68-1E3B-4A6E-9A59-49CBDC21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75E7-A968-409D-8DB7-6B3CDF72C5B4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125819-2CE5-4234-A0A8-59B3B8AB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A7C403-3C73-46A4-9070-875999D4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76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B7B741-5EF4-43A3-81A0-F8628F22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A3E5-F399-43F1-9BE0-8D50397973E4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637A06-981E-43A7-8E2C-2C892D6A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036229-EEE8-4A13-98F7-5895C868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9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33CF3-859A-40C4-BAE6-F31A57CA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5B6F7-7819-414D-953D-B412C9F4E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BDDC4C-02A1-4C23-9066-C0E6EDF1B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54AA7-3349-45CA-821D-980E8F1E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2EB5-F5E2-449B-B85E-2AD7CA919F70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81A86-BEE5-4A53-A070-3FFD7CA6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18D82-FB0E-4BA3-9A04-B6A580E2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5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CD8EE-B325-425A-AD8D-B32C9B73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D26049-E8D0-4F62-A8B3-B3D19FC65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ACFA56-E3FB-43AC-9182-7D289B725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4BBD6A-2D88-41AE-BC7B-D372DB44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9E34-E215-43ED-8A9E-59D20DAD6AFB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49D74-583B-4B8C-A53F-083E31B8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69029-6344-4A7D-8AF8-50853637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8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BB935D-8A9E-4A5D-9401-DC826611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CE5EAF-B5ED-44B6-86D7-1862F0838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9E03E-9291-4663-96E2-5E6466D28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0F715-BD53-41A2-8E43-B48C2ED034FC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960B6-DBA6-4052-9012-8BA09A4E8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81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72814-5998-4DF5-98AB-A0713F1ED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073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Samsung Software </a:t>
            </a:r>
            <a:b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Expert Academy</a:t>
            </a:r>
            <a:b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Gravity -</a:t>
            </a:r>
            <a:endParaRPr lang="ko-KR" altLang="en-US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410F4C-49D0-4322-BDF0-08376F8B1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095" y="6083322"/>
            <a:ext cx="9144000" cy="418147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문준식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FD7E73F-C752-4B80-ADBF-46830CEB13EE}"/>
              </a:ext>
            </a:extLst>
          </p:cNvPr>
          <p:cNvCxnSpPr/>
          <p:nvPr/>
        </p:nvCxnSpPr>
        <p:spPr>
          <a:xfrm>
            <a:off x="0" y="1265798"/>
            <a:ext cx="1219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86DEB77-6ED2-4F30-8E2F-EFEBCAE14A43}"/>
              </a:ext>
            </a:extLst>
          </p:cNvPr>
          <p:cNvCxnSpPr/>
          <p:nvPr/>
        </p:nvCxnSpPr>
        <p:spPr>
          <a:xfrm>
            <a:off x="0" y="4143469"/>
            <a:ext cx="1219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5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199" y="1619436"/>
            <a:ext cx="10609729" cy="4351338"/>
          </a:xfrm>
        </p:spPr>
        <p:txBody>
          <a:bodyPr/>
          <a:lstStyle/>
          <a:p>
            <a:r>
              <a:rPr lang="ko-KR" altLang="en-US" dirty="0"/>
              <a:t>낙차가 가장 큰 값 출력 및 종료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 문제 풀이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5C3BB2-1FC5-47A6-9389-7484FFB2C1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790" r="57553"/>
          <a:stretch/>
        </p:blipFill>
        <p:spPr>
          <a:xfrm>
            <a:off x="3297834" y="3382500"/>
            <a:ext cx="5596328" cy="14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71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 모범 답안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9FEFDB-A473-403F-B861-3BBDF5DA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3" y="2262931"/>
            <a:ext cx="752475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714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 모범 답안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F3D1BB-5DD8-4C53-8C3B-637E24834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5" y="1543574"/>
            <a:ext cx="7515225" cy="5029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5315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 모범 답안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D1B290-3781-4887-80F8-B78A48DE8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349" y="1546134"/>
            <a:ext cx="7458075" cy="18241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555145-55BF-4F06-B960-B5D829FEE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212" y="3372373"/>
            <a:ext cx="7458075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578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 모범 답안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C0A2E2-ECDA-48E3-AB0B-1FC050CE4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2062469"/>
            <a:ext cx="7724775" cy="3924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4401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 모범 답안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A5FB81-5F1D-4710-9E06-E569BD366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578" y="2145397"/>
            <a:ext cx="7496175" cy="2533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B658D07-E380-450A-B81A-8D796468E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578" y="4687220"/>
            <a:ext cx="7496175" cy="10519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953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 모범 답안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1604F4-F039-4C6E-A28C-8CA326139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2386012"/>
            <a:ext cx="7553325" cy="2085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2520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 모범 답안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400643-DD30-421C-94D0-EC136283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1449461"/>
            <a:ext cx="7477125" cy="5200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6160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 모범 답안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D01399-58E6-4F57-87F5-20FD2722D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090737"/>
            <a:ext cx="7677150" cy="2676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8868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/>
              <a:t>스킬이란</a:t>
            </a:r>
            <a:r>
              <a:rPr lang="en-US" altLang="ko-KR" dirty="0"/>
              <a:t>, </a:t>
            </a:r>
            <a:r>
              <a:rPr lang="ko-KR" altLang="en-US" dirty="0"/>
              <a:t>해당 문제를 풀면서 배울 수 있었던 주요 기술을 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 동적할당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 배열</a:t>
            </a:r>
            <a:endParaRPr lang="en-US" altLang="ko-KR" dirty="0"/>
          </a:p>
          <a:p>
            <a:pPr lvl="2"/>
            <a:r>
              <a:rPr lang="en-US" altLang="ko-KR" dirty="0"/>
              <a:t>int ** </a:t>
            </a:r>
            <a:r>
              <a:rPr lang="en-US" altLang="ko-KR" dirty="0" err="1"/>
              <a:t>arr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dirty="0" err="1"/>
              <a:t>arr</a:t>
            </a:r>
            <a:r>
              <a:rPr lang="en-US" altLang="ko-KR" dirty="0"/>
              <a:t> = new int* [num1];</a:t>
            </a:r>
          </a:p>
          <a:p>
            <a:pPr lvl="2"/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 = 0 ; </a:t>
            </a:r>
            <a:r>
              <a:rPr lang="en-US" altLang="ko-KR" dirty="0" err="1"/>
              <a:t>i</a:t>
            </a:r>
            <a:r>
              <a:rPr lang="en-US" altLang="ko-KR" dirty="0"/>
              <a:t> &lt; num1 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pPr marL="1371600" lvl="3" indent="0">
              <a:buNone/>
            </a:pP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new int[num2];</a:t>
            </a:r>
          </a:p>
          <a:p>
            <a:pPr marL="1371600" lvl="3" indent="0">
              <a:buNone/>
            </a:pPr>
            <a:r>
              <a:rPr lang="en-US" altLang="ko-KR" dirty="0" err="1"/>
              <a:t>memset</a:t>
            </a:r>
            <a:r>
              <a:rPr lang="en-US" altLang="ko-KR" dirty="0"/>
              <a:t>(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], 0, </a:t>
            </a:r>
            <a:r>
              <a:rPr lang="en-US" altLang="ko-KR" dirty="0" err="1"/>
              <a:t>sizeof</a:t>
            </a:r>
            <a:r>
              <a:rPr lang="en-US" altLang="ko-KR" dirty="0"/>
              <a:t>(int*) * num2);</a:t>
            </a:r>
          </a:p>
          <a:p>
            <a:pPr marL="914400" lvl="2" indent="0">
              <a:buNone/>
            </a:pPr>
            <a:r>
              <a:rPr lang="en-US" altLang="ko-KR" dirty="0"/>
              <a:t>    }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 스킬</a:t>
            </a:r>
          </a:p>
        </p:txBody>
      </p:sp>
    </p:spTree>
    <p:extLst>
      <p:ext uri="{BB962C8B-B14F-4D97-AF65-F5344CB8AC3E}">
        <p14:creationId xmlns:p14="http://schemas.microsoft.com/office/powerpoint/2010/main" val="158291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A599B-FB30-4FB4-AE0E-732A762A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목차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6D720B8-77F3-495A-8F81-F9253379E19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spcBef>
                <a:spcPts val="1200"/>
              </a:spcBef>
              <a:buAutoNum type="arabicPeriod"/>
            </a:pPr>
            <a:r>
              <a:rPr lang="ko-KR" altLang="en-US" sz="4400" dirty="0"/>
              <a:t>문제 소개</a:t>
            </a: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ko-KR" altLang="en-US" sz="4400" dirty="0"/>
              <a:t>생각한 해결 전략</a:t>
            </a: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ko-KR" altLang="en-US" sz="4400" dirty="0"/>
              <a:t>문제 풀이</a:t>
            </a: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ko-KR" altLang="en-US" sz="4400" dirty="0"/>
              <a:t>모범 답안</a:t>
            </a: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ko-KR" altLang="en-US" sz="4400" dirty="0"/>
              <a:t>스킬</a:t>
            </a: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ko-KR" altLang="en-US" sz="4400" dirty="0"/>
              <a:t>후기</a:t>
            </a: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3167765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를 공부하고 나서 처음으로 작성한 코드이면서 처음으로 푼 알고리즘 문제이다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대학원을 준비하고 있는데 프로그래밍 경험을 정리하다 보니</a:t>
            </a:r>
            <a:r>
              <a:rPr lang="en-US" altLang="ko-KR" dirty="0"/>
              <a:t> </a:t>
            </a:r>
            <a:r>
              <a:rPr lang="ko-KR" altLang="en-US" dirty="0"/>
              <a:t>내가 풀었던 알고리즘 문제가 없어 충격을 받고</a:t>
            </a:r>
            <a:r>
              <a:rPr lang="en-US" altLang="ko-KR" dirty="0"/>
              <a:t>, Samsung SW Expert Academy</a:t>
            </a:r>
            <a:r>
              <a:rPr lang="ko-KR" altLang="en-US" dirty="0"/>
              <a:t>에서 알고리즘 공부를 하기 시작했다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문제를 천천히 읽어보고 이해한다면 </a:t>
            </a:r>
            <a:r>
              <a:rPr lang="en-US" altLang="ko-KR" dirty="0"/>
              <a:t>C++ </a:t>
            </a:r>
            <a:r>
              <a:rPr lang="ko-KR" altLang="en-US" dirty="0"/>
              <a:t>기초만 배운 학생들도 손쉽게 풀 수 있을 수준이다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앞으로 꾸준히 매주 알고리즘 문제를 최소 한 개 이상 풀어보려고 한다</a:t>
            </a:r>
            <a:r>
              <a:rPr lang="en-US" altLang="ko-KR" dirty="0"/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 후기</a:t>
            </a:r>
          </a:p>
        </p:txBody>
      </p:sp>
    </p:spTree>
    <p:extLst>
      <p:ext uri="{BB962C8B-B14F-4D97-AF65-F5344CB8AC3E}">
        <p14:creationId xmlns:p14="http://schemas.microsoft.com/office/powerpoint/2010/main" val="420723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2E673-C427-41E2-BB76-03FE2DFF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ko-KR" altLang="en-US" dirty="0"/>
              <a:t>  문제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17AC5-B6CB-4243-AC76-AF56FA25A2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25005" y="1291831"/>
            <a:ext cx="6973283" cy="5022635"/>
          </a:xfrm>
        </p:spPr>
        <p:txBody>
          <a:bodyPr>
            <a:normAutofit/>
          </a:bodyPr>
          <a:lstStyle/>
          <a:p>
            <a:r>
              <a:rPr lang="en-US" altLang="ko-KR" b="1" dirty="0"/>
              <a:t>Gravity</a:t>
            </a:r>
            <a:r>
              <a:rPr lang="ko-KR" altLang="en-US" b="1" dirty="0"/>
              <a:t> 해결하기</a:t>
            </a:r>
            <a:endParaRPr lang="en-US" altLang="ko-KR" b="1" dirty="0"/>
          </a:p>
          <a:p>
            <a:pPr lvl="1"/>
            <a:r>
              <a:rPr lang="ko-KR" altLang="en-US" sz="2000" b="1" dirty="0"/>
              <a:t>입력</a:t>
            </a:r>
            <a:endParaRPr lang="en-US" altLang="ko-KR" sz="20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첫번째 줄에 </a:t>
            </a:r>
            <a:r>
              <a:rPr lang="en-US" altLang="ko-KR" sz="1800" b="1" dirty="0"/>
              <a:t>test case</a:t>
            </a:r>
            <a:r>
              <a:rPr lang="ko-KR" altLang="en-US" sz="1800" b="1" dirty="0"/>
              <a:t>의 수 </a:t>
            </a:r>
            <a:r>
              <a:rPr lang="en-US" altLang="ko-KR" sz="1800" b="1" dirty="0"/>
              <a:t>T(1≤T≤100)</a:t>
            </a:r>
            <a:r>
              <a:rPr lang="ko-KR" altLang="en-US" sz="1800" b="1" dirty="0"/>
              <a:t>가 주어진다</a:t>
            </a:r>
            <a:r>
              <a:rPr lang="en-US" altLang="ko-KR" sz="1800" b="1" dirty="0"/>
              <a:t>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o-KR" altLang="en-US" sz="1800" b="1" dirty="0"/>
              <a:t>각 케이스의 첫째 줄에 방의 가로 길이</a:t>
            </a:r>
            <a:r>
              <a:rPr lang="en-US" altLang="ko-KR" sz="1800" b="1" dirty="0"/>
              <a:t>N(2≤N≤100)</a:t>
            </a:r>
            <a:r>
              <a:rPr lang="ko-KR" altLang="en-US" sz="1800" b="1" dirty="0"/>
              <a:t>과 방의 세로 길이 </a:t>
            </a:r>
            <a:r>
              <a:rPr lang="en-US" altLang="ko-KR" sz="1800" b="1" dirty="0"/>
              <a:t>M(2≤M≤100)</a:t>
            </a:r>
            <a:r>
              <a:rPr lang="ko-KR" altLang="en-US" sz="1800" b="1" dirty="0"/>
              <a:t>이 주어진다</a:t>
            </a:r>
            <a:r>
              <a:rPr lang="en-US" altLang="ko-KR" sz="1800" b="1" dirty="0"/>
              <a:t>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o-KR" altLang="en-US" sz="1800" b="1" dirty="0"/>
              <a:t>다음줄에는 </a:t>
            </a:r>
            <a:r>
              <a:rPr lang="en-US" altLang="ko-KR" sz="1800" b="1" dirty="0"/>
              <a:t>N</a:t>
            </a:r>
            <a:r>
              <a:rPr lang="ko-KR" altLang="en-US" sz="1800" b="1" dirty="0"/>
              <a:t>개의 상자들이 </a:t>
            </a:r>
            <a:r>
              <a:rPr lang="ko-KR" altLang="en-US" sz="1800" b="1" dirty="0" err="1"/>
              <a:t>쌓여있는</a:t>
            </a:r>
            <a:r>
              <a:rPr lang="ko-KR" altLang="en-US" sz="1800" b="1" dirty="0"/>
              <a:t> 높이</a:t>
            </a:r>
            <a:r>
              <a:rPr lang="en-US" altLang="ko-KR" sz="1800" b="1" dirty="0"/>
              <a:t>H(0≤H≤M)</a:t>
            </a:r>
            <a:r>
              <a:rPr lang="ko-KR" altLang="en-US" sz="1800" b="1" dirty="0"/>
              <a:t>가 주어진다</a:t>
            </a:r>
            <a:r>
              <a:rPr lang="en-US" altLang="ko-KR" sz="1800" b="1" dirty="0"/>
              <a:t>.</a:t>
            </a:r>
          </a:p>
          <a:p>
            <a:pPr lvl="1"/>
            <a:r>
              <a:rPr lang="ko-KR" altLang="en-US" sz="2000" b="1" dirty="0"/>
              <a:t>입력 예시</a:t>
            </a:r>
            <a:endParaRPr lang="en-US" altLang="ko-KR" sz="20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800" b="1" dirty="0"/>
              <a:t>1	// </a:t>
            </a:r>
            <a:r>
              <a:rPr lang="ko-KR" altLang="en-US" sz="1800" b="1" dirty="0"/>
              <a:t>테스트 케이스 </a:t>
            </a:r>
            <a:r>
              <a:rPr lang="en-US" altLang="ko-KR" sz="1800" b="1" dirty="0"/>
              <a:t>T</a:t>
            </a:r>
            <a:r>
              <a:rPr lang="ko-KR" altLang="en-US" sz="1800" b="1" dirty="0"/>
              <a:t>의 개수</a:t>
            </a:r>
            <a:endParaRPr lang="en-US" altLang="ko-KR" sz="18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800" b="1" dirty="0"/>
              <a:t>9 8	// </a:t>
            </a:r>
            <a:r>
              <a:rPr lang="ko-KR" altLang="en-US" sz="1800" b="1" dirty="0"/>
              <a:t>방의 가로 길이 </a:t>
            </a:r>
            <a:r>
              <a:rPr lang="en-US" altLang="ko-KR" sz="1800" b="1" dirty="0"/>
              <a:t>N, </a:t>
            </a:r>
            <a:r>
              <a:rPr lang="ko-KR" altLang="en-US" sz="1800" b="1" dirty="0"/>
              <a:t>방의 세로 길이 </a:t>
            </a:r>
            <a:r>
              <a:rPr lang="en-US" altLang="ko-KR" sz="1800" b="1" dirty="0"/>
              <a:t>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800" b="1" dirty="0"/>
              <a:t>7 4 2 0 0 6 0 7 0	//</a:t>
            </a:r>
            <a:r>
              <a:rPr lang="ko-KR" altLang="en-US" sz="1800" b="1" dirty="0"/>
              <a:t>상자들이 </a:t>
            </a:r>
            <a:r>
              <a:rPr lang="ko-KR" altLang="en-US" sz="1800" b="1" dirty="0" err="1"/>
              <a:t>쌓여있는</a:t>
            </a:r>
            <a:r>
              <a:rPr lang="ko-KR" altLang="en-US" sz="1800" b="1" dirty="0"/>
              <a:t> 높이</a:t>
            </a:r>
            <a:endParaRPr lang="en-US" altLang="ko-KR" sz="1800" b="1" dirty="0"/>
          </a:p>
          <a:p>
            <a:pPr lvl="1"/>
            <a:r>
              <a:rPr lang="ko-KR" altLang="en-US" sz="2000" b="1" dirty="0"/>
              <a:t>출력</a:t>
            </a:r>
            <a:endParaRPr lang="en-US" altLang="ko-KR" sz="20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ko-KR" altLang="en-US" sz="1800" b="1" dirty="0"/>
              <a:t>낙차가 가장 큰 값을 출력한다</a:t>
            </a:r>
            <a:r>
              <a:rPr lang="en-US" altLang="ko-KR" sz="1800" b="1" dirty="0"/>
              <a:t>.</a:t>
            </a:r>
          </a:p>
          <a:p>
            <a:pPr lvl="1"/>
            <a:r>
              <a:rPr lang="ko-KR" altLang="en-US" sz="2000" b="1" dirty="0"/>
              <a:t>출력 예시</a:t>
            </a:r>
            <a:endParaRPr lang="en-US" altLang="ko-KR" sz="20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800" b="1" dirty="0"/>
              <a:t>7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5E923E-F091-4928-85C7-BD9645E22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11" y="1275742"/>
            <a:ext cx="4770708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5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/>
              <a:t>해결 전략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입력 받은 배열의 정보를 회전시킨다</a:t>
            </a:r>
            <a:r>
              <a:rPr lang="en-US" altLang="ko-KR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초기 배열은 </a:t>
            </a:r>
            <a:r>
              <a:rPr lang="en-US" altLang="ko-KR" dirty="0"/>
              <a:t>‘0‘</a:t>
            </a:r>
            <a:r>
              <a:rPr lang="ko-KR" altLang="en-US" dirty="0"/>
              <a:t>으로 되어 있으며</a:t>
            </a:r>
            <a:r>
              <a:rPr lang="en-US" altLang="ko-KR" dirty="0"/>
              <a:t>, </a:t>
            </a:r>
            <a:r>
              <a:rPr lang="ko-KR" altLang="en-US" dirty="0"/>
              <a:t>블록의 높이만큼 </a:t>
            </a:r>
            <a:r>
              <a:rPr lang="en-US" altLang="ko-KR" dirty="0"/>
              <a:t>‘1’</a:t>
            </a:r>
            <a:r>
              <a:rPr lang="ko-KR" altLang="en-US" dirty="0"/>
              <a:t>으로 변경시킨다</a:t>
            </a:r>
            <a:r>
              <a:rPr lang="en-US" altLang="ko-KR" dirty="0"/>
              <a:t>.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Column</a:t>
            </a:r>
            <a:r>
              <a:rPr lang="ko-KR" altLang="en-US" dirty="0"/>
              <a:t>마다 맨 위에서부터 가장 먼저 만나는 블록의 좌표를 저장한다</a:t>
            </a:r>
            <a:r>
              <a:rPr lang="en-US" altLang="ko-KR" dirty="0"/>
              <a:t>.</a:t>
            </a:r>
          </a:p>
          <a:p>
            <a:pPr marL="971550" lvl="1" indent="-514350">
              <a:buAutoNum type="arabicPeriod"/>
            </a:pPr>
            <a:r>
              <a:rPr lang="ko-KR" altLang="en-US" dirty="0"/>
              <a:t>배열 내의 모든 </a:t>
            </a:r>
            <a:r>
              <a:rPr lang="en-US" altLang="ko-KR" dirty="0"/>
              <a:t>‘1’ </a:t>
            </a:r>
            <a:r>
              <a:rPr lang="ko-KR" altLang="en-US" dirty="0"/>
              <a:t>정보를 맨 아래로 내린다</a:t>
            </a:r>
            <a:r>
              <a:rPr lang="en-US" altLang="ko-KR" dirty="0"/>
              <a:t>.</a:t>
            </a:r>
          </a:p>
          <a:p>
            <a:pPr marL="971550" lvl="1" indent="-514350">
              <a:buAutoNum type="arabicPeriod"/>
            </a:pPr>
            <a:r>
              <a:rPr lang="ko-KR" altLang="en-US" dirty="0"/>
              <a:t>그 후 </a:t>
            </a:r>
            <a:r>
              <a:rPr lang="en-US" altLang="ko-KR" dirty="0"/>
              <a:t>2</a:t>
            </a:r>
            <a:r>
              <a:rPr lang="ko-KR" altLang="en-US" dirty="0"/>
              <a:t>번에서 저장한 블록의 위치 변화를 계산해 가장 큰 값을 출력한다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 생각한 해결 전략</a:t>
            </a:r>
          </a:p>
        </p:txBody>
      </p:sp>
    </p:spTree>
    <p:extLst>
      <p:ext uri="{BB962C8B-B14F-4D97-AF65-F5344CB8AC3E}">
        <p14:creationId xmlns:p14="http://schemas.microsoft.com/office/powerpoint/2010/main" val="381192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/>
              <a:t>프로그래밍하면서 변경된 해결 전략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입력 받은 배열의 정보를 회전시킨다</a:t>
            </a:r>
            <a:r>
              <a:rPr lang="en-US" altLang="ko-KR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초기 배열은 </a:t>
            </a:r>
            <a:r>
              <a:rPr lang="en-US" altLang="ko-KR" dirty="0"/>
              <a:t>‘0‘</a:t>
            </a:r>
            <a:r>
              <a:rPr lang="ko-KR" altLang="en-US" dirty="0"/>
              <a:t>으로 되어 있으며</a:t>
            </a:r>
            <a:r>
              <a:rPr lang="en-US" altLang="ko-KR" dirty="0"/>
              <a:t>, </a:t>
            </a:r>
            <a:r>
              <a:rPr lang="ko-KR" altLang="en-US" dirty="0"/>
              <a:t>블록의 높이만큼 </a:t>
            </a:r>
            <a:r>
              <a:rPr lang="en-US" altLang="ko-KR" dirty="0"/>
              <a:t>‘1’</a:t>
            </a:r>
            <a:r>
              <a:rPr lang="ko-KR" altLang="en-US" dirty="0"/>
              <a:t>으로 변경시킨다</a:t>
            </a:r>
            <a:r>
              <a:rPr lang="en-US" altLang="ko-KR" dirty="0"/>
              <a:t>.</a:t>
            </a:r>
          </a:p>
          <a:p>
            <a:pPr marL="971550" lvl="1" indent="-514350">
              <a:buAutoNum type="arabicPeriod"/>
            </a:pPr>
            <a:r>
              <a:rPr lang="ko-KR" altLang="en-US" dirty="0"/>
              <a:t>배열 내의 모든 </a:t>
            </a:r>
            <a:r>
              <a:rPr lang="en-US" altLang="ko-KR" dirty="0"/>
              <a:t>‘1’ </a:t>
            </a:r>
            <a:r>
              <a:rPr lang="ko-KR" altLang="en-US" dirty="0"/>
              <a:t>정보를 맨 아래로 내린다</a:t>
            </a:r>
            <a:r>
              <a:rPr lang="en-US" altLang="ko-KR" dirty="0"/>
              <a:t>.</a:t>
            </a:r>
          </a:p>
          <a:p>
            <a:pPr marL="971550" lvl="1" indent="-514350">
              <a:buAutoNum type="arabicPeriod"/>
            </a:pPr>
            <a:r>
              <a:rPr lang="ko-KR" altLang="en-US" dirty="0"/>
              <a:t>내릴 때마다 내린 횟수를 저장할 </a:t>
            </a:r>
            <a:r>
              <a:rPr lang="en-US" altLang="ko-KR" dirty="0"/>
              <a:t>Count</a:t>
            </a:r>
            <a:r>
              <a:rPr lang="ko-KR" altLang="en-US" dirty="0"/>
              <a:t> 변수를 만들어 가장 큰 값을 계속해서 저장한다</a:t>
            </a:r>
            <a:r>
              <a:rPr lang="en-US" altLang="ko-KR" dirty="0"/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 생각한 해결 전략</a:t>
            </a:r>
          </a:p>
        </p:txBody>
      </p:sp>
    </p:spTree>
    <p:extLst>
      <p:ext uri="{BB962C8B-B14F-4D97-AF65-F5344CB8AC3E}">
        <p14:creationId xmlns:p14="http://schemas.microsoft.com/office/powerpoint/2010/main" val="244366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199" y="1619436"/>
            <a:ext cx="10609729" cy="4351338"/>
          </a:xfrm>
        </p:spPr>
        <p:txBody>
          <a:bodyPr/>
          <a:lstStyle/>
          <a:p>
            <a:r>
              <a:rPr lang="en-US" altLang="ko-KR"/>
              <a:t>Header </a:t>
            </a:r>
            <a:r>
              <a:rPr lang="ko-KR" altLang="en-US"/>
              <a:t>및 변수 선언부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 문제 풀이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F16082-42E4-450A-A7B3-37FACAEB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959" y="2428689"/>
            <a:ext cx="6928078" cy="354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5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199" y="1619436"/>
            <a:ext cx="10609729" cy="4351338"/>
          </a:xfrm>
        </p:spPr>
        <p:txBody>
          <a:bodyPr/>
          <a:lstStyle/>
          <a:p>
            <a:r>
              <a:rPr lang="ko-KR" altLang="en-US" dirty="0"/>
              <a:t>사용자로부터 입력 및 방 생성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 문제 풀이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9F3354-892F-4BC3-A842-9CDBAF19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0" y="2465574"/>
            <a:ext cx="63912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8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199" y="1619436"/>
            <a:ext cx="10609729" cy="4351338"/>
          </a:xfrm>
        </p:spPr>
        <p:txBody>
          <a:bodyPr/>
          <a:lstStyle/>
          <a:p>
            <a:r>
              <a:rPr lang="ko-KR" altLang="en-US" dirty="0"/>
              <a:t>각 방의 쌓이는 상자 수 저장 및 상자 쌓기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 문제 풀이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41AD73-4F7E-4370-8385-5374B6FC4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084" y="2784618"/>
            <a:ext cx="6883957" cy="318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8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199" y="1619436"/>
            <a:ext cx="10609729" cy="4351338"/>
          </a:xfrm>
        </p:spPr>
        <p:txBody>
          <a:bodyPr/>
          <a:lstStyle/>
          <a:p>
            <a:r>
              <a:rPr lang="ko-KR" altLang="en-US" dirty="0"/>
              <a:t>낙차 구하기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 문제 풀이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172D54-4452-4A65-8FDE-77C1FE40D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756"/>
          <a:stretch/>
        </p:blipFill>
        <p:spPr>
          <a:xfrm>
            <a:off x="2532256" y="2147582"/>
            <a:ext cx="7127487" cy="382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4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라운드 ExtraBold"/>
        <a:ea typeface="나눔스퀘어라운드 ExtraBold"/>
        <a:cs typeface=""/>
      </a:majorFont>
      <a:minorFont>
        <a:latin typeface="나눔스퀘어라운드 ExtraBold"/>
        <a:ea typeface="나눔스퀘어라운드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414</Words>
  <Application>Microsoft Office PowerPoint</Application>
  <PresentationFormat>와이드스크린</PresentationFormat>
  <Paragraphs>71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나눔스퀘어라운드 ExtraBold</vt:lpstr>
      <vt:lpstr>맑은 고딕</vt:lpstr>
      <vt:lpstr>Arial</vt:lpstr>
      <vt:lpstr>Wingdings</vt:lpstr>
      <vt:lpstr>Office 테마</vt:lpstr>
      <vt:lpstr>Samsung Software  Expert Academy - Gravity -</vt:lpstr>
      <vt:lpstr>  목차</vt:lpstr>
      <vt:lpstr>  문제 소개</vt:lpstr>
      <vt:lpstr>  생각한 해결 전략</vt:lpstr>
      <vt:lpstr>  생각한 해결 전략</vt:lpstr>
      <vt:lpstr>  문제 풀이</vt:lpstr>
      <vt:lpstr>  문제 풀이</vt:lpstr>
      <vt:lpstr>  문제 풀이</vt:lpstr>
      <vt:lpstr>  문제 풀이</vt:lpstr>
      <vt:lpstr>  문제 풀이</vt:lpstr>
      <vt:lpstr>  모범 답안</vt:lpstr>
      <vt:lpstr>  모범 답안</vt:lpstr>
      <vt:lpstr>  모범 답안</vt:lpstr>
      <vt:lpstr>  모범 답안</vt:lpstr>
      <vt:lpstr>  모범 답안</vt:lpstr>
      <vt:lpstr>  모범 답안</vt:lpstr>
      <vt:lpstr>  모범 답안</vt:lpstr>
      <vt:lpstr>  모범 답안</vt:lpstr>
      <vt:lpstr>  스킬</vt:lpstr>
      <vt:lpstr>  후기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준식 문</dc:creator>
  <cp:lastModifiedBy>Mun Junsik</cp:lastModifiedBy>
  <cp:revision>123</cp:revision>
  <dcterms:created xsi:type="dcterms:W3CDTF">2019-09-20T10:13:33Z</dcterms:created>
  <dcterms:modified xsi:type="dcterms:W3CDTF">2020-04-02T10:24:45Z</dcterms:modified>
</cp:coreProperties>
</file>