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9" r:id="rId3"/>
    <p:sldId id="337" r:id="rId4"/>
    <p:sldId id="338" r:id="rId5"/>
    <p:sldId id="341" r:id="rId6"/>
    <p:sldId id="358" r:id="rId7"/>
    <p:sldId id="360" r:id="rId8"/>
    <p:sldId id="361" r:id="rId9"/>
    <p:sldId id="370" r:id="rId10"/>
    <p:sldId id="371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0081E2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37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62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Motion Detector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화면 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3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31610"/>
              </p:ext>
            </p:extLst>
          </p:nvPr>
        </p:nvGraphicFramePr>
        <p:xfrm>
          <a:off x="4664392" y="283576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048540" y="357086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43317" y="28877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810851" y="309929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57996" y="2215004"/>
            <a:ext cx="2268000" cy="247595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402080" y="2744857"/>
            <a:ext cx="2001918" cy="15121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493520" y="4307840"/>
            <a:ext cx="1764900" cy="1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153056" y="210902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97140" y="264033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2936" y="42029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53374"/>
              </p:ext>
            </p:extLst>
          </p:nvPr>
        </p:nvGraphicFramePr>
        <p:xfrm>
          <a:off x="280988" y="1025525"/>
          <a:ext cx="85820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44" name="TextBox 4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51" name="꺾인 연결선 50"/>
            <p:cNvCxnSpPr>
              <a:stCxn id="44" idx="2"/>
              <a:endCxn id="45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꺾인 연결선 51"/>
            <p:cNvCxnSpPr>
              <a:stCxn id="45" idx="2"/>
              <a:endCxn id="49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꺾인 연결선 52"/>
            <p:cNvCxnSpPr>
              <a:stCxn id="45" idx="2"/>
              <a:endCxn id="46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stCxn id="45" idx="2"/>
              <a:endCxn id="47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꺾인 연결선 54"/>
            <p:cNvCxnSpPr>
              <a:stCxn id="45" idx="2"/>
              <a:endCxn id="48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꺾인 연결선 55"/>
            <p:cNvCxnSpPr>
              <a:stCxn id="45" idx="2"/>
              <a:endCxn id="50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꺾인 연결선 57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실행 시 나타나는 메인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저장 폴더와 포트번호를 선택할 수</a:t>
              </a:r>
              <a:endPara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aseline="0" dirty="0">
                  <a:latin typeface="맑은 고딕" pitchFamily="50" charset="-127"/>
                  <a:ea typeface="맑은 고딕" pitchFamily="50" charset="-127"/>
                </a:rPr>
                <a:t> 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저장되는 폴더의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확인하고자 하는 날짜를 선택할 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있는 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340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2" y="2429765"/>
            <a:ext cx="4166204" cy="25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2" y="1117764"/>
            <a:ext cx="8737598" cy="5249676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5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79524"/>
              </p:ext>
            </p:extLst>
          </p:nvPr>
        </p:nvGraphicFramePr>
        <p:xfrm>
          <a:off x="354316" y="2059548"/>
          <a:ext cx="4050032" cy="409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Picture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둔화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슬라이더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Slider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폴더 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4116" y="113890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456250" y="15697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98051" y="146477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194631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21939" y="587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016719" y="124384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11779" y="167465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534189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826429" y="587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94811" y="2829889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094051" y="249304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952419" y="220105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222570" y="195579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저장폴더와 포트번호를 설정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저장될 폴더를 설정할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포트번호를 입력하고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입력한 결과가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738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6" y="2744612"/>
            <a:ext cx="1779871" cy="1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6" y="2744612"/>
            <a:ext cx="1779871" cy="1634347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364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375858"/>
              </p:ext>
            </p:extLst>
          </p:nvPr>
        </p:nvGraphicFramePr>
        <p:xfrm>
          <a:off x="4623752" y="2484513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포트 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폴더검색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포트번호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228441" y="31241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99955" y="328986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692470" y="38167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2956899" y="368456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499955" y="35611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7756" y="2744612"/>
            <a:ext cx="1779871" cy="163434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48564" y="268694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원하는 날짜를 선택하는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확인하고자 하는 날짜를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날짜에 해당하는 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달력의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417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6" y="2318905"/>
            <a:ext cx="2238687" cy="2372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13418</TotalTime>
  <Words>693</Words>
  <Application>Microsoft Office PowerPoint</Application>
  <PresentationFormat>화면 슬라이드 쇼(4:3)</PresentationFormat>
  <Paragraphs>289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Motion Detector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문준식</cp:lastModifiedBy>
  <cp:revision>1003</cp:revision>
  <cp:lastPrinted>2001-07-23T08:42:52Z</cp:lastPrinted>
  <dcterms:created xsi:type="dcterms:W3CDTF">2011-02-22T01:37:12Z</dcterms:created>
  <dcterms:modified xsi:type="dcterms:W3CDTF">2020-04-22T08:37:25Z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