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5" r:id="rId6"/>
    <p:sldId id="266" r:id="rId7"/>
    <p:sldId id="267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63" autoAdjust="0"/>
  </p:normalViewPr>
  <p:slideViewPr>
    <p:cSldViewPr>
      <p:cViewPr>
        <p:scale>
          <a:sx n="86" d="100"/>
          <a:sy n="86" d="100"/>
        </p:scale>
        <p:origin x="138" y="-4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570027- </a:t>
            </a:r>
            <a:r>
              <a:rPr lang="en-US" sz="2400" dirty="0" err="1">
                <a:solidFill>
                  <a:schemeClr val="bg1"/>
                </a:solidFill>
              </a:rPr>
              <a:t>Semida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Andreicha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564403- Natalia </a:t>
            </a:r>
            <a:r>
              <a:rPr lang="en-US" sz="2400" dirty="0" err="1">
                <a:solidFill>
                  <a:schemeClr val="bg1"/>
                </a:solidFill>
              </a:rPr>
              <a:t>Karpova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June 17, 2016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 findings / results</a:t>
            </a:r>
          </a:p>
          <a:p>
            <a:pPr lvl="1"/>
            <a:r>
              <a:rPr lang="en-US" dirty="0" smtClean="0"/>
              <a:t>Results 1</a:t>
            </a:r>
          </a:p>
          <a:p>
            <a:pPr lvl="1"/>
            <a:r>
              <a:rPr lang="en-US" dirty="0" smtClean="0"/>
              <a:t>Results 2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Project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972600" cy="4104456"/>
          </a:xfrm>
        </p:spPr>
        <p:txBody>
          <a:bodyPr>
            <a:normAutofit/>
          </a:bodyPr>
          <a:lstStyle/>
          <a:p>
            <a:r>
              <a:rPr lang="en-CA" dirty="0"/>
              <a:t>High </a:t>
            </a:r>
            <a:r>
              <a:rPr lang="en-CA" dirty="0" smtClean="0"/>
              <a:t>Schools have most </a:t>
            </a:r>
            <a:r>
              <a:rPr lang="en-CA" dirty="0"/>
              <a:t>of the students </a:t>
            </a:r>
            <a:r>
              <a:rPr lang="en-CA" dirty="0" smtClean="0"/>
              <a:t>following </a:t>
            </a:r>
            <a:r>
              <a:rPr lang="en-CA" dirty="0"/>
              <a:t>the regular classes and take regular </a:t>
            </a:r>
            <a:r>
              <a:rPr lang="en-CA" dirty="0" smtClean="0"/>
              <a:t>exams.</a:t>
            </a:r>
          </a:p>
          <a:p>
            <a:r>
              <a:rPr lang="en-CA" dirty="0" smtClean="0"/>
              <a:t>However </a:t>
            </a:r>
            <a:r>
              <a:rPr lang="en-CA" dirty="0"/>
              <a:t>for some students this is impossible, either due to illness, or impractical, due to their implication of performing sports on a (semi) professional level</a:t>
            </a:r>
            <a:r>
              <a:rPr lang="en-CA" dirty="0" smtClean="0"/>
              <a:t>.</a:t>
            </a:r>
          </a:p>
          <a:p>
            <a:r>
              <a:rPr lang="en-CA" dirty="0" smtClean="0"/>
              <a:t> </a:t>
            </a:r>
            <a:r>
              <a:rPr lang="en-CA" dirty="0"/>
              <a:t>Consequently to those circumstances those students miss classes and important </a:t>
            </a:r>
            <a:r>
              <a:rPr lang="en-CA" dirty="0" smtClean="0"/>
              <a:t>lessons.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Classes </a:t>
            </a:r>
            <a:r>
              <a:rPr lang="en-CA" dirty="0"/>
              <a:t>are mandatory by law, unless school can attest to students having valid reasons to be absent. </a:t>
            </a:r>
            <a:endParaRPr lang="en-CA" dirty="0" smtClean="0"/>
          </a:p>
          <a:p>
            <a:r>
              <a:rPr lang="en-CA" dirty="0"/>
              <a:t>T</a:t>
            </a:r>
            <a:r>
              <a:rPr lang="en-CA" dirty="0" smtClean="0"/>
              <a:t>eachers </a:t>
            </a:r>
            <a:r>
              <a:rPr lang="en-CA" dirty="0"/>
              <a:t>have to keep a record of absentees, therefore </a:t>
            </a:r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/>
              <a:t>lot of </a:t>
            </a:r>
            <a:r>
              <a:rPr lang="en-CA" dirty="0" smtClean="0"/>
              <a:t>bookkeeping is needed. </a:t>
            </a:r>
          </a:p>
          <a:p>
            <a:r>
              <a:rPr lang="en-CA" dirty="0" smtClean="0"/>
              <a:t>As </a:t>
            </a:r>
            <a:r>
              <a:rPr lang="en-CA" dirty="0"/>
              <a:t>well </a:t>
            </a:r>
            <a:r>
              <a:rPr lang="en-CA" dirty="0" smtClean="0"/>
              <a:t>students miss classes, important lessons, handouts </a:t>
            </a:r>
            <a:r>
              <a:rPr lang="en-CA" dirty="0"/>
              <a:t>given during classes and essential instructions of completion for their courses.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Description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2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Therefore, in order to provide each student with a chance at education, </a:t>
            </a:r>
            <a:r>
              <a:rPr lang="en-CA" dirty="0" smtClean="0"/>
              <a:t>we developed a Web Application. 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72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 </a:t>
            </a:r>
            <a:r>
              <a:rPr lang="en-CA" dirty="0"/>
              <a:t>access </a:t>
            </a:r>
            <a:r>
              <a:rPr lang="en-CA" dirty="0" smtClean="0"/>
              <a:t>:</a:t>
            </a:r>
            <a:endParaRPr lang="en-CA" dirty="0"/>
          </a:p>
          <a:p>
            <a:r>
              <a:rPr lang="en-CA" dirty="0"/>
              <a:t>- Connect to the database using </a:t>
            </a:r>
            <a:r>
              <a:rPr lang="en-CA" dirty="0" smtClean="0"/>
              <a:t>PHP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Back-end </a:t>
            </a:r>
            <a:r>
              <a:rPr lang="en-CA" dirty="0" smtClean="0"/>
              <a:t>:</a:t>
            </a:r>
            <a:endParaRPr lang="en-CA" dirty="0"/>
          </a:p>
          <a:p>
            <a:r>
              <a:rPr lang="en-CA" dirty="0"/>
              <a:t>- Insert SQL </a:t>
            </a:r>
            <a:r>
              <a:rPr lang="en-CA" dirty="0" smtClean="0"/>
              <a:t>statements </a:t>
            </a:r>
            <a:r>
              <a:rPr lang="en-CA" dirty="0"/>
              <a:t>to the </a:t>
            </a:r>
            <a:r>
              <a:rPr lang="en-CA" dirty="0" smtClean="0"/>
              <a:t>code</a:t>
            </a:r>
            <a:endParaRPr lang="en-CA" dirty="0"/>
          </a:p>
          <a:p>
            <a:r>
              <a:rPr lang="en-CA" dirty="0" smtClean="0"/>
              <a:t>- </a:t>
            </a:r>
            <a:r>
              <a:rPr lang="en-CA" dirty="0"/>
              <a:t>Secure updating </a:t>
            </a:r>
            <a:r>
              <a:rPr lang="en-CA" dirty="0" smtClean="0"/>
              <a:t>functions</a:t>
            </a:r>
          </a:p>
          <a:p>
            <a:endParaRPr lang="en-CA" dirty="0"/>
          </a:p>
          <a:p>
            <a:r>
              <a:rPr lang="en-CA" dirty="0" smtClean="0"/>
              <a:t>Front-end </a:t>
            </a:r>
            <a:r>
              <a:rPr lang="en-CA" dirty="0"/>
              <a:t>steps:</a:t>
            </a:r>
          </a:p>
          <a:p>
            <a:r>
              <a:rPr lang="en-CA" smtClean="0"/>
              <a:t>- User-friendly </a:t>
            </a:r>
            <a:r>
              <a:rPr lang="en-CA" dirty="0"/>
              <a:t>interface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 Application - Features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33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192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Student presentation</vt:lpstr>
      <vt:lpstr>Project Database</vt:lpstr>
      <vt:lpstr>Overview</vt:lpstr>
      <vt:lpstr>Project Description</vt:lpstr>
      <vt:lpstr>Problem Description</vt:lpstr>
      <vt:lpstr>Solution</vt:lpstr>
      <vt:lpstr>Web Application - Features</vt:lpstr>
      <vt:lpstr>Conclusion</vt:lpstr>
      <vt:lpstr>Questions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2016-06-16T07:17:33Z</dcterms:created>
  <dcterms:modified xsi:type="dcterms:W3CDTF">2016-06-16T09:46:04Z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