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6" r:id="rId6"/>
    <p:sldId id="267" r:id="rId7"/>
    <p:sldId id="258" r:id="rId8"/>
    <p:sldId id="257" r:id="rId9"/>
    <p:sldId id="263" r:id="rId10"/>
    <p:sldId id="264" r:id="rId11"/>
    <p:sldId id="259" r:id="rId12"/>
    <p:sldId id="261" r:id="rId13"/>
    <p:sldId id="262" r:id="rId14"/>
    <p:sldId id="265"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9BDFC3-03A8-4C8E-85F8-E463BE1A6A91}" v="5" dt="2023-08-30T14:37:14.675"/>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67165C-A100-1CEE-EC92-83E2AC56384A}"/>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0678F533-DD37-385F-7B3F-56091118E8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43BCEA3-D8E8-0035-2D15-DBB9F84050D5}"/>
              </a:ext>
            </a:extLst>
          </p:cNvPr>
          <p:cNvSpPr>
            <a:spLocks noGrp="1"/>
          </p:cNvSpPr>
          <p:nvPr>
            <p:ph type="dt" sz="half" idx="10"/>
          </p:nvPr>
        </p:nvSpPr>
        <p:spPr/>
        <p:txBody>
          <a:bodyPr/>
          <a:lstStyle/>
          <a:p>
            <a:fld id="{91A9C6A8-5A81-45E0-AF2E-D7EBB0737161}" type="datetimeFigureOut">
              <a:rPr lang="de-DE" smtClean="0"/>
              <a:t>30.08.2023</a:t>
            </a:fld>
            <a:endParaRPr lang="de-DE"/>
          </a:p>
        </p:txBody>
      </p:sp>
      <p:sp>
        <p:nvSpPr>
          <p:cNvPr id="5" name="Fußzeilenplatzhalter 4">
            <a:extLst>
              <a:ext uri="{FF2B5EF4-FFF2-40B4-BE49-F238E27FC236}">
                <a16:creationId xmlns:a16="http://schemas.microsoft.com/office/drawing/2014/main" id="{7660CB9A-1D65-ED18-2EE6-B149AFEB337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D881692-9534-ED05-911C-5AB8CE4DA2ED}"/>
              </a:ext>
            </a:extLst>
          </p:cNvPr>
          <p:cNvSpPr>
            <a:spLocks noGrp="1"/>
          </p:cNvSpPr>
          <p:nvPr>
            <p:ph type="sldNum" sz="quarter" idx="12"/>
          </p:nvPr>
        </p:nvSpPr>
        <p:spPr/>
        <p:txBody>
          <a:bodyPr/>
          <a:lstStyle/>
          <a:p>
            <a:fld id="{1DF1AD1B-B751-4990-BC5D-53A6198CAD82}" type="slidenum">
              <a:rPr lang="de-DE" smtClean="0"/>
              <a:t>‹Nr.›</a:t>
            </a:fld>
            <a:endParaRPr lang="de-DE"/>
          </a:p>
        </p:txBody>
      </p:sp>
    </p:spTree>
    <p:extLst>
      <p:ext uri="{BB962C8B-B14F-4D97-AF65-F5344CB8AC3E}">
        <p14:creationId xmlns:p14="http://schemas.microsoft.com/office/powerpoint/2010/main" val="3612955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D30276-028B-893D-F494-E57BEA18AA2E}"/>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6AEDDA87-394A-5147-5291-43AB192354EA}"/>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9F2187E-1FEC-BE1F-A776-95EBB0D6D2FE}"/>
              </a:ext>
            </a:extLst>
          </p:cNvPr>
          <p:cNvSpPr>
            <a:spLocks noGrp="1"/>
          </p:cNvSpPr>
          <p:nvPr>
            <p:ph type="dt" sz="half" idx="10"/>
          </p:nvPr>
        </p:nvSpPr>
        <p:spPr/>
        <p:txBody>
          <a:bodyPr/>
          <a:lstStyle/>
          <a:p>
            <a:fld id="{91A9C6A8-5A81-45E0-AF2E-D7EBB0737161}" type="datetimeFigureOut">
              <a:rPr lang="de-DE" smtClean="0"/>
              <a:t>30.08.2023</a:t>
            </a:fld>
            <a:endParaRPr lang="de-DE"/>
          </a:p>
        </p:txBody>
      </p:sp>
      <p:sp>
        <p:nvSpPr>
          <p:cNvPr id="5" name="Fußzeilenplatzhalter 4">
            <a:extLst>
              <a:ext uri="{FF2B5EF4-FFF2-40B4-BE49-F238E27FC236}">
                <a16:creationId xmlns:a16="http://schemas.microsoft.com/office/drawing/2014/main" id="{67F00111-FEF2-F54E-800D-D14B33006C8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6D7C05D-95F4-CA98-5C17-53A75555F238}"/>
              </a:ext>
            </a:extLst>
          </p:cNvPr>
          <p:cNvSpPr>
            <a:spLocks noGrp="1"/>
          </p:cNvSpPr>
          <p:nvPr>
            <p:ph type="sldNum" sz="quarter" idx="12"/>
          </p:nvPr>
        </p:nvSpPr>
        <p:spPr/>
        <p:txBody>
          <a:bodyPr/>
          <a:lstStyle/>
          <a:p>
            <a:fld id="{1DF1AD1B-B751-4990-BC5D-53A6198CAD82}" type="slidenum">
              <a:rPr lang="de-DE" smtClean="0"/>
              <a:t>‹Nr.›</a:t>
            </a:fld>
            <a:endParaRPr lang="de-DE"/>
          </a:p>
        </p:txBody>
      </p:sp>
    </p:spTree>
    <p:extLst>
      <p:ext uri="{BB962C8B-B14F-4D97-AF65-F5344CB8AC3E}">
        <p14:creationId xmlns:p14="http://schemas.microsoft.com/office/powerpoint/2010/main" val="2060607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131C2527-24C8-58C8-17B3-1BE84A59C7CF}"/>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069FED02-D1B2-F0AD-2B62-98DAA8ABF5BD}"/>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1501534-01D3-DFAE-E505-2A21D60651C1}"/>
              </a:ext>
            </a:extLst>
          </p:cNvPr>
          <p:cNvSpPr>
            <a:spLocks noGrp="1"/>
          </p:cNvSpPr>
          <p:nvPr>
            <p:ph type="dt" sz="half" idx="10"/>
          </p:nvPr>
        </p:nvSpPr>
        <p:spPr/>
        <p:txBody>
          <a:bodyPr/>
          <a:lstStyle/>
          <a:p>
            <a:fld id="{91A9C6A8-5A81-45E0-AF2E-D7EBB0737161}" type="datetimeFigureOut">
              <a:rPr lang="de-DE" smtClean="0"/>
              <a:t>30.08.2023</a:t>
            </a:fld>
            <a:endParaRPr lang="de-DE"/>
          </a:p>
        </p:txBody>
      </p:sp>
      <p:sp>
        <p:nvSpPr>
          <p:cNvPr id="5" name="Fußzeilenplatzhalter 4">
            <a:extLst>
              <a:ext uri="{FF2B5EF4-FFF2-40B4-BE49-F238E27FC236}">
                <a16:creationId xmlns:a16="http://schemas.microsoft.com/office/drawing/2014/main" id="{DA0BE219-C978-D586-F8C4-207BAB1F52D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F24985E-5BAA-03FA-3983-ED302139C0C2}"/>
              </a:ext>
            </a:extLst>
          </p:cNvPr>
          <p:cNvSpPr>
            <a:spLocks noGrp="1"/>
          </p:cNvSpPr>
          <p:nvPr>
            <p:ph type="sldNum" sz="quarter" idx="12"/>
          </p:nvPr>
        </p:nvSpPr>
        <p:spPr/>
        <p:txBody>
          <a:bodyPr/>
          <a:lstStyle/>
          <a:p>
            <a:fld id="{1DF1AD1B-B751-4990-BC5D-53A6198CAD82}" type="slidenum">
              <a:rPr lang="de-DE" smtClean="0"/>
              <a:t>‹Nr.›</a:t>
            </a:fld>
            <a:endParaRPr lang="de-DE"/>
          </a:p>
        </p:txBody>
      </p:sp>
    </p:spTree>
    <p:extLst>
      <p:ext uri="{BB962C8B-B14F-4D97-AF65-F5344CB8AC3E}">
        <p14:creationId xmlns:p14="http://schemas.microsoft.com/office/powerpoint/2010/main" val="3951524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A9313C-B7E3-6CF5-CCD7-7F6EB903381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94D09BE-EF2C-1D8E-B37A-A0852B1407E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A0C38E5-6169-2C66-8F72-DDAEB1F142A9}"/>
              </a:ext>
            </a:extLst>
          </p:cNvPr>
          <p:cNvSpPr>
            <a:spLocks noGrp="1"/>
          </p:cNvSpPr>
          <p:nvPr>
            <p:ph type="dt" sz="half" idx="10"/>
          </p:nvPr>
        </p:nvSpPr>
        <p:spPr/>
        <p:txBody>
          <a:bodyPr/>
          <a:lstStyle/>
          <a:p>
            <a:fld id="{91A9C6A8-5A81-45E0-AF2E-D7EBB0737161}" type="datetimeFigureOut">
              <a:rPr lang="de-DE" smtClean="0"/>
              <a:t>30.08.2023</a:t>
            </a:fld>
            <a:endParaRPr lang="de-DE"/>
          </a:p>
        </p:txBody>
      </p:sp>
      <p:sp>
        <p:nvSpPr>
          <p:cNvPr id="5" name="Fußzeilenplatzhalter 4">
            <a:extLst>
              <a:ext uri="{FF2B5EF4-FFF2-40B4-BE49-F238E27FC236}">
                <a16:creationId xmlns:a16="http://schemas.microsoft.com/office/drawing/2014/main" id="{4F3AEDFE-6B2E-27B1-9ED6-552A3CD7868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94156BD-E355-2710-5443-9819EBC1386B}"/>
              </a:ext>
            </a:extLst>
          </p:cNvPr>
          <p:cNvSpPr>
            <a:spLocks noGrp="1"/>
          </p:cNvSpPr>
          <p:nvPr>
            <p:ph type="sldNum" sz="quarter" idx="12"/>
          </p:nvPr>
        </p:nvSpPr>
        <p:spPr/>
        <p:txBody>
          <a:bodyPr/>
          <a:lstStyle/>
          <a:p>
            <a:fld id="{1DF1AD1B-B751-4990-BC5D-53A6198CAD82}" type="slidenum">
              <a:rPr lang="de-DE" smtClean="0"/>
              <a:t>‹Nr.›</a:t>
            </a:fld>
            <a:endParaRPr lang="de-DE"/>
          </a:p>
        </p:txBody>
      </p:sp>
    </p:spTree>
    <p:extLst>
      <p:ext uri="{BB962C8B-B14F-4D97-AF65-F5344CB8AC3E}">
        <p14:creationId xmlns:p14="http://schemas.microsoft.com/office/powerpoint/2010/main" val="2198074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167051-EF7F-AC05-2561-F59D460ADB49}"/>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890782C6-827F-0A91-AF8D-BEBE22928F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04D8A81E-B7C2-465C-9148-463A51A2DA8A}"/>
              </a:ext>
            </a:extLst>
          </p:cNvPr>
          <p:cNvSpPr>
            <a:spLocks noGrp="1"/>
          </p:cNvSpPr>
          <p:nvPr>
            <p:ph type="dt" sz="half" idx="10"/>
          </p:nvPr>
        </p:nvSpPr>
        <p:spPr/>
        <p:txBody>
          <a:bodyPr/>
          <a:lstStyle/>
          <a:p>
            <a:fld id="{91A9C6A8-5A81-45E0-AF2E-D7EBB0737161}" type="datetimeFigureOut">
              <a:rPr lang="de-DE" smtClean="0"/>
              <a:t>30.08.2023</a:t>
            </a:fld>
            <a:endParaRPr lang="de-DE"/>
          </a:p>
        </p:txBody>
      </p:sp>
      <p:sp>
        <p:nvSpPr>
          <p:cNvPr id="5" name="Fußzeilenplatzhalter 4">
            <a:extLst>
              <a:ext uri="{FF2B5EF4-FFF2-40B4-BE49-F238E27FC236}">
                <a16:creationId xmlns:a16="http://schemas.microsoft.com/office/drawing/2014/main" id="{9DB7A8B7-A92B-9ED5-C339-26AD6DA78E4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B16F856-18C5-130D-C597-7D9B15106433}"/>
              </a:ext>
            </a:extLst>
          </p:cNvPr>
          <p:cNvSpPr>
            <a:spLocks noGrp="1"/>
          </p:cNvSpPr>
          <p:nvPr>
            <p:ph type="sldNum" sz="quarter" idx="12"/>
          </p:nvPr>
        </p:nvSpPr>
        <p:spPr/>
        <p:txBody>
          <a:bodyPr/>
          <a:lstStyle/>
          <a:p>
            <a:fld id="{1DF1AD1B-B751-4990-BC5D-53A6198CAD82}" type="slidenum">
              <a:rPr lang="de-DE" smtClean="0"/>
              <a:t>‹Nr.›</a:t>
            </a:fld>
            <a:endParaRPr lang="de-DE"/>
          </a:p>
        </p:txBody>
      </p:sp>
    </p:spTree>
    <p:extLst>
      <p:ext uri="{BB962C8B-B14F-4D97-AF65-F5344CB8AC3E}">
        <p14:creationId xmlns:p14="http://schemas.microsoft.com/office/powerpoint/2010/main" val="1311329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5867BE-C07D-BB7A-A0E4-E2FD95F3DC5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D3554765-F5C7-10EC-EE23-F913938D77F3}"/>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3A79E702-EC2E-7E52-C157-02CF3CD5FEE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16EE663B-0400-E9BC-5AFB-047242E581C4}"/>
              </a:ext>
            </a:extLst>
          </p:cNvPr>
          <p:cNvSpPr>
            <a:spLocks noGrp="1"/>
          </p:cNvSpPr>
          <p:nvPr>
            <p:ph type="dt" sz="half" idx="10"/>
          </p:nvPr>
        </p:nvSpPr>
        <p:spPr/>
        <p:txBody>
          <a:bodyPr/>
          <a:lstStyle/>
          <a:p>
            <a:fld id="{91A9C6A8-5A81-45E0-AF2E-D7EBB0737161}" type="datetimeFigureOut">
              <a:rPr lang="de-DE" smtClean="0"/>
              <a:t>30.08.2023</a:t>
            </a:fld>
            <a:endParaRPr lang="de-DE"/>
          </a:p>
        </p:txBody>
      </p:sp>
      <p:sp>
        <p:nvSpPr>
          <p:cNvPr id="6" name="Fußzeilenplatzhalter 5">
            <a:extLst>
              <a:ext uri="{FF2B5EF4-FFF2-40B4-BE49-F238E27FC236}">
                <a16:creationId xmlns:a16="http://schemas.microsoft.com/office/drawing/2014/main" id="{2006F8E3-DE88-28F7-11EC-2C08872202D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54C71BD-4C6C-E615-7D3A-9F9DC4209F18}"/>
              </a:ext>
            </a:extLst>
          </p:cNvPr>
          <p:cNvSpPr>
            <a:spLocks noGrp="1"/>
          </p:cNvSpPr>
          <p:nvPr>
            <p:ph type="sldNum" sz="quarter" idx="12"/>
          </p:nvPr>
        </p:nvSpPr>
        <p:spPr/>
        <p:txBody>
          <a:bodyPr/>
          <a:lstStyle/>
          <a:p>
            <a:fld id="{1DF1AD1B-B751-4990-BC5D-53A6198CAD82}" type="slidenum">
              <a:rPr lang="de-DE" smtClean="0"/>
              <a:t>‹Nr.›</a:t>
            </a:fld>
            <a:endParaRPr lang="de-DE"/>
          </a:p>
        </p:txBody>
      </p:sp>
    </p:spTree>
    <p:extLst>
      <p:ext uri="{BB962C8B-B14F-4D97-AF65-F5344CB8AC3E}">
        <p14:creationId xmlns:p14="http://schemas.microsoft.com/office/powerpoint/2010/main" val="2603557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1FD4E1-F367-6D37-EBB3-E5FCE1D919A2}"/>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94C88D30-24FF-C239-0600-2D2D14281C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AB939310-B62D-40ED-B44D-A65DBE96BEA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A71C52E9-2748-AF16-17C0-6BE6FC27E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B0268ACB-87E5-7336-1894-63ACFA395773}"/>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DC5DBA4C-FBC9-839E-EEFC-989F772F93C5}"/>
              </a:ext>
            </a:extLst>
          </p:cNvPr>
          <p:cNvSpPr>
            <a:spLocks noGrp="1"/>
          </p:cNvSpPr>
          <p:nvPr>
            <p:ph type="dt" sz="half" idx="10"/>
          </p:nvPr>
        </p:nvSpPr>
        <p:spPr/>
        <p:txBody>
          <a:bodyPr/>
          <a:lstStyle/>
          <a:p>
            <a:fld id="{91A9C6A8-5A81-45E0-AF2E-D7EBB0737161}" type="datetimeFigureOut">
              <a:rPr lang="de-DE" smtClean="0"/>
              <a:t>30.08.2023</a:t>
            </a:fld>
            <a:endParaRPr lang="de-DE"/>
          </a:p>
        </p:txBody>
      </p:sp>
      <p:sp>
        <p:nvSpPr>
          <p:cNvPr id="8" name="Fußzeilenplatzhalter 7">
            <a:extLst>
              <a:ext uri="{FF2B5EF4-FFF2-40B4-BE49-F238E27FC236}">
                <a16:creationId xmlns:a16="http://schemas.microsoft.com/office/drawing/2014/main" id="{E9BB1E8E-67F7-BADD-229B-7695D5884F7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2D31E0F4-EA49-B8E9-5AFA-0FA9ACB4210D}"/>
              </a:ext>
            </a:extLst>
          </p:cNvPr>
          <p:cNvSpPr>
            <a:spLocks noGrp="1"/>
          </p:cNvSpPr>
          <p:nvPr>
            <p:ph type="sldNum" sz="quarter" idx="12"/>
          </p:nvPr>
        </p:nvSpPr>
        <p:spPr/>
        <p:txBody>
          <a:bodyPr/>
          <a:lstStyle/>
          <a:p>
            <a:fld id="{1DF1AD1B-B751-4990-BC5D-53A6198CAD82}" type="slidenum">
              <a:rPr lang="de-DE" smtClean="0"/>
              <a:t>‹Nr.›</a:t>
            </a:fld>
            <a:endParaRPr lang="de-DE"/>
          </a:p>
        </p:txBody>
      </p:sp>
    </p:spTree>
    <p:extLst>
      <p:ext uri="{BB962C8B-B14F-4D97-AF65-F5344CB8AC3E}">
        <p14:creationId xmlns:p14="http://schemas.microsoft.com/office/powerpoint/2010/main" val="3753332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1B5C12-5410-20F0-56A7-0F0CAD62289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6DB32330-51D8-BFDC-2059-CFFBFD7E1D59}"/>
              </a:ext>
            </a:extLst>
          </p:cNvPr>
          <p:cNvSpPr>
            <a:spLocks noGrp="1"/>
          </p:cNvSpPr>
          <p:nvPr>
            <p:ph type="dt" sz="half" idx="10"/>
          </p:nvPr>
        </p:nvSpPr>
        <p:spPr/>
        <p:txBody>
          <a:bodyPr/>
          <a:lstStyle/>
          <a:p>
            <a:fld id="{91A9C6A8-5A81-45E0-AF2E-D7EBB0737161}" type="datetimeFigureOut">
              <a:rPr lang="de-DE" smtClean="0"/>
              <a:t>30.08.2023</a:t>
            </a:fld>
            <a:endParaRPr lang="de-DE"/>
          </a:p>
        </p:txBody>
      </p:sp>
      <p:sp>
        <p:nvSpPr>
          <p:cNvPr id="4" name="Fußzeilenplatzhalter 3">
            <a:extLst>
              <a:ext uri="{FF2B5EF4-FFF2-40B4-BE49-F238E27FC236}">
                <a16:creationId xmlns:a16="http://schemas.microsoft.com/office/drawing/2014/main" id="{660E3F45-5C28-12BA-C05B-FCE9D1A96945}"/>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2D8DD61-25E4-3E6A-D2EB-44A01CAE9936}"/>
              </a:ext>
            </a:extLst>
          </p:cNvPr>
          <p:cNvSpPr>
            <a:spLocks noGrp="1"/>
          </p:cNvSpPr>
          <p:nvPr>
            <p:ph type="sldNum" sz="quarter" idx="12"/>
          </p:nvPr>
        </p:nvSpPr>
        <p:spPr/>
        <p:txBody>
          <a:bodyPr/>
          <a:lstStyle/>
          <a:p>
            <a:fld id="{1DF1AD1B-B751-4990-BC5D-53A6198CAD82}" type="slidenum">
              <a:rPr lang="de-DE" smtClean="0"/>
              <a:t>‹Nr.›</a:t>
            </a:fld>
            <a:endParaRPr lang="de-DE"/>
          </a:p>
        </p:txBody>
      </p:sp>
    </p:spTree>
    <p:extLst>
      <p:ext uri="{BB962C8B-B14F-4D97-AF65-F5344CB8AC3E}">
        <p14:creationId xmlns:p14="http://schemas.microsoft.com/office/powerpoint/2010/main" val="2362015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9442442-76BC-006F-CCFA-702A948DDDE3}"/>
              </a:ext>
            </a:extLst>
          </p:cNvPr>
          <p:cNvSpPr>
            <a:spLocks noGrp="1"/>
          </p:cNvSpPr>
          <p:nvPr>
            <p:ph type="dt" sz="half" idx="10"/>
          </p:nvPr>
        </p:nvSpPr>
        <p:spPr/>
        <p:txBody>
          <a:bodyPr/>
          <a:lstStyle/>
          <a:p>
            <a:fld id="{91A9C6A8-5A81-45E0-AF2E-D7EBB0737161}" type="datetimeFigureOut">
              <a:rPr lang="de-DE" smtClean="0"/>
              <a:t>30.08.2023</a:t>
            </a:fld>
            <a:endParaRPr lang="de-DE"/>
          </a:p>
        </p:txBody>
      </p:sp>
      <p:sp>
        <p:nvSpPr>
          <p:cNvPr id="3" name="Fußzeilenplatzhalter 2">
            <a:extLst>
              <a:ext uri="{FF2B5EF4-FFF2-40B4-BE49-F238E27FC236}">
                <a16:creationId xmlns:a16="http://schemas.microsoft.com/office/drawing/2014/main" id="{3AB2D579-74F6-7B7E-6A70-15B9D7CA2AA1}"/>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345FDDE2-C2C0-D41A-E2BF-1A2CA81757B4}"/>
              </a:ext>
            </a:extLst>
          </p:cNvPr>
          <p:cNvSpPr>
            <a:spLocks noGrp="1"/>
          </p:cNvSpPr>
          <p:nvPr>
            <p:ph type="sldNum" sz="quarter" idx="12"/>
          </p:nvPr>
        </p:nvSpPr>
        <p:spPr/>
        <p:txBody>
          <a:bodyPr/>
          <a:lstStyle/>
          <a:p>
            <a:fld id="{1DF1AD1B-B751-4990-BC5D-53A6198CAD82}" type="slidenum">
              <a:rPr lang="de-DE" smtClean="0"/>
              <a:t>‹Nr.›</a:t>
            </a:fld>
            <a:endParaRPr lang="de-DE"/>
          </a:p>
        </p:txBody>
      </p:sp>
    </p:spTree>
    <p:extLst>
      <p:ext uri="{BB962C8B-B14F-4D97-AF65-F5344CB8AC3E}">
        <p14:creationId xmlns:p14="http://schemas.microsoft.com/office/powerpoint/2010/main" val="3102011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9F25BF-CBF1-D3F8-7450-6D37A6B64E7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DCE503DA-ACAE-F40A-833D-85C6111FF0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2BC71B3-1C12-8218-41FB-A2DF6705F7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097925B-03D2-DB96-06C6-520E3DB398F5}"/>
              </a:ext>
            </a:extLst>
          </p:cNvPr>
          <p:cNvSpPr>
            <a:spLocks noGrp="1"/>
          </p:cNvSpPr>
          <p:nvPr>
            <p:ph type="dt" sz="half" idx="10"/>
          </p:nvPr>
        </p:nvSpPr>
        <p:spPr/>
        <p:txBody>
          <a:bodyPr/>
          <a:lstStyle/>
          <a:p>
            <a:fld id="{91A9C6A8-5A81-45E0-AF2E-D7EBB0737161}" type="datetimeFigureOut">
              <a:rPr lang="de-DE" smtClean="0"/>
              <a:t>30.08.2023</a:t>
            </a:fld>
            <a:endParaRPr lang="de-DE"/>
          </a:p>
        </p:txBody>
      </p:sp>
      <p:sp>
        <p:nvSpPr>
          <p:cNvPr id="6" name="Fußzeilenplatzhalter 5">
            <a:extLst>
              <a:ext uri="{FF2B5EF4-FFF2-40B4-BE49-F238E27FC236}">
                <a16:creationId xmlns:a16="http://schemas.microsoft.com/office/drawing/2014/main" id="{7CFF73E2-9204-0A1C-A40A-74C6F8C107B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F7FC1750-C87C-770C-7582-777169864043}"/>
              </a:ext>
            </a:extLst>
          </p:cNvPr>
          <p:cNvSpPr>
            <a:spLocks noGrp="1"/>
          </p:cNvSpPr>
          <p:nvPr>
            <p:ph type="sldNum" sz="quarter" idx="12"/>
          </p:nvPr>
        </p:nvSpPr>
        <p:spPr/>
        <p:txBody>
          <a:bodyPr/>
          <a:lstStyle/>
          <a:p>
            <a:fld id="{1DF1AD1B-B751-4990-BC5D-53A6198CAD82}" type="slidenum">
              <a:rPr lang="de-DE" smtClean="0"/>
              <a:t>‹Nr.›</a:t>
            </a:fld>
            <a:endParaRPr lang="de-DE"/>
          </a:p>
        </p:txBody>
      </p:sp>
    </p:spTree>
    <p:extLst>
      <p:ext uri="{BB962C8B-B14F-4D97-AF65-F5344CB8AC3E}">
        <p14:creationId xmlns:p14="http://schemas.microsoft.com/office/powerpoint/2010/main" val="3872200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EFCFDE-F38D-71DF-BAD3-A7B727ECC10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5454F0FD-811D-2288-C4BC-E93E63D87F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CFAA9ED7-8FC6-1304-1816-C5A9EB7648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370DE30-4344-CBD6-4DAD-C5169CA59329}"/>
              </a:ext>
            </a:extLst>
          </p:cNvPr>
          <p:cNvSpPr>
            <a:spLocks noGrp="1"/>
          </p:cNvSpPr>
          <p:nvPr>
            <p:ph type="dt" sz="half" idx="10"/>
          </p:nvPr>
        </p:nvSpPr>
        <p:spPr/>
        <p:txBody>
          <a:bodyPr/>
          <a:lstStyle/>
          <a:p>
            <a:fld id="{91A9C6A8-5A81-45E0-AF2E-D7EBB0737161}" type="datetimeFigureOut">
              <a:rPr lang="de-DE" smtClean="0"/>
              <a:t>30.08.2023</a:t>
            </a:fld>
            <a:endParaRPr lang="de-DE"/>
          </a:p>
        </p:txBody>
      </p:sp>
      <p:sp>
        <p:nvSpPr>
          <p:cNvPr id="6" name="Fußzeilenplatzhalter 5">
            <a:extLst>
              <a:ext uri="{FF2B5EF4-FFF2-40B4-BE49-F238E27FC236}">
                <a16:creationId xmlns:a16="http://schemas.microsoft.com/office/drawing/2014/main" id="{F4F5CFB5-E6AA-07C5-89C3-CDB9C5E58A3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822442F-E904-598D-5A3B-8E75B076128E}"/>
              </a:ext>
            </a:extLst>
          </p:cNvPr>
          <p:cNvSpPr>
            <a:spLocks noGrp="1"/>
          </p:cNvSpPr>
          <p:nvPr>
            <p:ph type="sldNum" sz="quarter" idx="12"/>
          </p:nvPr>
        </p:nvSpPr>
        <p:spPr/>
        <p:txBody>
          <a:bodyPr/>
          <a:lstStyle/>
          <a:p>
            <a:fld id="{1DF1AD1B-B751-4990-BC5D-53A6198CAD82}" type="slidenum">
              <a:rPr lang="de-DE" smtClean="0"/>
              <a:t>‹Nr.›</a:t>
            </a:fld>
            <a:endParaRPr lang="de-DE"/>
          </a:p>
        </p:txBody>
      </p:sp>
    </p:spTree>
    <p:extLst>
      <p:ext uri="{BB962C8B-B14F-4D97-AF65-F5344CB8AC3E}">
        <p14:creationId xmlns:p14="http://schemas.microsoft.com/office/powerpoint/2010/main" val="3950399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8CAED983-7404-234B-89A8-A3F53397B6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C1033B61-DE3E-2BC9-FB49-1E414EFBB5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DF42BFC-B8F8-3E76-27C1-43934C17E5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A9C6A8-5A81-45E0-AF2E-D7EBB0737161}" type="datetimeFigureOut">
              <a:rPr lang="de-DE" smtClean="0"/>
              <a:t>30.08.2023</a:t>
            </a:fld>
            <a:endParaRPr lang="de-DE"/>
          </a:p>
        </p:txBody>
      </p:sp>
      <p:sp>
        <p:nvSpPr>
          <p:cNvPr id="5" name="Fußzeilenplatzhalter 4">
            <a:extLst>
              <a:ext uri="{FF2B5EF4-FFF2-40B4-BE49-F238E27FC236}">
                <a16:creationId xmlns:a16="http://schemas.microsoft.com/office/drawing/2014/main" id="{D6628645-7337-6B2A-B1F6-AFA3CE78E0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49460E38-31AD-2EBA-FBAE-0BD4FE2C31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F1AD1B-B751-4990-BC5D-53A6198CAD82}" type="slidenum">
              <a:rPr lang="de-DE" smtClean="0"/>
              <a:t>‹Nr.›</a:t>
            </a:fld>
            <a:endParaRPr lang="de-DE"/>
          </a:p>
        </p:txBody>
      </p:sp>
    </p:spTree>
    <p:extLst>
      <p:ext uri="{BB962C8B-B14F-4D97-AF65-F5344CB8AC3E}">
        <p14:creationId xmlns:p14="http://schemas.microsoft.com/office/powerpoint/2010/main" val="1874690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14156A9-97CF-0B73-4EE3-2F3AD44A3C16}"/>
              </a:ext>
            </a:extLst>
          </p:cNvPr>
          <p:cNvSpPr>
            <a:spLocks noGrp="1"/>
          </p:cNvSpPr>
          <p:nvPr>
            <p:ph type="ctrTitle"/>
          </p:nvPr>
        </p:nvSpPr>
        <p:spPr>
          <a:xfrm>
            <a:off x="838200" y="451381"/>
            <a:ext cx="10512552" cy="4066540"/>
          </a:xfrm>
        </p:spPr>
        <p:txBody>
          <a:bodyPr anchor="b">
            <a:normAutofit/>
          </a:bodyPr>
          <a:lstStyle/>
          <a:p>
            <a:pPr algn="l"/>
            <a:r>
              <a:rPr lang="de-DE" sz="6600"/>
              <a:t>Command Design Pattern</a:t>
            </a:r>
          </a:p>
        </p:txBody>
      </p:sp>
      <p:sp>
        <p:nvSpPr>
          <p:cNvPr id="3" name="Untertitel 2">
            <a:extLst>
              <a:ext uri="{FF2B5EF4-FFF2-40B4-BE49-F238E27FC236}">
                <a16:creationId xmlns:a16="http://schemas.microsoft.com/office/drawing/2014/main" id="{8F062D57-696B-5F7B-7E49-CC709D05C38F}"/>
              </a:ext>
            </a:extLst>
          </p:cNvPr>
          <p:cNvSpPr>
            <a:spLocks noGrp="1"/>
          </p:cNvSpPr>
          <p:nvPr>
            <p:ph type="subTitle" idx="1"/>
          </p:nvPr>
        </p:nvSpPr>
        <p:spPr>
          <a:xfrm>
            <a:off x="838199" y="4983276"/>
            <a:ext cx="10512552" cy="1126680"/>
          </a:xfrm>
        </p:spPr>
        <p:txBody>
          <a:bodyPr>
            <a:normAutofit/>
          </a:bodyPr>
          <a:lstStyle/>
          <a:p>
            <a:pPr algn="l"/>
            <a:r>
              <a:rPr lang="de-DE"/>
              <a:t>A Hands-On Workshop</a:t>
            </a:r>
          </a:p>
        </p:txBody>
      </p:sp>
      <p:sp>
        <p:nvSpPr>
          <p:cNvPr id="21"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9667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112C0E-AF83-0EF8-F1DB-E552646177E3}"/>
              </a:ext>
            </a:extLst>
          </p:cNvPr>
          <p:cNvSpPr>
            <a:spLocks noGrp="1"/>
          </p:cNvSpPr>
          <p:nvPr>
            <p:ph type="title"/>
          </p:nvPr>
        </p:nvSpPr>
        <p:spPr/>
        <p:txBody>
          <a:bodyPr/>
          <a:lstStyle/>
          <a:p>
            <a:r>
              <a:rPr lang="de-DE" dirty="0"/>
              <a:t>Hands-On Workshop</a:t>
            </a:r>
          </a:p>
        </p:txBody>
      </p:sp>
      <p:sp>
        <p:nvSpPr>
          <p:cNvPr id="3" name="Inhaltsplatzhalter 2">
            <a:extLst>
              <a:ext uri="{FF2B5EF4-FFF2-40B4-BE49-F238E27FC236}">
                <a16:creationId xmlns:a16="http://schemas.microsoft.com/office/drawing/2014/main" id="{B6B82FB3-12C9-D69E-4B58-A982E97F647B}"/>
              </a:ext>
            </a:extLst>
          </p:cNvPr>
          <p:cNvSpPr>
            <a:spLocks noGrp="1"/>
          </p:cNvSpPr>
          <p:nvPr>
            <p:ph idx="1"/>
          </p:nvPr>
        </p:nvSpPr>
        <p:spPr/>
        <p:txBody>
          <a:bodyPr/>
          <a:lstStyle/>
          <a:p>
            <a:r>
              <a:rPr lang="de-DE" dirty="0" err="1"/>
              <a:t>Now</a:t>
            </a:r>
            <a:r>
              <a:rPr lang="de-DE" dirty="0"/>
              <a:t> </a:t>
            </a:r>
            <a:r>
              <a:rPr lang="de-DE" dirty="0" err="1"/>
              <a:t>we</a:t>
            </a:r>
            <a:r>
              <a:rPr lang="de-DE" dirty="0"/>
              <a:t> </a:t>
            </a:r>
            <a:r>
              <a:rPr lang="de-DE" dirty="0" err="1"/>
              <a:t>have</a:t>
            </a:r>
            <a:r>
              <a:rPr lang="de-DE" dirty="0"/>
              <a:t> </a:t>
            </a:r>
            <a:r>
              <a:rPr lang="de-DE" dirty="0" err="1"/>
              <a:t>covered</a:t>
            </a:r>
            <a:r>
              <a:rPr lang="de-DE" dirty="0"/>
              <a:t> </a:t>
            </a:r>
            <a:r>
              <a:rPr lang="de-DE" dirty="0" err="1"/>
              <a:t>the</a:t>
            </a:r>
            <a:r>
              <a:rPr lang="de-DE" dirty="0"/>
              <a:t> </a:t>
            </a:r>
            <a:r>
              <a:rPr lang="de-DE" dirty="0" err="1"/>
              <a:t>basics</a:t>
            </a:r>
            <a:r>
              <a:rPr lang="de-DE" dirty="0"/>
              <a:t> </a:t>
            </a:r>
            <a:r>
              <a:rPr lang="de-DE" dirty="0" err="1"/>
              <a:t>of</a:t>
            </a:r>
            <a:r>
              <a:rPr lang="de-DE" dirty="0"/>
              <a:t> </a:t>
            </a:r>
            <a:r>
              <a:rPr lang="de-DE" dirty="0" err="1"/>
              <a:t>the</a:t>
            </a:r>
            <a:r>
              <a:rPr lang="de-DE" dirty="0"/>
              <a:t> Command </a:t>
            </a:r>
            <a:r>
              <a:rPr lang="de-DE" dirty="0" err="1"/>
              <a:t>pattern</a:t>
            </a:r>
            <a:endParaRPr lang="de-DE" dirty="0"/>
          </a:p>
          <a:p>
            <a:r>
              <a:rPr lang="de-DE" dirty="0"/>
              <a:t>Time </a:t>
            </a:r>
            <a:r>
              <a:rPr lang="de-DE" dirty="0" err="1"/>
              <a:t>for</a:t>
            </a:r>
            <a:r>
              <a:rPr lang="de-DE" dirty="0"/>
              <a:t> </a:t>
            </a:r>
            <a:r>
              <a:rPr lang="de-DE" dirty="0" err="1"/>
              <a:t>practice</a:t>
            </a:r>
            <a:endParaRPr lang="de-DE" dirty="0"/>
          </a:p>
          <a:p>
            <a:r>
              <a:rPr lang="en-US" dirty="0"/>
              <a:t>develop an application for a device control for a smart home. There are heating thermostats, lamps, blinds, vacuum cleaner robots.</a:t>
            </a:r>
          </a:p>
        </p:txBody>
      </p:sp>
    </p:spTree>
    <p:extLst>
      <p:ext uri="{BB962C8B-B14F-4D97-AF65-F5344CB8AC3E}">
        <p14:creationId xmlns:p14="http://schemas.microsoft.com/office/powerpoint/2010/main" val="1228549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B12506-A266-F2D5-5CE1-22E60138B2BD}"/>
              </a:ext>
            </a:extLst>
          </p:cNvPr>
          <p:cNvSpPr>
            <a:spLocks noGrp="1"/>
          </p:cNvSpPr>
          <p:nvPr>
            <p:ph type="title"/>
          </p:nvPr>
        </p:nvSpPr>
        <p:spPr/>
        <p:txBody>
          <a:bodyPr/>
          <a:lstStyle/>
          <a:p>
            <a:r>
              <a:rPr lang="de-DE" dirty="0" err="1"/>
              <a:t>When</a:t>
            </a:r>
            <a:r>
              <a:rPr lang="de-DE" dirty="0"/>
              <a:t> </a:t>
            </a:r>
            <a:r>
              <a:rPr lang="de-DE" dirty="0" err="1"/>
              <a:t>you</a:t>
            </a:r>
            <a:r>
              <a:rPr lang="de-DE" dirty="0"/>
              <a:t> </a:t>
            </a:r>
            <a:r>
              <a:rPr lang="de-DE" dirty="0" err="1"/>
              <a:t>shold</a:t>
            </a:r>
            <a:r>
              <a:rPr lang="de-DE" dirty="0"/>
              <a:t> </a:t>
            </a:r>
            <a:r>
              <a:rPr lang="de-DE" dirty="0" err="1"/>
              <a:t>choose</a:t>
            </a:r>
            <a:r>
              <a:rPr lang="de-DE" dirty="0"/>
              <a:t> </a:t>
            </a:r>
            <a:r>
              <a:rPr lang="de-DE" dirty="0" err="1"/>
              <a:t>command</a:t>
            </a:r>
            <a:r>
              <a:rPr lang="de-DE" dirty="0"/>
              <a:t> </a:t>
            </a:r>
            <a:r>
              <a:rPr lang="de-DE" dirty="0" err="1"/>
              <a:t>pattern</a:t>
            </a:r>
            <a:r>
              <a:rPr lang="de-DE" dirty="0"/>
              <a:t>?</a:t>
            </a:r>
          </a:p>
        </p:txBody>
      </p:sp>
      <p:sp>
        <p:nvSpPr>
          <p:cNvPr id="3" name="Inhaltsplatzhalter 2">
            <a:extLst>
              <a:ext uri="{FF2B5EF4-FFF2-40B4-BE49-F238E27FC236}">
                <a16:creationId xmlns:a16="http://schemas.microsoft.com/office/drawing/2014/main" id="{DE4F4109-DDC5-786D-6185-EF011C09FFE6}"/>
              </a:ext>
            </a:extLst>
          </p:cNvPr>
          <p:cNvSpPr>
            <a:spLocks noGrp="1"/>
          </p:cNvSpPr>
          <p:nvPr>
            <p:ph idx="1"/>
          </p:nvPr>
        </p:nvSpPr>
        <p:spPr/>
        <p:txBody>
          <a:bodyPr/>
          <a:lstStyle/>
          <a:p>
            <a:r>
              <a:rPr lang="en-US" dirty="0"/>
              <a:t> Use the Command pattern when you want to implement reversible operations.</a:t>
            </a:r>
          </a:p>
          <a:p>
            <a:r>
              <a:rPr lang="en-US" dirty="0"/>
              <a:t>Use the Command pattern when you want to queue operations, schedule their execution, or execute them remotely.</a:t>
            </a:r>
          </a:p>
          <a:p>
            <a:r>
              <a:rPr lang="en-US" dirty="0"/>
              <a:t>Use the Command pattern when you want to parametrize objects with operations.</a:t>
            </a:r>
            <a:endParaRPr lang="de-DE" dirty="0"/>
          </a:p>
        </p:txBody>
      </p:sp>
    </p:spTree>
    <p:extLst>
      <p:ext uri="{BB962C8B-B14F-4D97-AF65-F5344CB8AC3E}">
        <p14:creationId xmlns:p14="http://schemas.microsoft.com/office/powerpoint/2010/main" val="3082903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CE6076A-7AF2-B675-157B-A876F68C21E3}"/>
              </a:ext>
            </a:extLst>
          </p:cNvPr>
          <p:cNvSpPr>
            <a:spLocks noGrp="1"/>
          </p:cNvSpPr>
          <p:nvPr>
            <p:ph type="title"/>
          </p:nvPr>
        </p:nvSpPr>
        <p:spPr>
          <a:xfrm>
            <a:off x="686834" y="1153572"/>
            <a:ext cx="3200400" cy="4461163"/>
          </a:xfrm>
        </p:spPr>
        <p:txBody>
          <a:bodyPr>
            <a:normAutofit/>
          </a:bodyPr>
          <a:lstStyle/>
          <a:p>
            <a:r>
              <a:rPr lang="de-DE">
                <a:solidFill>
                  <a:srgbClr val="FFFFFF"/>
                </a:solidFill>
              </a:rPr>
              <a:t>Problem</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nhaltsplatzhalter 2">
            <a:extLst>
              <a:ext uri="{FF2B5EF4-FFF2-40B4-BE49-F238E27FC236}">
                <a16:creationId xmlns:a16="http://schemas.microsoft.com/office/drawing/2014/main" id="{19C8CE1C-B2C9-C95A-381C-C7EAFB71363B}"/>
              </a:ext>
            </a:extLst>
          </p:cNvPr>
          <p:cNvSpPr>
            <a:spLocks noGrp="1"/>
          </p:cNvSpPr>
          <p:nvPr>
            <p:ph idx="1"/>
          </p:nvPr>
        </p:nvSpPr>
        <p:spPr>
          <a:xfrm>
            <a:off x="4447308" y="591344"/>
            <a:ext cx="6906491" cy="5585619"/>
          </a:xfrm>
        </p:spPr>
        <p:txBody>
          <a:bodyPr anchor="ctr">
            <a:normAutofit/>
          </a:bodyPr>
          <a:lstStyle/>
          <a:p>
            <a:r>
              <a:rPr lang="de-DE" dirty="0" err="1"/>
              <a:t>You</a:t>
            </a:r>
            <a:r>
              <a:rPr lang="de-DE" dirty="0"/>
              <a:t> </a:t>
            </a:r>
            <a:r>
              <a:rPr lang="de-DE" dirty="0" err="1"/>
              <a:t>are</a:t>
            </a:r>
            <a:r>
              <a:rPr lang="de-DE" dirty="0"/>
              <a:t> </a:t>
            </a:r>
            <a:r>
              <a:rPr lang="de-DE" dirty="0" err="1"/>
              <a:t>working</a:t>
            </a:r>
            <a:r>
              <a:rPr lang="de-DE" dirty="0"/>
              <a:t> on a </a:t>
            </a:r>
            <a:r>
              <a:rPr lang="de-DE" dirty="0" err="1"/>
              <a:t>text</a:t>
            </a:r>
            <a:r>
              <a:rPr lang="de-DE" dirty="0"/>
              <a:t> </a:t>
            </a:r>
            <a:r>
              <a:rPr lang="de-DE" dirty="0" err="1"/>
              <a:t>editor</a:t>
            </a:r>
            <a:r>
              <a:rPr lang="de-DE" dirty="0"/>
              <a:t> </a:t>
            </a:r>
            <a:r>
              <a:rPr lang="de-DE" dirty="0" err="1"/>
              <a:t>app</a:t>
            </a:r>
            <a:r>
              <a:rPr lang="de-DE" dirty="0"/>
              <a:t>.</a:t>
            </a:r>
          </a:p>
          <a:p>
            <a:r>
              <a:rPr lang="de-DE" dirty="0"/>
              <a:t>The </a:t>
            </a:r>
            <a:r>
              <a:rPr lang="de-DE" dirty="0" err="1"/>
              <a:t>app</a:t>
            </a:r>
            <a:r>
              <a:rPr lang="de-DE" dirty="0"/>
              <a:t> </a:t>
            </a:r>
            <a:r>
              <a:rPr lang="de-DE" dirty="0" err="1"/>
              <a:t>has</a:t>
            </a:r>
            <a:r>
              <a:rPr lang="de-DE" dirty="0"/>
              <a:t> </a:t>
            </a:r>
            <a:r>
              <a:rPr lang="de-DE" dirty="0" err="1"/>
              <a:t>multipile</a:t>
            </a:r>
            <a:r>
              <a:rPr lang="de-DE" dirty="0"/>
              <a:t> </a:t>
            </a:r>
            <a:r>
              <a:rPr lang="de-DE" dirty="0" err="1"/>
              <a:t>buttons</a:t>
            </a:r>
            <a:r>
              <a:rPr lang="de-DE" dirty="0"/>
              <a:t> </a:t>
            </a:r>
            <a:r>
              <a:rPr lang="de-DE" dirty="0" err="1"/>
              <a:t>with</a:t>
            </a:r>
            <a:r>
              <a:rPr lang="de-DE" dirty="0"/>
              <a:t> different </a:t>
            </a:r>
            <a:r>
              <a:rPr lang="de-DE" dirty="0" err="1"/>
              <a:t>functions</a:t>
            </a:r>
            <a:r>
              <a:rPr lang="de-DE" dirty="0"/>
              <a:t>.</a:t>
            </a:r>
          </a:p>
          <a:p>
            <a:r>
              <a:rPr lang="de-DE" dirty="0" err="1"/>
              <a:t>You</a:t>
            </a:r>
            <a:r>
              <a:rPr lang="de-DE" dirty="0"/>
              <a:t> </a:t>
            </a:r>
            <a:r>
              <a:rPr lang="de-DE" dirty="0" err="1"/>
              <a:t>create</a:t>
            </a:r>
            <a:r>
              <a:rPr lang="de-DE" dirty="0"/>
              <a:t> a Button-Class and </a:t>
            </a:r>
            <a:r>
              <a:rPr lang="de-DE" dirty="0" err="1"/>
              <a:t>many</a:t>
            </a:r>
            <a:r>
              <a:rPr lang="de-DE" dirty="0"/>
              <a:t> </a:t>
            </a:r>
            <a:r>
              <a:rPr lang="de-DE" dirty="0" err="1"/>
              <a:t>subclasses</a:t>
            </a:r>
            <a:endParaRPr lang="de-DE" dirty="0"/>
          </a:p>
          <a:p>
            <a:r>
              <a:rPr lang="de-DE" dirty="0"/>
              <a:t>But </a:t>
            </a:r>
            <a:r>
              <a:rPr lang="de-DE" dirty="0" err="1"/>
              <a:t>what</a:t>
            </a:r>
            <a:r>
              <a:rPr lang="de-DE" dirty="0"/>
              <a:t> </a:t>
            </a:r>
            <a:r>
              <a:rPr lang="de-DE" dirty="0" err="1"/>
              <a:t>is</a:t>
            </a:r>
            <a:r>
              <a:rPr lang="de-DE" dirty="0"/>
              <a:t> </a:t>
            </a:r>
            <a:r>
              <a:rPr lang="de-DE" dirty="0" err="1"/>
              <a:t>when</a:t>
            </a:r>
            <a:r>
              <a:rPr lang="de-DE" dirty="0"/>
              <a:t> </a:t>
            </a:r>
            <a:r>
              <a:rPr lang="de-DE" dirty="0" err="1"/>
              <a:t>you</a:t>
            </a:r>
            <a:r>
              <a:rPr lang="de-DE" dirty="0"/>
              <a:t> </a:t>
            </a:r>
            <a:r>
              <a:rPr lang="de-DE" dirty="0" err="1"/>
              <a:t>have</a:t>
            </a:r>
            <a:r>
              <a:rPr lang="de-DE" dirty="0"/>
              <a:t> a </a:t>
            </a:r>
            <a:r>
              <a:rPr lang="de-DE" dirty="0" err="1"/>
              <a:t>SaveButto</a:t>
            </a:r>
            <a:r>
              <a:rPr lang="de-DE" dirty="0"/>
              <a:t>, </a:t>
            </a:r>
            <a:r>
              <a:rPr lang="de-DE" dirty="0" err="1"/>
              <a:t>SaveShorcut</a:t>
            </a:r>
            <a:r>
              <a:rPr lang="de-DE" dirty="0"/>
              <a:t> and Save in </a:t>
            </a:r>
            <a:r>
              <a:rPr lang="de-DE" dirty="0" err="1"/>
              <a:t>ContextMenu</a:t>
            </a:r>
            <a:r>
              <a:rPr lang="de-DE" dirty="0"/>
              <a:t>?</a:t>
            </a:r>
          </a:p>
        </p:txBody>
      </p:sp>
    </p:spTree>
    <p:extLst>
      <p:ext uri="{BB962C8B-B14F-4D97-AF65-F5344CB8AC3E}">
        <p14:creationId xmlns:p14="http://schemas.microsoft.com/office/powerpoint/2010/main" val="2886713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8989BA94-3284-82D3-F660-64C543234F93}"/>
              </a:ext>
            </a:extLst>
          </p:cNvPr>
          <p:cNvSpPr>
            <a:spLocks noGrp="1"/>
          </p:cNvSpPr>
          <p:nvPr>
            <p:ph type="title"/>
          </p:nvPr>
        </p:nvSpPr>
        <p:spPr>
          <a:xfrm>
            <a:off x="5093520" y="2744662"/>
            <a:ext cx="6589707" cy="2387600"/>
          </a:xfrm>
        </p:spPr>
        <p:txBody>
          <a:bodyPr vert="horz" lIns="91440" tIns="45720" rIns="91440" bIns="45720" rtlCol="0" anchor="b">
            <a:normAutofit/>
          </a:bodyPr>
          <a:lstStyle/>
          <a:p>
            <a:pPr algn="r"/>
            <a:r>
              <a:rPr lang="en-US" sz="5100" kern="1200">
                <a:solidFill>
                  <a:srgbClr val="FFFFFF"/>
                </a:solidFill>
                <a:latin typeface="+mj-lt"/>
                <a:ea typeface="+mj-ea"/>
                <a:cs typeface="+mj-cs"/>
              </a:rPr>
              <a:t>Solution:</a:t>
            </a:r>
            <a:br>
              <a:rPr lang="en-US" sz="5100" kern="1200">
                <a:solidFill>
                  <a:srgbClr val="FFFFFF"/>
                </a:solidFill>
                <a:latin typeface="+mj-lt"/>
                <a:ea typeface="+mj-ea"/>
                <a:cs typeface="+mj-cs"/>
              </a:rPr>
            </a:br>
            <a:br>
              <a:rPr lang="en-US" sz="5100" kern="1200">
                <a:solidFill>
                  <a:srgbClr val="FFFFFF"/>
                </a:solidFill>
                <a:latin typeface="+mj-lt"/>
                <a:ea typeface="+mj-ea"/>
                <a:cs typeface="+mj-cs"/>
              </a:rPr>
            </a:br>
            <a:r>
              <a:rPr lang="en-US" sz="5100" kern="1200">
                <a:solidFill>
                  <a:srgbClr val="FFFFFF"/>
                </a:solidFill>
                <a:latin typeface="+mj-lt"/>
                <a:ea typeface="+mj-ea"/>
                <a:cs typeface="+mj-cs"/>
              </a:rPr>
              <a:t>Use Command Pattern</a:t>
            </a:r>
          </a:p>
        </p:txBody>
      </p:sp>
      <p:cxnSp>
        <p:nvCxnSpPr>
          <p:cNvPr id="11" name="Straight Connector 10">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3" name="Freeform: Shape 12">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Oval 16">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1" name="Arc 20">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66982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7152D11-5B4E-A593-0F5D-56419430A97A}"/>
              </a:ext>
            </a:extLst>
          </p:cNvPr>
          <p:cNvSpPr>
            <a:spLocks noGrp="1"/>
          </p:cNvSpPr>
          <p:nvPr>
            <p:ph type="title"/>
          </p:nvPr>
        </p:nvSpPr>
        <p:spPr>
          <a:xfrm>
            <a:off x="838200" y="365125"/>
            <a:ext cx="10515600" cy="1325563"/>
          </a:xfrm>
        </p:spPr>
        <p:txBody>
          <a:bodyPr>
            <a:normAutofit/>
          </a:bodyPr>
          <a:lstStyle/>
          <a:p>
            <a:r>
              <a:rPr lang="de-DE" sz="5400" dirty="0" err="1"/>
              <a:t>What</a:t>
            </a:r>
            <a:r>
              <a:rPr lang="de-DE" sz="5400" dirty="0"/>
              <a:t> </a:t>
            </a:r>
            <a:r>
              <a:rPr lang="de-DE" sz="5400" dirty="0" err="1"/>
              <a:t>does</a:t>
            </a:r>
            <a:r>
              <a:rPr lang="de-DE" sz="5400" dirty="0"/>
              <a:t> </a:t>
            </a:r>
            <a:r>
              <a:rPr lang="de-DE" sz="5400" dirty="0" err="1"/>
              <a:t>the</a:t>
            </a:r>
            <a:r>
              <a:rPr lang="de-DE" sz="5400" dirty="0"/>
              <a:t> </a:t>
            </a:r>
            <a:r>
              <a:rPr lang="de-DE" sz="5400" dirty="0" err="1"/>
              <a:t>command</a:t>
            </a:r>
            <a:r>
              <a:rPr lang="de-DE" sz="5400" dirty="0"/>
              <a:t> </a:t>
            </a:r>
            <a:r>
              <a:rPr lang="de-DE" sz="5400" dirty="0" err="1"/>
              <a:t>pattern</a:t>
            </a:r>
            <a:r>
              <a:rPr lang="de-DE" sz="5400" dirty="0"/>
              <a: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09E34CBB-A3F1-BC05-E476-3CCE247BCDE1}"/>
              </a:ext>
            </a:extLst>
          </p:cNvPr>
          <p:cNvSpPr>
            <a:spLocks noGrp="1"/>
          </p:cNvSpPr>
          <p:nvPr>
            <p:ph idx="1"/>
          </p:nvPr>
        </p:nvSpPr>
        <p:spPr>
          <a:xfrm>
            <a:off x="838200" y="1929384"/>
            <a:ext cx="10515600" cy="4251960"/>
          </a:xfrm>
        </p:spPr>
        <p:txBody>
          <a:bodyPr>
            <a:normAutofit/>
          </a:bodyPr>
          <a:lstStyle/>
          <a:p>
            <a:r>
              <a:rPr lang="de-DE" sz="2200" dirty="0"/>
              <a:t>The </a:t>
            </a:r>
            <a:r>
              <a:rPr lang="de-DE" sz="2200" dirty="0" err="1"/>
              <a:t>command</a:t>
            </a:r>
            <a:r>
              <a:rPr lang="de-DE" sz="2200" dirty="0"/>
              <a:t> </a:t>
            </a:r>
            <a:r>
              <a:rPr lang="de-DE" sz="2200" dirty="0" err="1"/>
              <a:t>pattern</a:t>
            </a:r>
            <a:r>
              <a:rPr lang="de-DE" sz="2200" dirty="0"/>
              <a:t> </a:t>
            </a:r>
            <a:r>
              <a:rPr lang="de-DE" sz="2200" dirty="0" err="1"/>
              <a:t>encapsulates</a:t>
            </a:r>
            <a:r>
              <a:rPr lang="de-DE" sz="2200" dirty="0"/>
              <a:t> a </a:t>
            </a:r>
            <a:r>
              <a:rPr lang="de-DE" sz="2200" dirty="0" err="1"/>
              <a:t>request</a:t>
            </a:r>
            <a:r>
              <a:rPr lang="de-DE" sz="2200" dirty="0"/>
              <a:t> </a:t>
            </a:r>
            <a:r>
              <a:rPr lang="de-DE" sz="2200" dirty="0" err="1"/>
              <a:t>as</a:t>
            </a:r>
            <a:r>
              <a:rPr lang="de-DE" sz="2200" dirty="0"/>
              <a:t> an </a:t>
            </a:r>
            <a:r>
              <a:rPr lang="de-DE" sz="2200" dirty="0" err="1"/>
              <a:t>object</a:t>
            </a:r>
            <a:endParaRPr lang="de-DE" sz="2200" dirty="0"/>
          </a:p>
          <a:p>
            <a:r>
              <a:rPr lang="de-DE" sz="2200" dirty="0" err="1"/>
              <a:t>It</a:t>
            </a:r>
            <a:r>
              <a:rPr lang="de-DE" sz="2200" dirty="0"/>
              <a:t> </a:t>
            </a:r>
            <a:r>
              <a:rPr lang="de-DE" sz="2200" dirty="0" err="1"/>
              <a:t>seperates</a:t>
            </a:r>
            <a:r>
              <a:rPr lang="de-DE" sz="2200" dirty="0"/>
              <a:t> </a:t>
            </a:r>
            <a:r>
              <a:rPr lang="de-DE" sz="2200" dirty="0" err="1"/>
              <a:t>the</a:t>
            </a:r>
            <a:r>
              <a:rPr lang="de-DE" sz="2200" dirty="0"/>
              <a:t> </a:t>
            </a:r>
            <a:r>
              <a:rPr lang="de-DE" sz="2200" dirty="0" err="1"/>
              <a:t>requester</a:t>
            </a:r>
            <a:r>
              <a:rPr lang="de-DE" sz="2200" dirty="0"/>
              <a:t> </a:t>
            </a:r>
            <a:r>
              <a:rPr lang="de-DE" sz="2200" dirty="0" err="1"/>
              <a:t>of</a:t>
            </a:r>
            <a:r>
              <a:rPr lang="de-DE" sz="2200" dirty="0"/>
              <a:t> an </a:t>
            </a:r>
            <a:r>
              <a:rPr lang="de-DE" sz="2200" dirty="0" err="1"/>
              <a:t>action</a:t>
            </a:r>
            <a:r>
              <a:rPr lang="de-DE" sz="2200" dirty="0"/>
              <a:t> </a:t>
            </a:r>
            <a:r>
              <a:rPr lang="de-DE" sz="2200" dirty="0" err="1"/>
              <a:t>from</a:t>
            </a:r>
            <a:r>
              <a:rPr lang="de-DE" sz="2200" dirty="0"/>
              <a:t> </a:t>
            </a:r>
            <a:r>
              <a:rPr lang="de-DE" sz="2200" dirty="0" err="1"/>
              <a:t>the</a:t>
            </a:r>
            <a:r>
              <a:rPr lang="de-DE" sz="2200" dirty="0"/>
              <a:t> </a:t>
            </a:r>
            <a:r>
              <a:rPr lang="de-DE" sz="2200" dirty="0" err="1"/>
              <a:t>object</a:t>
            </a:r>
            <a:r>
              <a:rPr lang="de-DE" sz="2200" dirty="0"/>
              <a:t> </a:t>
            </a:r>
            <a:r>
              <a:rPr lang="de-DE" sz="2200" dirty="0" err="1"/>
              <a:t>that</a:t>
            </a:r>
            <a:r>
              <a:rPr lang="de-DE" sz="2200" dirty="0"/>
              <a:t> </a:t>
            </a:r>
            <a:r>
              <a:rPr lang="de-DE" sz="2200" dirty="0" err="1"/>
              <a:t>performs</a:t>
            </a:r>
            <a:r>
              <a:rPr lang="de-DE" sz="2200" dirty="0"/>
              <a:t> </a:t>
            </a:r>
            <a:r>
              <a:rPr lang="de-DE" sz="2200" dirty="0" err="1"/>
              <a:t>the</a:t>
            </a:r>
            <a:r>
              <a:rPr lang="de-DE" sz="2200" dirty="0"/>
              <a:t> </a:t>
            </a:r>
            <a:r>
              <a:rPr lang="de-DE" sz="2200" dirty="0" err="1"/>
              <a:t>action</a:t>
            </a:r>
            <a:r>
              <a:rPr lang="de-DE" sz="2200" dirty="0"/>
              <a:t>.</a:t>
            </a:r>
          </a:p>
          <a:p>
            <a:endParaRPr lang="de-DE" sz="2200" dirty="0"/>
          </a:p>
          <a:p>
            <a:r>
              <a:rPr lang="de-DE" sz="2200" dirty="0"/>
              <a:t>So </a:t>
            </a:r>
            <a:r>
              <a:rPr lang="de-DE" sz="2200" dirty="0" err="1"/>
              <a:t>you</a:t>
            </a:r>
            <a:r>
              <a:rPr lang="de-DE" sz="2200" dirty="0"/>
              <a:t> Create a </a:t>
            </a:r>
            <a:r>
              <a:rPr lang="de-DE" sz="2200" dirty="0" err="1"/>
              <a:t>SaveCommand</a:t>
            </a:r>
            <a:r>
              <a:rPr lang="de-DE" sz="2200" dirty="0"/>
              <a:t> and </a:t>
            </a:r>
            <a:r>
              <a:rPr lang="de-DE" sz="2200" dirty="0" err="1"/>
              <a:t>each</a:t>
            </a:r>
            <a:r>
              <a:rPr lang="de-DE" sz="2200" dirty="0"/>
              <a:t> </a:t>
            </a:r>
            <a:r>
              <a:rPr lang="de-DE" sz="2200" dirty="0" err="1"/>
              <a:t>SaveAction</a:t>
            </a:r>
            <a:r>
              <a:rPr lang="de-DE" sz="2200" dirty="0"/>
              <a:t> on </a:t>
            </a:r>
            <a:r>
              <a:rPr lang="de-DE" sz="2200" dirty="0" err="1"/>
              <a:t>the</a:t>
            </a:r>
            <a:r>
              <a:rPr lang="de-DE" sz="2200" dirty="0"/>
              <a:t> GUI </a:t>
            </a:r>
            <a:r>
              <a:rPr lang="de-DE" sz="2200" dirty="0" err="1"/>
              <a:t>can</a:t>
            </a:r>
            <a:r>
              <a:rPr lang="de-DE" sz="2200" dirty="0"/>
              <a:t> </a:t>
            </a:r>
            <a:r>
              <a:rPr lang="de-DE" sz="2200" dirty="0" err="1"/>
              <a:t>call</a:t>
            </a:r>
            <a:r>
              <a:rPr lang="de-DE" sz="2200"/>
              <a:t> it.</a:t>
            </a:r>
            <a:endParaRPr lang="de-DE" sz="2200" dirty="0"/>
          </a:p>
          <a:p>
            <a:endParaRPr lang="de-DE" sz="2200" dirty="0"/>
          </a:p>
        </p:txBody>
      </p:sp>
    </p:spTree>
    <p:extLst>
      <p:ext uri="{BB962C8B-B14F-4D97-AF65-F5344CB8AC3E}">
        <p14:creationId xmlns:p14="http://schemas.microsoft.com/office/powerpoint/2010/main" val="2308831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C1C5FA2-70B3-27BA-B8CF-102F56241DA0}"/>
              </a:ext>
            </a:extLst>
          </p:cNvPr>
          <p:cNvSpPr>
            <a:spLocks noGrp="1"/>
          </p:cNvSpPr>
          <p:nvPr>
            <p:ph type="title"/>
          </p:nvPr>
        </p:nvSpPr>
        <p:spPr>
          <a:xfrm>
            <a:off x="630936" y="639520"/>
            <a:ext cx="3429000" cy="1719072"/>
          </a:xfrm>
        </p:spPr>
        <p:txBody>
          <a:bodyPr anchor="b">
            <a:normAutofit/>
          </a:bodyPr>
          <a:lstStyle/>
          <a:p>
            <a:r>
              <a:rPr lang="de-DE" sz="5400"/>
              <a:t>The Actors</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BAA08823-6C1E-5618-979A-F671E51D79DB}"/>
              </a:ext>
            </a:extLst>
          </p:cNvPr>
          <p:cNvSpPr>
            <a:spLocks noGrp="1"/>
          </p:cNvSpPr>
          <p:nvPr>
            <p:ph idx="1"/>
          </p:nvPr>
        </p:nvSpPr>
        <p:spPr>
          <a:xfrm>
            <a:off x="630936" y="2807208"/>
            <a:ext cx="3429000" cy="3410712"/>
          </a:xfrm>
        </p:spPr>
        <p:txBody>
          <a:bodyPr anchor="t">
            <a:normAutofit/>
          </a:bodyPr>
          <a:lstStyle/>
          <a:p>
            <a:r>
              <a:rPr lang="de-DE" sz="2200" dirty="0"/>
              <a:t>The </a:t>
            </a:r>
            <a:r>
              <a:rPr lang="de-DE" sz="2200" dirty="0" err="1"/>
              <a:t>Invoker</a:t>
            </a:r>
            <a:endParaRPr lang="de-DE" sz="2200" dirty="0"/>
          </a:p>
          <a:p>
            <a:r>
              <a:rPr lang="de-DE" sz="2200" dirty="0"/>
              <a:t>The Command Interface</a:t>
            </a:r>
          </a:p>
          <a:p>
            <a:r>
              <a:rPr lang="de-DE" sz="2200" dirty="0"/>
              <a:t>The </a:t>
            </a:r>
            <a:r>
              <a:rPr lang="de-DE" sz="2200" dirty="0" err="1"/>
              <a:t>ConcreteCommand</a:t>
            </a:r>
            <a:endParaRPr lang="de-DE" sz="2200" dirty="0"/>
          </a:p>
          <a:p>
            <a:r>
              <a:rPr lang="de-DE" sz="2200" dirty="0" err="1"/>
              <a:t>Reciver</a:t>
            </a:r>
            <a:r>
              <a:rPr lang="de-DE" sz="2200" dirty="0"/>
              <a:t> (</a:t>
            </a:r>
            <a:r>
              <a:rPr lang="de-DE" sz="2200" dirty="0" err="1"/>
              <a:t>e.g.Business</a:t>
            </a:r>
            <a:r>
              <a:rPr lang="de-DE" sz="2200" dirty="0"/>
              <a:t> </a:t>
            </a:r>
            <a:r>
              <a:rPr lang="de-DE" sz="2200" dirty="0" err="1"/>
              <a:t>Object</a:t>
            </a:r>
            <a:r>
              <a:rPr lang="de-DE" sz="2200" dirty="0"/>
              <a:t>)</a:t>
            </a:r>
          </a:p>
        </p:txBody>
      </p:sp>
      <p:pic>
        <p:nvPicPr>
          <p:cNvPr id="5" name="Grafik 4" descr="Ein Bild, das Text, Diagramm, parallel, Reihe enthält.&#10;&#10;Automatisch generierte Beschreibung">
            <a:extLst>
              <a:ext uri="{FF2B5EF4-FFF2-40B4-BE49-F238E27FC236}">
                <a16:creationId xmlns:a16="http://schemas.microsoft.com/office/drawing/2014/main" id="{A53BF542-9613-1EEE-1A74-36E98E248E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5658" y="640080"/>
            <a:ext cx="6600995" cy="5577840"/>
          </a:xfrm>
          <a:prstGeom prst="rect">
            <a:avLst/>
          </a:prstGeom>
        </p:spPr>
      </p:pic>
    </p:spTree>
    <p:extLst>
      <p:ext uri="{BB962C8B-B14F-4D97-AF65-F5344CB8AC3E}">
        <p14:creationId xmlns:p14="http://schemas.microsoft.com/office/powerpoint/2010/main" val="3835465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1AE488-6B42-F21F-C994-D87A316894DE}"/>
              </a:ext>
            </a:extLst>
          </p:cNvPr>
          <p:cNvSpPr>
            <a:spLocks noGrp="1"/>
          </p:cNvSpPr>
          <p:nvPr>
            <p:ph type="title"/>
          </p:nvPr>
        </p:nvSpPr>
        <p:spPr/>
        <p:txBody>
          <a:bodyPr/>
          <a:lstStyle/>
          <a:p>
            <a:r>
              <a:rPr lang="de-DE" dirty="0" err="1"/>
              <a:t>Sequence</a:t>
            </a:r>
            <a:r>
              <a:rPr lang="de-DE" dirty="0"/>
              <a:t> </a:t>
            </a:r>
            <a:r>
              <a:rPr lang="de-DE" dirty="0" err="1"/>
              <a:t>diagram</a:t>
            </a:r>
            <a:endParaRPr lang="de-DE" dirty="0"/>
          </a:p>
        </p:txBody>
      </p:sp>
      <p:pic>
        <p:nvPicPr>
          <p:cNvPr id="5" name="Inhaltsplatzhalter 4" descr="Ein Bild, das Text, Diagramm, Reihe, Screenshot enthält.&#10;&#10;Automatisch generierte Beschreibung">
            <a:extLst>
              <a:ext uri="{FF2B5EF4-FFF2-40B4-BE49-F238E27FC236}">
                <a16:creationId xmlns:a16="http://schemas.microsoft.com/office/drawing/2014/main" id="{9538E58C-1C03-9847-8C73-FB5CD1C04D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9875" y="1858169"/>
            <a:ext cx="6572250" cy="4286250"/>
          </a:xfrm>
        </p:spPr>
      </p:pic>
    </p:spTree>
    <p:extLst>
      <p:ext uri="{BB962C8B-B14F-4D97-AF65-F5344CB8AC3E}">
        <p14:creationId xmlns:p14="http://schemas.microsoft.com/office/powerpoint/2010/main" val="1148581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7152D11-5B4E-A593-0F5D-56419430A97A}"/>
              </a:ext>
            </a:extLst>
          </p:cNvPr>
          <p:cNvSpPr>
            <a:spLocks noGrp="1"/>
          </p:cNvSpPr>
          <p:nvPr>
            <p:ph type="title"/>
          </p:nvPr>
        </p:nvSpPr>
        <p:spPr>
          <a:xfrm>
            <a:off x="838200" y="365125"/>
            <a:ext cx="10515600" cy="1325563"/>
          </a:xfrm>
        </p:spPr>
        <p:txBody>
          <a:bodyPr>
            <a:normAutofit/>
          </a:bodyPr>
          <a:lstStyle/>
          <a:p>
            <a:r>
              <a:rPr lang="de-DE" sz="5400" dirty="0" err="1"/>
              <a:t>Sequence</a:t>
            </a:r>
            <a:r>
              <a:rPr lang="de-DE" sz="5400" dirty="0"/>
              <a:t> </a:t>
            </a:r>
            <a:r>
              <a:rPr lang="de-DE" sz="5400" dirty="0" err="1"/>
              <a:t>diagram</a:t>
            </a:r>
            <a:endParaRPr lang="de-DE"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nhaltsplatzhalter 4" descr="Ein Bild, das Text, Diagramm, Reihe, Screenshot enthält.&#10;&#10;Automatisch generierte Beschreibung">
            <a:extLst>
              <a:ext uri="{FF2B5EF4-FFF2-40B4-BE49-F238E27FC236}">
                <a16:creationId xmlns:a16="http://schemas.microsoft.com/office/drawing/2014/main" id="{B71030C1-8EE3-41A2-0294-C9EED9AEF7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945" y="1847431"/>
            <a:ext cx="7472219" cy="4873186"/>
          </a:xfrm>
          <a:prstGeom prst="rect">
            <a:avLst/>
          </a:prstGeom>
        </p:spPr>
      </p:pic>
    </p:spTree>
    <p:extLst>
      <p:ext uri="{BB962C8B-B14F-4D97-AF65-F5344CB8AC3E}">
        <p14:creationId xmlns:p14="http://schemas.microsoft.com/office/powerpoint/2010/main" val="3882241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1C037BE-F7B3-FC17-E5A8-6E56AB87D13B}"/>
              </a:ext>
            </a:extLst>
          </p:cNvPr>
          <p:cNvSpPr>
            <a:spLocks noGrp="1"/>
          </p:cNvSpPr>
          <p:nvPr>
            <p:ph type="title"/>
          </p:nvPr>
        </p:nvSpPr>
        <p:spPr>
          <a:xfrm>
            <a:off x="838200" y="365125"/>
            <a:ext cx="10515600" cy="1325563"/>
          </a:xfrm>
        </p:spPr>
        <p:txBody>
          <a:bodyPr>
            <a:normAutofit/>
          </a:bodyPr>
          <a:lstStyle/>
          <a:p>
            <a:r>
              <a:rPr lang="de-DE" sz="5400" dirty="0"/>
              <a:t>Real </a:t>
            </a:r>
            <a:r>
              <a:rPr lang="de-DE" sz="5400" dirty="0" err="1"/>
              <a:t>world</a:t>
            </a:r>
            <a:r>
              <a:rPr lang="de-DE" sz="5400" dirty="0"/>
              <a:t> </a:t>
            </a:r>
            <a:r>
              <a:rPr lang="de-DE" sz="5400" dirty="0" err="1"/>
              <a:t>analogy</a:t>
            </a:r>
            <a:endParaRPr lang="de-DE"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900F9DA3-79FD-82E4-3B12-ADAEFC492DED}"/>
              </a:ext>
            </a:extLst>
          </p:cNvPr>
          <p:cNvSpPr>
            <a:spLocks noGrp="1"/>
          </p:cNvSpPr>
          <p:nvPr>
            <p:ph idx="1"/>
          </p:nvPr>
        </p:nvSpPr>
        <p:spPr>
          <a:xfrm>
            <a:off x="838200" y="1929384"/>
            <a:ext cx="10515600" cy="4251960"/>
          </a:xfrm>
        </p:spPr>
        <p:txBody>
          <a:bodyPr>
            <a:normAutofit/>
          </a:bodyPr>
          <a:lstStyle/>
          <a:p>
            <a:r>
              <a:rPr lang="en-US" sz="2200" dirty="0"/>
              <a:t>To better understand the Command pattern, let's consider an example of a restaurant ordering system. In this scenario, the waiter acts as the invoker, the chef as the receiver, and the order as the command. When a customer places an order, the waiter creates a command object that contains all the necessary information about the order and passes it to the chef. The chef then executes the command by preparing the food and delivering it to the customer. By using the Command pattern, we can easily modify the system to add new dishes or change the way orders are processed without affecting the existing code.</a:t>
            </a:r>
            <a:endParaRPr lang="de-DE" sz="2200" dirty="0"/>
          </a:p>
        </p:txBody>
      </p:sp>
    </p:spTree>
    <p:extLst>
      <p:ext uri="{BB962C8B-B14F-4D97-AF65-F5344CB8AC3E}">
        <p14:creationId xmlns:p14="http://schemas.microsoft.com/office/powerpoint/2010/main" val="2696485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1C037BE-F7B3-FC17-E5A8-6E56AB87D13B}"/>
              </a:ext>
            </a:extLst>
          </p:cNvPr>
          <p:cNvSpPr>
            <a:spLocks noGrp="1"/>
          </p:cNvSpPr>
          <p:nvPr>
            <p:ph type="title"/>
          </p:nvPr>
        </p:nvSpPr>
        <p:spPr>
          <a:xfrm>
            <a:off x="838200" y="365125"/>
            <a:ext cx="10515600" cy="1325563"/>
          </a:xfrm>
        </p:spPr>
        <p:txBody>
          <a:bodyPr>
            <a:normAutofit/>
          </a:bodyPr>
          <a:lstStyle/>
          <a:p>
            <a:r>
              <a:rPr lang="de-DE" sz="5400" dirty="0"/>
              <a:t>Pros and  </a:t>
            </a:r>
            <a:r>
              <a:rPr lang="de-DE" sz="5400" dirty="0" err="1"/>
              <a:t>Cons</a:t>
            </a:r>
            <a:endParaRPr lang="de-DE"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elle 4">
            <a:extLst>
              <a:ext uri="{FF2B5EF4-FFF2-40B4-BE49-F238E27FC236}">
                <a16:creationId xmlns:a16="http://schemas.microsoft.com/office/drawing/2014/main" id="{D295257C-2ED2-7FFA-330F-B513089C0AE1}"/>
              </a:ext>
            </a:extLst>
          </p:cNvPr>
          <p:cNvGraphicFramePr>
            <a:graphicFrameLocks noGrp="1"/>
          </p:cNvGraphicFramePr>
          <p:nvPr>
            <p:ph idx="1"/>
            <p:extLst>
              <p:ext uri="{D42A27DB-BD31-4B8C-83A1-F6EECF244321}">
                <p14:modId xmlns:p14="http://schemas.microsoft.com/office/powerpoint/2010/main" val="2353756132"/>
              </p:ext>
            </p:extLst>
          </p:nvPr>
        </p:nvGraphicFramePr>
        <p:xfrm>
          <a:off x="838199" y="2369087"/>
          <a:ext cx="10151854" cy="3581400"/>
        </p:xfrm>
        <a:graphic>
          <a:graphicData uri="http://schemas.openxmlformats.org/drawingml/2006/table">
            <a:tbl>
              <a:tblPr firstRow="1" bandRow="1">
                <a:tableStyleId>{21E4AEA4-8DFA-4A89-87EB-49C32662AFE0}</a:tableStyleId>
              </a:tblPr>
              <a:tblGrid>
                <a:gridCol w="5075927">
                  <a:extLst>
                    <a:ext uri="{9D8B030D-6E8A-4147-A177-3AD203B41FA5}">
                      <a16:colId xmlns:a16="http://schemas.microsoft.com/office/drawing/2014/main" val="1094792638"/>
                    </a:ext>
                  </a:extLst>
                </a:gridCol>
                <a:gridCol w="5075927">
                  <a:extLst>
                    <a:ext uri="{9D8B030D-6E8A-4147-A177-3AD203B41FA5}">
                      <a16:colId xmlns:a16="http://schemas.microsoft.com/office/drawing/2014/main" val="2670850625"/>
                    </a:ext>
                  </a:extLst>
                </a:gridCol>
              </a:tblGrid>
              <a:tr h="370840">
                <a:tc>
                  <a:txBody>
                    <a:bodyPr/>
                    <a:lstStyle/>
                    <a:p>
                      <a:r>
                        <a:rPr lang="de-DE" dirty="0"/>
                        <a:t>Pros</a:t>
                      </a:r>
                    </a:p>
                  </a:txBody>
                  <a:tcPr/>
                </a:tc>
                <a:tc>
                  <a:txBody>
                    <a:bodyPr/>
                    <a:lstStyle/>
                    <a:p>
                      <a:r>
                        <a:rPr lang="de-DE" dirty="0" err="1"/>
                        <a:t>Cons</a:t>
                      </a:r>
                      <a:endParaRPr lang="de-DE" dirty="0"/>
                    </a:p>
                  </a:txBody>
                  <a:tcPr/>
                </a:tc>
                <a:extLst>
                  <a:ext uri="{0D108BD9-81ED-4DB2-BD59-A6C34878D82A}">
                    <a16:rowId xmlns:a16="http://schemas.microsoft.com/office/drawing/2014/main" val="2971411008"/>
                  </a:ext>
                </a:extLst>
              </a:tr>
              <a:tr h="370840">
                <a:tc>
                  <a:txBody>
                    <a:bodyPr/>
                    <a:lstStyle/>
                    <a:p>
                      <a:r>
                        <a:rPr lang="de-DE" dirty="0"/>
                        <a:t>Single </a:t>
                      </a:r>
                      <a:r>
                        <a:rPr lang="de-DE" dirty="0" err="1"/>
                        <a:t>Responsibility</a:t>
                      </a:r>
                      <a:r>
                        <a:rPr lang="de-DE" dirty="0"/>
                        <a:t> </a:t>
                      </a:r>
                      <a:r>
                        <a:rPr lang="de-DE" dirty="0" err="1"/>
                        <a:t>Principle</a:t>
                      </a:r>
                      <a:endParaRPr lang="de-DE" dirty="0"/>
                    </a:p>
                    <a:p>
                      <a:r>
                        <a:rPr lang="de-DE" dirty="0" err="1"/>
                        <a:t>You</a:t>
                      </a:r>
                      <a:r>
                        <a:rPr lang="de-DE" dirty="0"/>
                        <a:t> </a:t>
                      </a:r>
                      <a:r>
                        <a:rPr lang="de-DE" dirty="0" err="1"/>
                        <a:t>can</a:t>
                      </a:r>
                      <a:r>
                        <a:rPr lang="de-DE" dirty="0"/>
                        <a:t> </a:t>
                      </a:r>
                      <a:r>
                        <a:rPr lang="de-DE" dirty="0" err="1"/>
                        <a:t>decouple</a:t>
                      </a:r>
                      <a:r>
                        <a:rPr lang="de-DE" dirty="0"/>
                        <a:t> </a:t>
                      </a:r>
                      <a:r>
                        <a:rPr lang="de-DE" dirty="0" err="1"/>
                        <a:t>classes</a:t>
                      </a:r>
                      <a:r>
                        <a:rPr lang="de-DE" dirty="0"/>
                        <a:t> </a:t>
                      </a:r>
                      <a:r>
                        <a:rPr lang="de-DE" dirty="0" err="1"/>
                        <a:t>that</a:t>
                      </a:r>
                      <a:r>
                        <a:rPr lang="de-DE" dirty="0"/>
                        <a:t> </a:t>
                      </a:r>
                      <a:r>
                        <a:rPr lang="de-DE" dirty="0" err="1"/>
                        <a:t>invoke</a:t>
                      </a:r>
                      <a:r>
                        <a:rPr lang="de-DE" dirty="0"/>
                        <a:t> </a:t>
                      </a:r>
                      <a:r>
                        <a:rPr lang="de-DE" dirty="0" err="1"/>
                        <a:t>operations</a:t>
                      </a:r>
                      <a:r>
                        <a:rPr lang="de-DE" dirty="0"/>
                        <a:t> </a:t>
                      </a:r>
                      <a:r>
                        <a:rPr lang="de-DE" dirty="0" err="1"/>
                        <a:t>from</a:t>
                      </a:r>
                      <a:r>
                        <a:rPr lang="de-DE" dirty="0"/>
                        <a:t> </a:t>
                      </a:r>
                      <a:r>
                        <a:rPr lang="de-DE" dirty="0" err="1"/>
                        <a:t>classes</a:t>
                      </a:r>
                      <a:r>
                        <a:rPr lang="de-DE" dirty="0"/>
                        <a:t> </a:t>
                      </a:r>
                      <a:r>
                        <a:rPr lang="de-DE" dirty="0" err="1"/>
                        <a:t>that</a:t>
                      </a:r>
                      <a:r>
                        <a:rPr lang="de-DE" dirty="0"/>
                        <a:t> perform </a:t>
                      </a:r>
                      <a:r>
                        <a:rPr lang="de-DE" dirty="0" err="1"/>
                        <a:t>these</a:t>
                      </a:r>
                      <a:r>
                        <a:rPr lang="de-DE" dirty="0"/>
                        <a:t> </a:t>
                      </a:r>
                      <a:r>
                        <a:rPr lang="de-DE" dirty="0" err="1"/>
                        <a:t>operations</a:t>
                      </a:r>
                      <a:endParaRPr lang="de-DE" dirty="0"/>
                    </a:p>
                  </a:txBody>
                  <a:tcPr/>
                </a:tc>
                <a:tc>
                  <a:txBody>
                    <a:bodyPr/>
                    <a:lstStyle/>
                    <a:p>
                      <a:r>
                        <a:rPr lang="de-DE" dirty="0"/>
                        <a:t>The code </a:t>
                      </a:r>
                      <a:r>
                        <a:rPr lang="de-DE" dirty="0" err="1"/>
                        <a:t>may</a:t>
                      </a:r>
                      <a:r>
                        <a:rPr lang="de-DE" dirty="0"/>
                        <a:t> </a:t>
                      </a:r>
                      <a:r>
                        <a:rPr lang="de-DE" dirty="0" err="1"/>
                        <a:t>become</a:t>
                      </a:r>
                      <a:r>
                        <a:rPr lang="de-DE" dirty="0"/>
                        <a:t> </a:t>
                      </a:r>
                      <a:r>
                        <a:rPr lang="de-DE" dirty="0" err="1"/>
                        <a:t>more</a:t>
                      </a:r>
                      <a:r>
                        <a:rPr lang="de-DE" dirty="0"/>
                        <a:t> </a:t>
                      </a:r>
                      <a:r>
                        <a:rPr lang="de-DE" dirty="0" err="1"/>
                        <a:t>complicated</a:t>
                      </a:r>
                      <a:r>
                        <a:rPr lang="de-DE" dirty="0"/>
                        <a:t> </a:t>
                      </a:r>
                      <a:r>
                        <a:rPr lang="de-DE" dirty="0" err="1"/>
                        <a:t>since</a:t>
                      </a:r>
                      <a:r>
                        <a:rPr lang="de-DE" dirty="0"/>
                        <a:t> </a:t>
                      </a:r>
                      <a:r>
                        <a:rPr lang="de-DE" dirty="0" err="1"/>
                        <a:t>you‘re</a:t>
                      </a:r>
                      <a:r>
                        <a:rPr lang="de-DE" dirty="0"/>
                        <a:t> </a:t>
                      </a:r>
                      <a:r>
                        <a:rPr lang="de-DE" dirty="0" err="1"/>
                        <a:t>introducting</a:t>
                      </a:r>
                      <a:r>
                        <a:rPr lang="de-DE" dirty="0"/>
                        <a:t> a </a:t>
                      </a:r>
                      <a:r>
                        <a:rPr lang="de-DE" dirty="0" err="1"/>
                        <a:t>whole</a:t>
                      </a:r>
                      <a:r>
                        <a:rPr lang="de-DE" dirty="0"/>
                        <a:t> </a:t>
                      </a:r>
                      <a:r>
                        <a:rPr lang="de-DE" dirty="0" err="1"/>
                        <a:t>new</a:t>
                      </a:r>
                      <a:r>
                        <a:rPr lang="de-DE" dirty="0"/>
                        <a:t> </a:t>
                      </a:r>
                      <a:r>
                        <a:rPr lang="de-DE" dirty="0" err="1"/>
                        <a:t>layer</a:t>
                      </a:r>
                      <a:r>
                        <a:rPr lang="de-DE" dirty="0"/>
                        <a:t> </a:t>
                      </a:r>
                      <a:r>
                        <a:rPr lang="de-DE" dirty="0" err="1"/>
                        <a:t>between</a:t>
                      </a:r>
                      <a:r>
                        <a:rPr lang="de-DE" dirty="0"/>
                        <a:t> </a:t>
                      </a:r>
                      <a:r>
                        <a:rPr lang="de-DE" dirty="0" err="1"/>
                        <a:t>senders</a:t>
                      </a:r>
                      <a:r>
                        <a:rPr lang="de-DE" dirty="0"/>
                        <a:t> and </a:t>
                      </a:r>
                      <a:r>
                        <a:rPr lang="de-DE" dirty="0" err="1"/>
                        <a:t>recivers</a:t>
                      </a:r>
                      <a:endParaRPr lang="de-DE" dirty="0"/>
                    </a:p>
                  </a:txBody>
                  <a:tcPr/>
                </a:tc>
                <a:extLst>
                  <a:ext uri="{0D108BD9-81ED-4DB2-BD59-A6C34878D82A}">
                    <a16:rowId xmlns:a16="http://schemas.microsoft.com/office/drawing/2014/main" val="902382336"/>
                  </a:ext>
                </a:extLst>
              </a:tr>
              <a:tr h="370840">
                <a:tc>
                  <a:txBody>
                    <a:bodyPr/>
                    <a:lstStyle/>
                    <a:p>
                      <a:r>
                        <a:rPr lang="de-DE" dirty="0"/>
                        <a:t>Open/</a:t>
                      </a:r>
                      <a:r>
                        <a:rPr lang="de-DE" dirty="0" err="1"/>
                        <a:t>Closed</a:t>
                      </a:r>
                      <a:r>
                        <a:rPr lang="de-DE" dirty="0"/>
                        <a:t> </a:t>
                      </a:r>
                      <a:r>
                        <a:rPr lang="de-DE" dirty="0" err="1"/>
                        <a:t>Principle</a:t>
                      </a:r>
                      <a:endParaRPr lang="de-DE" dirty="0"/>
                    </a:p>
                    <a:p>
                      <a:r>
                        <a:rPr lang="de-DE" dirty="0" err="1"/>
                        <a:t>You</a:t>
                      </a:r>
                      <a:r>
                        <a:rPr lang="de-DE" dirty="0"/>
                        <a:t> </a:t>
                      </a:r>
                      <a:r>
                        <a:rPr lang="de-DE" dirty="0" err="1"/>
                        <a:t>cann</a:t>
                      </a:r>
                      <a:r>
                        <a:rPr lang="de-DE" dirty="0"/>
                        <a:t> </a:t>
                      </a:r>
                      <a:r>
                        <a:rPr lang="de-DE" dirty="0" err="1"/>
                        <a:t>introduce</a:t>
                      </a:r>
                      <a:r>
                        <a:rPr lang="de-DE" dirty="0"/>
                        <a:t> </a:t>
                      </a:r>
                      <a:r>
                        <a:rPr lang="de-DE" dirty="0" err="1"/>
                        <a:t>new</a:t>
                      </a:r>
                      <a:r>
                        <a:rPr lang="de-DE" dirty="0"/>
                        <a:t> </a:t>
                      </a:r>
                      <a:r>
                        <a:rPr lang="de-DE" dirty="0" err="1"/>
                        <a:t>commands</a:t>
                      </a:r>
                      <a:r>
                        <a:rPr lang="de-DE" dirty="0"/>
                        <a:t> </a:t>
                      </a:r>
                      <a:r>
                        <a:rPr lang="de-DE" dirty="0" err="1"/>
                        <a:t>into</a:t>
                      </a:r>
                      <a:r>
                        <a:rPr lang="de-DE" dirty="0"/>
                        <a:t> </a:t>
                      </a:r>
                      <a:r>
                        <a:rPr lang="de-DE" dirty="0" err="1"/>
                        <a:t>the</a:t>
                      </a:r>
                      <a:r>
                        <a:rPr lang="de-DE" dirty="0"/>
                        <a:t> </a:t>
                      </a:r>
                      <a:r>
                        <a:rPr lang="de-DE" dirty="0" err="1"/>
                        <a:t>app</a:t>
                      </a:r>
                      <a:r>
                        <a:rPr lang="de-DE" dirty="0"/>
                        <a:t> </a:t>
                      </a:r>
                      <a:r>
                        <a:rPr lang="de-DE" dirty="0" err="1"/>
                        <a:t>without</a:t>
                      </a:r>
                      <a:r>
                        <a:rPr lang="de-DE" dirty="0"/>
                        <a:t> </a:t>
                      </a:r>
                      <a:r>
                        <a:rPr lang="de-DE" dirty="0" err="1"/>
                        <a:t>breaking</a:t>
                      </a:r>
                      <a:r>
                        <a:rPr lang="de-DE" dirty="0"/>
                        <a:t> </a:t>
                      </a:r>
                      <a:r>
                        <a:rPr lang="de-DE" dirty="0" err="1"/>
                        <a:t>changes</a:t>
                      </a:r>
                      <a:r>
                        <a:rPr lang="de-DE" dirty="0"/>
                        <a:t>.</a:t>
                      </a:r>
                    </a:p>
                  </a:txBody>
                  <a:tcPr/>
                </a:tc>
                <a:tc>
                  <a:txBody>
                    <a:bodyPr/>
                    <a:lstStyle/>
                    <a:p>
                      <a:endParaRPr lang="de-DE"/>
                    </a:p>
                  </a:txBody>
                  <a:tcPr/>
                </a:tc>
                <a:extLst>
                  <a:ext uri="{0D108BD9-81ED-4DB2-BD59-A6C34878D82A}">
                    <a16:rowId xmlns:a16="http://schemas.microsoft.com/office/drawing/2014/main" val="3524542602"/>
                  </a:ext>
                </a:extLst>
              </a:tr>
              <a:tr h="370840">
                <a:tc>
                  <a:txBody>
                    <a:bodyPr/>
                    <a:lstStyle/>
                    <a:p>
                      <a:r>
                        <a:rPr lang="de-DE" dirty="0" err="1"/>
                        <a:t>You</a:t>
                      </a:r>
                      <a:r>
                        <a:rPr lang="de-DE" dirty="0"/>
                        <a:t> </a:t>
                      </a:r>
                      <a:r>
                        <a:rPr lang="de-DE" dirty="0" err="1"/>
                        <a:t>can</a:t>
                      </a:r>
                      <a:r>
                        <a:rPr lang="de-DE" dirty="0"/>
                        <a:t> </a:t>
                      </a:r>
                      <a:r>
                        <a:rPr lang="de-DE" dirty="0" err="1"/>
                        <a:t>implement</a:t>
                      </a:r>
                      <a:r>
                        <a:rPr lang="de-DE" dirty="0"/>
                        <a:t> </a:t>
                      </a:r>
                      <a:r>
                        <a:rPr lang="de-DE" dirty="0" err="1"/>
                        <a:t>undo</a:t>
                      </a:r>
                      <a:r>
                        <a:rPr lang="de-DE" dirty="0"/>
                        <a:t>/</a:t>
                      </a:r>
                      <a:r>
                        <a:rPr lang="de-DE" dirty="0" err="1"/>
                        <a:t>redo</a:t>
                      </a:r>
                      <a:endParaRPr lang="de-DE" dirty="0"/>
                    </a:p>
                  </a:txBody>
                  <a:tcPr/>
                </a:tc>
                <a:tc>
                  <a:txBody>
                    <a:bodyPr/>
                    <a:lstStyle/>
                    <a:p>
                      <a:endParaRPr lang="de-DE" dirty="0"/>
                    </a:p>
                  </a:txBody>
                  <a:tcPr/>
                </a:tc>
                <a:extLst>
                  <a:ext uri="{0D108BD9-81ED-4DB2-BD59-A6C34878D82A}">
                    <a16:rowId xmlns:a16="http://schemas.microsoft.com/office/drawing/2014/main" val="3566149870"/>
                  </a:ext>
                </a:extLst>
              </a:tr>
              <a:tr h="370840">
                <a:tc>
                  <a:txBody>
                    <a:bodyPr/>
                    <a:lstStyle/>
                    <a:p>
                      <a:r>
                        <a:rPr lang="de-DE" dirty="0" err="1"/>
                        <a:t>You</a:t>
                      </a:r>
                      <a:r>
                        <a:rPr lang="de-DE" dirty="0"/>
                        <a:t> </a:t>
                      </a:r>
                      <a:r>
                        <a:rPr lang="de-DE" dirty="0" err="1"/>
                        <a:t>can</a:t>
                      </a:r>
                      <a:r>
                        <a:rPr lang="de-DE" dirty="0"/>
                        <a:t> </a:t>
                      </a:r>
                      <a:r>
                        <a:rPr lang="de-DE" dirty="0" err="1"/>
                        <a:t>implement</a:t>
                      </a:r>
                      <a:r>
                        <a:rPr lang="de-DE" dirty="0"/>
                        <a:t> </a:t>
                      </a:r>
                      <a:r>
                        <a:rPr lang="de-DE" dirty="0" err="1"/>
                        <a:t>deferred</a:t>
                      </a:r>
                      <a:r>
                        <a:rPr lang="de-DE" dirty="0"/>
                        <a:t> </a:t>
                      </a:r>
                      <a:r>
                        <a:rPr lang="de-DE" dirty="0" err="1"/>
                        <a:t>execution</a:t>
                      </a:r>
                      <a:r>
                        <a:rPr lang="de-DE" dirty="0"/>
                        <a:t> </a:t>
                      </a:r>
                      <a:r>
                        <a:rPr lang="de-DE" dirty="0" err="1"/>
                        <a:t>of</a:t>
                      </a:r>
                      <a:r>
                        <a:rPr lang="de-DE" dirty="0"/>
                        <a:t> </a:t>
                      </a:r>
                      <a:r>
                        <a:rPr lang="de-DE" dirty="0" err="1"/>
                        <a:t>operations</a:t>
                      </a:r>
                      <a:endParaRPr lang="de-DE" dirty="0"/>
                    </a:p>
                  </a:txBody>
                  <a:tcPr/>
                </a:tc>
                <a:tc>
                  <a:txBody>
                    <a:bodyPr/>
                    <a:lstStyle/>
                    <a:p>
                      <a:endParaRPr lang="de-DE" dirty="0"/>
                    </a:p>
                  </a:txBody>
                  <a:tcPr/>
                </a:tc>
                <a:extLst>
                  <a:ext uri="{0D108BD9-81ED-4DB2-BD59-A6C34878D82A}">
                    <a16:rowId xmlns:a16="http://schemas.microsoft.com/office/drawing/2014/main" val="3291083912"/>
                  </a:ext>
                </a:extLst>
              </a:tr>
              <a:tr h="370840">
                <a:tc>
                  <a:txBody>
                    <a:bodyPr/>
                    <a:lstStyle/>
                    <a:p>
                      <a:r>
                        <a:rPr lang="de-DE" dirty="0" err="1"/>
                        <a:t>You</a:t>
                      </a:r>
                      <a:r>
                        <a:rPr lang="de-DE" dirty="0"/>
                        <a:t> </a:t>
                      </a:r>
                      <a:r>
                        <a:rPr lang="de-DE" dirty="0" err="1"/>
                        <a:t>can</a:t>
                      </a:r>
                      <a:r>
                        <a:rPr lang="de-DE" dirty="0"/>
                        <a:t> </a:t>
                      </a:r>
                      <a:r>
                        <a:rPr lang="de-DE" dirty="0" err="1"/>
                        <a:t>assemble</a:t>
                      </a:r>
                      <a:r>
                        <a:rPr lang="de-DE" dirty="0"/>
                        <a:t> a simple </a:t>
                      </a:r>
                      <a:r>
                        <a:rPr lang="de-DE" dirty="0" err="1"/>
                        <a:t>set</a:t>
                      </a:r>
                      <a:r>
                        <a:rPr lang="de-DE" dirty="0"/>
                        <a:t> </a:t>
                      </a:r>
                      <a:r>
                        <a:rPr lang="de-DE" dirty="0" err="1"/>
                        <a:t>of</a:t>
                      </a:r>
                      <a:r>
                        <a:rPr lang="de-DE" dirty="0"/>
                        <a:t> simple </a:t>
                      </a:r>
                      <a:r>
                        <a:rPr lang="de-DE" dirty="0" err="1"/>
                        <a:t>commands</a:t>
                      </a:r>
                      <a:r>
                        <a:rPr lang="de-DE" dirty="0"/>
                        <a:t> </a:t>
                      </a:r>
                      <a:r>
                        <a:rPr lang="de-DE" dirty="0" err="1"/>
                        <a:t>into</a:t>
                      </a:r>
                      <a:r>
                        <a:rPr lang="de-DE" dirty="0"/>
                        <a:t> </a:t>
                      </a:r>
                      <a:r>
                        <a:rPr lang="de-DE" dirty="0" err="1"/>
                        <a:t>one</a:t>
                      </a:r>
                      <a:r>
                        <a:rPr lang="de-DE" dirty="0"/>
                        <a:t> </a:t>
                      </a:r>
                      <a:r>
                        <a:rPr lang="de-DE" dirty="0" err="1"/>
                        <a:t>complex</a:t>
                      </a:r>
                      <a:r>
                        <a:rPr lang="de-DE" dirty="0"/>
                        <a:t>.</a:t>
                      </a:r>
                    </a:p>
                  </a:txBody>
                  <a:tcPr/>
                </a:tc>
                <a:tc>
                  <a:txBody>
                    <a:bodyPr/>
                    <a:lstStyle/>
                    <a:p>
                      <a:endParaRPr lang="de-DE" dirty="0"/>
                    </a:p>
                  </a:txBody>
                  <a:tcPr/>
                </a:tc>
                <a:extLst>
                  <a:ext uri="{0D108BD9-81ED-4DB2-BD59-A6C34878D82A}">
                    <a16:rowId xmlns:a16="http://schemas.microsoft.com/office/drawing/2014/main" val="3430522367"/>
                  </a:ext>
                </a:extLst>
              </a:tr>
            </a:tbl>
          </a:graphicData>
        </a:graphic>
      </p:graphicFrame>
    </p:spTree>
    <p:extLst>
      <p:ext uri="{BB962C8B-B14F-4D97-AF65-F5344CB8AC3E}">
        <p14:creationId xmlns:p14="http://schemas.microsoft.com/office/powerpoint/2010/main" val="288237644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08AFD6F9BDD72B42B7EC9CBE559DD8AC" ma:contentTypeVersion="13" ma:contentTypeDescription="Ein neues Dokument erstellen." ma:contentTypeScope="" ma:versionID="8755dcd4f8083f127559e30ba2bffcc2">
  <xsd:schema xmlns:xsd="http://www.w3.org/2001/XMLSchema" xmlns:xs="http://www.w3.org/2001/XMLSchema" xmlns:p="http://schemas.microsoft.com/office/2006/metadata/properties" xmlns:ns3="347361c9-9535-4fd9-b85b-c55b25140373" xmlns:ns4="68b7ffdf-4f72-4738-9b40-895532661484" targetNamespace="http://schemas.microsoft.com/office/2006/metadata/properties" ma:root="true" ma:fieldsID="e3768b3dde23468cfd710ca3d24e89e3" ns3:_="" ns4:_="">
    <xsd:import namespace="347361c9-9535-4fd9-b85b-c55b25140373"/>
    <xsd:import namespace="68b7ffdf-4f72-4738-9b40-89553266148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DateTaken" minOccurs="0"/>
                <xsd:element ref="ns4:MediaLengthInSeconds" minOccurs="0"/>
                <xsd:element ref="ns4:_activity"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7361c9-9535-4fd9-b85b-c55b25140373" elementFormDefault="qualified">
    <xsd:import namespace="http://schemas.microsoft.com/office/2006/documentManagement/types"/>
    <xsd:import namespace="http://schemas.microsoft.com/office/infopath/2007/PartnerControls"/>
    <xsd:element name="SharedWithUsers" ma:index="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Freigegeben für - Details" ma:internalName="SharedWithDetails" ma:readOnly="true">
      <xsd:simpleType>
        <xsd:restriction base="dms:Note">
          <xsd:maxLength value="255"/>
        </xsd:restriction>
      </xsd:simpleType>
    </xsd:element>
    <xsd:element name="SharingHintHash" ma:index="10" nillable="true" ma:displayName="Freigabehinweis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b7ffdf-4f72-4738-9b40-89553266148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68b7ffdf-4f72-4738-9b40-895532661484" xsi:nil="true"/>
  </documentManagement>
</p:properties>
</file>

<file path=customXml/itemProps1.xml><?xml version="1.0" encoding="utf-8"?>
<ds:datastoreItem xmlns:ds="http://schemas.openxmlformats.org/officeDocument/2006/customXml" ds:itemID="{75538A2D-8AE7-4476-B607-14BA5B03FC8D}">
  <ds:schemaRefs>
    <ds:schemaRef ds:uri="http://schemas.microsoft.com/sharepoint/v3/contenttype/forms"/>
  </ds:schemaRefs>
</ds:datastoreItem>
</file>

<file path=customXml/itemProps2.xml><?xml version="1.0" encoding="utf-8"?>
<ds:datastoreItem xmlns:ds="http://schemas.openxmlformats.org/officeDocument/2006/customXml" ds:itemID="{4A7A6C5B-FBE4-40E4-B921-DEC6FD8228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7361c9-9535-4fd9-b85b-c55b25140373"/>
    <ds:schemaRef ds:uri="68b7ffdf-4f72-4738-9b40-89553266148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AE78EC3-7EC1-4772-B67D-BB67D6468D80}">
  <ds:schemaRefs>
    <ds:schemaRef ds:uri="http://purl.org/dc/elements/1.1/"/>
    <ds:schemaRef ds:uri="http://schemas.microsoft.com/office/2006/metadata/properties"/>
    <ds:schemaRef ds:uri="http://purl.org/dc/terms/"/>
    <ds:schemaRef ds:uri="http://schemas.openxmlformats.org/package/2006/metadata/core-properties"/>
    <ds:schemaRef ds:uri="347361c9-9535-4fd9-b85b-c55b25140373"/>
    <ds:schemaRef ds:uri="http://schemas.microsoft.com/office/2006/documentManagement/types"/>
    <ds:schemaRef ds:uri="http://schemas.microsoft.com/office/infopath/2007/PartnerControls"/>
    <ds:schemaRef ds:uri="68b7ffdf-4f72-4738-9b40-895532661484"/>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415</Words>
  <Application>Microsoft Office PowerPoint</Application>
  <PresentationFormat>Breitbild</PresentationFormat>
  <Paragraphs>41</Paragraphs>
  <Slides>11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11</vt:i4>
      </vt:variant>
    </vt:vector>
  </HeadingPairs>
  <TitlesOfParts>
    <vt:vector size="15" baseType="lpstr">
      <vt:lpstr>Arial</vt:lpstr>
      <vt:lpstr>Calibri</vt:lpstr>
      <vt:lpstr>Calibri Light</vt:lpstr>
      <vt:lpstr>Office</vt:lpstr>
      <vt:lpstr>Command Design Pattern</vt:lpstr>
      <vt:lpstr>Problem</vt:lpstr>
      <vt:lpstr>Solution:  Use Command Pattern</vt:lpstr>
      <vt:lpstr>What does the command pattern?</vt:lpstr>
      <vt:lpstr>The Actors</vt:lpstr>
      <vt:lpstr>Sequence diagram</vt:lpstr>
      <vt:lpstr>Sequence diagram</vt:lpstr>
      <vt:lpstr>Real world analogy</vt:lpstr>
      <vt:lpstr>Pros and  Cons</vt:lpstr>
      <vt:lpstr>Hands-On Workshop</vt:lpstr>
      <vt:lpstr>When you shold choose command pattern?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Command Design Pattern</dc:title>
  <dc:creator>Jan-Lukas Pagel</dc:creator>
  <cp:lastModifiedBy>Jan-Lukas Pagel</cp:lastModifiedBy>
  <cp:revision>2</cp:revision>
  <dcterms:created xsi:type="dcterms:W3CDTF">2023-08-30T10:55:45Z</dcterms:created>
  <dcterms:modified xsi:type="dcterms:W3CDTF">2023-08-30T14:43:41Z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0x01010008AFD6F9BDD72B42B7EC9CBE559DD8AC</vt:lpwstr>
  </property>
</Properties>
</file>