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2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8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5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83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14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7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0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06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6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A934-6DFA-FB46-84C3-D547F6D5A2B4}" type="datetimeFigureOut">
              <a:rPr lang="es-ES" smtClean="0"/>
              <a:t>14/09/22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7B66-5050-3847-8446-EC1F6BEEB9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20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362596" y="592216"/>
            <a:ext cx="8417380" cy="4166689"/>
            <a:chOff x="362596" y="592216"/>
            <a:chExt cx="8417380" cy="4166689"/>
          </a:xfrm>
        </p:grpSpPr>
        <p:pic>
          <p:nvPicPr>
            <p:cNvPr id="5" name="Imagen 4" descr="Captura de Pantalla 2022-09-14 a la(s) 17.23.33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08" y="592216"/>
              <a:ext cx="8403868" cy="4166689"/>
            </a:xfrm>
            <a:prstGeom prst="rect">
              <a:avLst/>
            </a:prstGeom>
          </p:spPr>
        </p:pic>
        <p:pic>
          <p:nvPicPr>
            <p:cNvPr id="4" name="Imagen 3" descr="Captura de Pantalla 2022-09-14 a la(s) 17.23.5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62596" y="877424"/>
              <a:ext cx="213511" cy="386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065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Dorian Linero</dc:creator>
  <cp:lastModifiedBy>Dorian Linero</cp:lastModifiedBy>
  <cp:revision>1</cp:revision>
  <dcterms:created xsi:type="dcterms:W3CDTF">2022-09-14T22:24:08Z</dcterms:created>
  <dcterms:modified xsi:type="dcterms:W3CDTF">2022-09-14T22:28:47Z</dcterms:modified>
</cp:coreProperties>
</file>