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2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9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0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814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84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193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409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44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13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81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2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04B84-C86D-47D7-9B66-1DFE411131C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43F7-BEA4-4211-AC44-232C01612B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073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fuHam2OSgi0Fubg_FepT9_vngZYiG_RXTs_AJQZe1Bs/edit?gid=0#gid=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60566" y="259708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전체</a:t>
            </a:r>
            <a:endParaRPr lang="ko-KR" altLang="en-US" sz="40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401" y="1043794"/>
            <a:ext cx="9631480" cy="39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7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286" y="975988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암조건 </a:t>
            </a:r>
            <a:r>
              <a:rPr lang="en-US" altLang="ko-KR" sz="4000" smtClean="0"/>
              <a:t>vs </a:t>
            </a:r>
            <a:r>
              <a:rPr lang="ko-KR" altLang="en-US" sz="4000" smtClean="0"/>
              <a:t>광조건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52" y="1898978"/>
            <a:ext cx="5113053" cy="207213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39" y="1899729"/>
            <a:ext cx="5048717" cy="20713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194" y="4093701"/>
            <a:ext cx="5225622" cy="21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6286" y="975988"/>
            <a:ext cx="5747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발아 </a:t>
            </a:r>
            <a:r>
              <a:rPr lang="en-US" altLang="ko-KR" sz="4000" smtClean="0"/>
              <a:t>vs </a:t>
            </a:r>
            <a:r>
              <a:rPr lang="ko-KR" altLang="en-US" sz="4000" smtClean="0"/>
              <a:t>출아</a:t>
            </a:r>
            <a:endParaRPr lang="ko-KR" altLang="en-US" sz="40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527" y="3927567"/>
            <a:ext cx="5744740" cy="233951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70" y="4128090"/>
            <a:ext cx="4954164" cy="203918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0639" y="1582534"/>
            <a:ext cx="5981776" cy="244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34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86" y="975988"/>
            <a:ext cx="6537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최초 발아시</a:t>
            </a:r>
            <a:r>
              <a:rPr lang="en-US" altLang="ko-KR" sz="4000" smtClean="0"/>
              <a:t>/</a:t>
            </a:r>
            <a:r>
              <a:rPr lang="ko-KR" altLang="en-US" sz="4000" smtClean="0"/>
              <a:t>출아시</a:t>
            </a:r>
            <a:endParaRPr lang="ko-KR" alt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8091714" y="2308979"/>
            <a:ext cx="293333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백수오</a:t>
            </a:r>
            <a:r>
              <a:rPr lang="en-US" altLang="ko-KR" smtClean="0"/>
              <a:t>(</a:t>
            </a:r>
            <a:r>
              <a:rPr lang="ko-KR" altLang="en-US" smtClean="0"/>
              <a:t>광</a:t>
            </a:r>
            <a:r>
              <a:rPr lang="en-US" altLang="ko-KR" smtClean="0"/>
              <a:t>) 4/30</a:t>
            </a:r>
          </a:p>
          <a:p>
            <a:r>
              <a:rPr lang="ko-KR" altLang="en-US" smtClean="0"/>
              <a:t>백수오</a:t>
            </a:r>
            <a:r>
              <a:rPr lang="en-US" altLang="ko-KR" smtClean="0"/>
              <a:t>(</a:t>
            </a:r>
            <a:r>
              <a:rPr lang="ko-KR" altLang="en-US" smtClean="0"/>
              <a:t>암</a:t>
            </a:r>
            <a:r>
              <a:rPr lang="en-US" altLang="ko-KR" smtClean="0"/>
              <a:t>) 4/30</a:t>
            </a:r>
          </a:p>
          <a:p>
            <a:r>
              <a:rPr lang="ko-KR" altLang="en-US" smtClean="0"/>
              <a:t>백수오 출아 </a:t>
            </a:r>
            <a:r>
              <a:rPr lang="en-US" altLang="ko-KR" smtClean="0"/>
              <a:t>5/4</a:t>
            </a:r>
          </a:p>
          <a:p>
            <a:endParaRPr lang="en-US" altLang="ko-KR"/>
          </a:p>
          <a:p>
            <a:r>
              <a:rPr lang="ko-KR" altLang="en-US" smtClean="0"/>
              <a:t>방풍</a:t>
            </a:r>
            <a:r>
              <a:rPr lang="en-US" altLang="ko-KR" smtClean="0"/>
              <a:t>(</a:t>
            </a:r>
            <a:r>
              <a:rPr lang="ko-KR" altLang="en-US" smtClean="0"/>
              <a:t>암</a:t>
            </a:r>
            <a:r>
              <a:rPr lang="en-US" altLang="ko-KR" smtClean="0"/>
              <a:t>) 5/6</a:t>
            </a:r>
          </a:p>
          <a:p>
            <a:r>
              <a:rPr lang="ko-KR" altLang="en-US" smtClean="0"/>
              <a:t>방풍</a:t>
            </a:r>
            <a:r>
              <a:rPr lang="en-US" altLang="ko-KR" smtClean="0"/>
              <a:t>(</a:t>
            </a:r>
            <a:r>
              <a:rPr lang="ko-KR" altLang="en-US" smtClean="0"/>
              <a:t>광</a:t>
            </a:r>
            <a:r>
              <a:rPr lang="en-US" altLang="ko-KR" smtClean="0"/>
              <a:t>) 5/8</a:t>
            </a:r>
          </a:p>
          <a:p>
            <a:r>
              <a:rPr lang="ko-KR" altLang="en-US" smtClean="0"/>
              <a:t>방풍</a:t>
            </a:r>
            <a:r>
              <a:rPr lang="en-US" altLang="ko-KR"/>
              <a:t> </a:t>
            </a:r>
            <a:r>
              <a:rPr lang="ko-KR" altLang="en-US" smtClean="0"/>
              <a:t>출아 </a:t>
            </a:r>
            <a:r>
              <a:rPr lang="en-US" altLang="ko-KR" smtClean="0"/>
              <a:t>5/8</a:t>
            </a:r>
          </a:p>
          <a:p>
            <a:endParaRPr lang="en-US" altLang="ko-KR"/>
          </a:p>
          <a:p>
            <a:r>
              <a:rPr lang="ko-KR" altLang="en-US" smtClean="0"/>
              <a:t>상추</a:t>
            </a:r>
            <a:r>
              <a:rPr lang="en-US" altLang="ko-KR" smtClean="0"/>
              <a:t>(</a:t>
            </a:r>
            <a:r>
              <a:rPr lang="ko-KR" altLang="en-US" smtClean="0"/>
              <a:t>암</a:t>
            </a:r>
            <a:r>
              <a:rPr lang="en-US" altLang="ko-KR" smtClean="0"/>
              <a:t>) N/A</a:t>
            </a:r>
          </a:p>
          <a:p>
            <a:r>
              <a:rPr lang="ko-KR" altLang="en-US" smtClean="0"/>
              <a:t>상추</a:t>
            </a:r>
            <a:r>
              <a:rPr lang="en-US" altLang="ko-KR" smtClean="0"/>
              <a:t>(</a:t>
            </a:r>
            <a:r>
              <a:rPr lang="ko-KR" altLang="en-US" smtClean="0"/>
              <a:t>광</a:t>
            </a:r>
            <a:r>
              <a:rPr lang="en-US" altLang="ko-KR" smtClean="0"/>
              <a:t>) 5/8</a:t>
            </a:r>
          </a:p>
          <a:p>
            <a:r>
              <a:rPr lang="ko-KR" altLang="en-US" smtClean="0"/>
              <a:t>상추 출아 </a:t>
            </a:r>
            <a:r>
              <a:rPr lang="en-US" altLang="ko-KR" smtClean="0"/>
              <a:t>N/A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822073" y="1894435"/>
            <a:ext cx="6865419" cy="3968408"/>
            <a:chOff x="769821" y="1742035"/>
            <a:chExt cx="6865419" cy="3968408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9821" y="1742035"/>
              <a:ext cx="6865419" cy="3968408"/>
            </a:xfrm>
            <a:prstGeom prst="rect">
              <a:avLst/>
            </a:prstGeom>
          </p:spPr>
        </p:pic>
        <p:cxnSp>
          <p:nvCxnSpPr>
            <p:cNvPr id="11" name="직선 연결선 10"/>
            <p:cNvCxnSpPr/>
            <p:nvPr/>
          </p:nvCxnSpPr>
          <p:spPr>
            <a:xfrm flipH="1">
              <a:off x="1714500" y="3501390"/>
              <a:ext cx="7620" cy="1630680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3360420" y="4472940"/>
              <a:ext cx="0" cy="659130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4166970" y="4917440"/>
              <a:ext cx="0" cy="214630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>
            <a:xfrm flipH="1">
              <a:off x="4997550" y="5024755"/>
              <a:ext cx="3710" cy="107315"/>
            </a:xfrm>
            <a:prstGeom prst="line">
              <a:avLst/>
            </a:prstGeom>
            <a:ln w="1905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865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/>
          <p:cNvGrpSpPr/>
          <p:nvPr/>
        </p:nvGrpSpPr>
        <p:grpSpPr>
          <a:xfrm>
            <a:off x="644059" y="1860065"/>
            <a:ext cx="6861641" cy="3534895"/>
            <a:chOff x="765979" y="2073425"/>
            <a:chExt cx="7199461" cy="353489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5979" y="2073425"/>
              <a:ext cx="7199461" cy="3534895"/>
            </a:xfrm>
            <a:prstGeom prst="rect">
              <a:avLst/>
            </a:prstGeom>
          </p:spPr>
        </p:pic>
        <p:cxnSp>
          <p:nvCxnSpPr>
            <p:cNvPr id="4" name="직선 연결선 3"/>
            <p:cNvCxnSpPr/>
            <p:nvPr/>
          </p:nvCxnSpPr>
          <p:spPr>
            <a:xfrm>
              <a:off x="1306286" y="3833966"/>
              <a:ext cx="5586046" cy="6906"/>
            </a:xfrm>
            <a:prstGeom prst="line">
              <a:avLst/>
            </a:prstGeom>
            <a:ln w="50800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1306286" y="975988"/>
            <a:ext cx="6537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smtClean="0"/>
              <a:t>50% </a:t>
            </a:r>
            <a:r>
              <a:rPr lang="ko-KR" altLang="en-US" sz="4000" smtClean="0"/>
              <a:t>발아</a:t>
            </a:r>
            <a:r>
              <a:rPr lang="en-US" altLang="ko-KR" sz="4000" smtClean="0"/>
              <a:t>/</a:t>
            </a:r>
            <a:r>
              <a:rPr lang="ko-KR" altLang="en-US" sz="4000" smtClean="0"/>
              <a:t>출아도달 기간</a:t>
            </a:r>
            <a:endParaRPr lang="ko-KR" alt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8030754" y="2560533"/>
            <a:ext cx="2933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백수오</a:t>
            </a:r>
            <a:r>
              <a:rPr lang="en-US" altLang="ko-KR" smtClean="0"/>
              <a:t>(</a:t>
            </a:r>
            <a:r>
              <a:rPr lang="ko-KR" altLang="en-US" smtClean="0"/>
              <a:t>광</a:t>
            </a:r>
            <a:r>
              <a:rPr lang="en-US" altLang="ko-KR" smtClean="0"/>
              <a:t>) 4/30</a:t>
            </a:r>
          </a:p>
          <a:p>
            <a:r>
              <a:rPr lang="ko-KR" altLang="en-US" smtClean="0"/>
              <a:t>백수오</a:t>
            </a:r>
            <a:r>
              <a:rPr lang="en-US" altLang="ko-KR" smtClean="0"/>
              <a:t>(</a:t>
            </a:r>
            <a:r>
              <a:rPr lang="ko-KR" altLang="en-US" smtClean="0"/>
              <a:t>암</a:t>
            </a:r>
            <a:r>
              <a:rPr lang="en-US" altLang="ko-KR" smtClean="0"/>
              <a:t>) 5/2</a:t>
            </a:r>
          </a:p>
          <a:p>
            <a:r>
              <a:rPr lang="ko-KR" altLang="en-US" smtClean="0"/>
              <a:t>백수오 출아 </a:t>
            </a:r>
            <a:r>
              <a:rPr lang="en-US" altLang="ko-KR" smtClean="0"/>
              <a:t>5/6</a:t>
            </a:r>
          </a:p>
          <a:p>
            <a:r>
              <a:rPr lang="ko-KR" altLang="en-US" smtClean="0"/>
              <a:t>나머지</a:t>
            </a:r>
            <a:r>
              <a:rPr lang="en-US" altLang="ko-KR" smtClean="0"/>
              <a:t>: N/A</a:t>
            </a:r>
          </a:p>
        </p:txBody>
      </p:sp>
    </p:spTree>
    <p:extLst>
      <p:ext uri="{BB962C8B-B14F-4D97-AF65-F5344CB8AC3E}">
        <p14:creationId xmlns:p14="http://schemas.microsoft.com/office/powerpoint/2010/main" val="3433978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06286" y="975988"/>
            <a:ext cx="501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발아</a:t>
            </a:r>
            <a:r>
              <a:rPr lang="en-US" altLang="ko-KR" sz="4000" smtClean="0"/>
              <a:t>/</a:t>
            </a:r>
            <a:r>
              <a:rPr lang="ko-KR" altLang="en-US" sz="4000" smtClean="0"/>
              <a:t>출아일수 분포</a:t>
            </a:r>
            <a:endParaRPr lang="ko-KR" alt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5843451" y="5869548"/>
            <a:ext cx="573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선 그래프</a:t>
            </a:r>
            <a:r>
              <a:rPr lang="en-US" altLang="ko-KR" smtClean="0"/>
              <a:t>: </a:t>
            </a:r>
            <a:r>
              <a:rPr lang="ko-KR" altLang="en-US" smtClean="0"/>
              <a:t>서로 다른 발아</a:t>
            </a:r>
            <a:r>
              <a:rPr lang="en-US" altLang="ko-KR" smtClean="0"/>
              <a:t>/</a:t>
            </a:r>
            <a:r>
              <a:rPr lang="ko-KR" altLang="en-US" smtClean="0"/>
              <a:t>출아일수가 </a:t>
            </a:r>
            <a:r>
              <a:rPr lang="en-US" altLang="ko-KR" smtClean="0"/>
              <a:t>3</a:t>
            </a:r>
            <a:r>
              <a:rPr lang="ko-KR" altLang="en-US" smtClean="0"/>
              <a:t>개 이상 나타난 경우에 한하여 정규분포곡선을 </a:t>
            </a:r>
            <a:r>
              <a:rPr lang="en-US" altLang="ko-KR" smtClean="0"/>
              <a:t>fitting.  </a:t>
            </a: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434" y="2055223"/>
            <a:ext cx="5369642" cy="36336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502" y="5737044"/>
            <a:ext cx="4306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x</a:t>
            </a:r>
            <a:r>
              <a:rPr lang="ko-KR" altLang="en-US" smtClean="0"/>
              <a:t>축</a:t>
            </a:r>
            <a:r>
              <a:rPr lang="en-US" altLang="ko-KR" smtClean="0"/>
              <a:t>: </a:t>
            </a:r>
            <a:r>
              <a:rPr lang="ko-KR" altLang="en-US" smtClean="0"/>
              <a:t>발아</a:t>
            </a:r>
            <a:r>
              <a:rPr lang="en-US" altLang="ko-KR" smtClean="0"/>
              <a:t>/</a:t>
            </a:r>
            <a:r>
              <a:rPr lang="ko-KR" altLang="en-US" smtClean="0"/>
              <a:t>출아일수</a:t>
            </a:r>
            <a:endParaRPr lang="en-US" altLang="ko-KR" smtClean="0"/>
          </a:p>
          <a:p>
            <a:r>
              <a:rPr lang="en-US" altLang="ko-KR" smtClean="0"/>
              <a:t>y</a:t>
            </a:r>
            <a:r>
              <a:rPr lang="ko-KR" altLang="en-US" smtClean="0"/>
              <a:t>축</a:t>
            </a:r>
            <a:r>
              <a:rPr lang="en-US" altLang="ko-KR" smtClean="0"/>
              <a:t>: </a:t>
            </a:r>
            <a:r>
              <a:rPr lang="ko-KR" altLang="en-US" smtClean="0"/>
              <a:t>해당일수에 발아</a:t>
            </a:r>
            <a:r>
              <a:rPr lang="en-US" altLang="ko-KR" smtClean="0"/>
              <a:t>/</a:t>
            </a:r>
            <a:r>
              <a:rPr lang="ko-KR" altLang="en-US" smtClean="0"/>
              <a:t>출아한 개체수</a:t>
            </a:r>
            <a:endParaRPr lang="ko-KR" altLang="en-US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27" y="2037527"/>
            <a:ext cx="5149965" cy="36690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30434" y="950490"/>
            <a:ext cx="62005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**NOTE)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백수오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광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에선 다봉분포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(peak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가 여러개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)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를 보임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. why?</a:t>
            </a:r>
          </a:p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가설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1. sample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별로 다른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genetic basis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를 가졌다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가설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2. sample3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만 지나치게 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shading </a:t>
            </a:r>
            <a:r>
              <a:rPr lang="ko-KR" altLang="en-US" smtClean="0">
                <a:solidFill>
                  <a:schemeClr val="accent1">
                    <a:lumMod val="75000"/>
                  </a:schemeClr>
                </a:solidFill>
              </a:rPr>
              <a:t>되었다</a:t>
            </a:r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913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4012" y="327805"/>
            <a:ext cx="5012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smtClean="0"/>
              <a:t>평균 발아</a:t>
            </a:r>
            <a:r>
              <a:rPr lang="en-US" altLang="ko-KR" sz="4000" smtClean="0"/>
              <a:t>/</a:t>
            </a:r>
            <a:r>
              <a:rPr lang="ko-KR" altLang="en-US" sz="4000" smtClean="0"/>
              <a:t>출아일수</a:t>
            </a:r>
            <a:endParaRPr lang="ko-KR" altLang="en-US" sz="4000"/>
          </a:p>
        </p:txBody>
      </p:sp>
      <p:sp>
        <p:nvSpPr>
          <p:cNvPr id="8" name="TextBox 7"/>
          <p:cNvSpPr txBox="1"/>
          <p:nvPr/>
        </p:nvSpPr>
        <p:spPr>
          <a:xfrm>
            <a:off x="1598380" y="1528215"/>
            <a:ext cx="1460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출아</a:t>
            </a:r>
            <a:endParaRPr lang="en-US" altLang="ko-KR" sz="2000" b="1" smtClean="0"/>
          </a:p>
        </p:txBody>
      </p:sp>
      <p:sp>
        <p:nvSpPr>
          <p:cNvPr id="10" name="TextBox 9"/>
          <p:cNvSpPr txBox="1"/>
          <p:nvPr/>
        </p:nvSpPr>
        <p:spPr>
          <a:xfrm>
            <a:off x="10975994" y="1626971"/>
            <a:ext cx="1679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발아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종별</a:t>
            </a:r>
            <a:r>
              <a:rPr lang="en-US" altLang="ko-KR" sz="2000" b="1" smtClean="0"/>
              <a:t>)</a:t>
            </a:r>
            <a:endParaRPr lang="ko-KR" altLang="en-US" sz="2000" smtClean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" y="1977166"/>
            <a:ext cx="3343842" cy="342695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088580" y="1528215"/>
            <a:ext cx="2396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/>
              <a:t>발아</a:t>
            </a:r>
            <a:r>
              <a:rPr lang="en-US" altLang="ko-KR" sz="2000" b="1" smtClean="0"/>
              <a:t>(</a:t>
            </a:r>
            <a:r>
              <a:rPr lang="ko-KR" altLang="en-US" sz="2000" b="1" smtClean="0"/>
              <a:t>샘플별</a:t>
            </a:r>
            <a:r>
              <a:rPr lang="en-US" altLang="ko-KR" sz="2000" b="1" smtClean="0"/>
              <a:t>)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087" y="2027081"/>
            <a:ext cx="6015466" cy="332712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877" y="2112284"/>
            <a:ext cx="5291519" cy="31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389016" y="1468624"/>
            <a:ext cx="8203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Raw_data: </a:t>
            </a:r>
            <a:r>
              <a:rPr lang="ko-KR" altLang="en-US" smtClean="0">
                <a:hlinkClick r:id="rId2"/>
              </a:rPr>
              <a:t>https://docs.google.com/spreadsheets/d/1fuHam2OSgi0Fubg_FepT9_vngZYiG_RXTs_AJQZe1Bs/edit?gid=0#gid=0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89015" y="3893961"/>
            <a:ext cx="8203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Code available at: </a:t>
            </a:r>
            <a:r>
              <a:rPr lang="ko-KR" altLang="en-US" smtClean="0">
                <a:hlinkClick r:id="rId2"/>
              </a:rPr>
              <a:t>https://docs.google.com/spreadsheets/d/1fuHam2OSgi0Fubg_FepT9_vngZYiG_RXTs_AJQZe1Bs/edit?gid=0#gid=0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389015" y="2681292"/>
            <a:ext cx="82034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/>
              <a:t>Mean germination/budding time:</a:t>
            </a:r>
          </a:p>
          <a:p>
            <a:r>
              <a:rPr lang="ko-KR" altLang="en-US" smtClean="0">
                <a:hlinkClick r:id="rId2"/>
              </a:rPr>
              <a:t>https://docs.google.com/spreadsheets/d/1fuHam2OSgi0Fubg_FepT9_vngZYiG_RXTs_AJQZe1Bs/edit?gid=0#gid=0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27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178</Words>
  <Application>Microsoft Office PowerPoint</Application>
  <PresentationFormat>와이드스크린</PresentationFormat>
  <Paragraphs>35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오세민</dc:creator>
  <cp:lastModifiedBy>오세민</cp:lastModifiedBy>
  <cp:revision>13</cp:revision>
  <dcterms:created xsi:type="dcterms:W3CDTF">2025-05-13T09:59:33Z</dcterms:created>
  <dcterms:modified xsi:type="dcterms:W3CDTF">2025-05-13T13:30:50Z</dcterms:modified>
</cp:coreProperties>
</file>