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3"/>
  </p:normalViewPr>
  <p:slideViewPr>
    <p:cSldViewPr snapToGrid="0" snapToObjects="1">
      <p:cViewPr varScale="1">
        <p:scale>
          <a:sx n="92" d="100"/>
          <a:sy n="92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AA3C3-3BB5-334A-8BE7-3D4A17D617A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0D830-AA28-9F45-85BC-E3885EFA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8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2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1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environment: </a:t>
            </a:r>
            <a:r>
              <a:rPr lang="en-US" dirty="0" err="1" smtClean="0"/>
              <a:t>Cartpole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422" y="1690688"/>
            <a:ext cx="4948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environment: </a:t>
            </a:r>
            <a:r>
              <a:rPr lang="en-US" dirty="0" err="1" smtClean="0"/>
              <a:t>Cartpole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108"/>
            <a:ext cx="5562600" cy="346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18" y="2817308"/>
            <a:ext cx="3746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environment: </a:t>
            </a:r>
            <a:r>
              <a:rPr lang="en-US" dirty="0" err="1" smtClean="0"/>
              <a:t>MountainCar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7" y="1329940"/>
            <a:ext cx="7024832" cy="46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environment: </a:t>
            </a:r>
            <a:r>
              <a:rPr lang="en-US" dirty="0" err="1" smtClean="0"/>
              <a:t>MountainCar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55" y="1690688"/>
            <a:ext cx="29464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3" y="1828800"/>
            <a:ext cx="4368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20" y="1343890"/>
            <a:ext cx="7661751" cy="4804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91" y="1995053"/>
            <a:ext cx="376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hidden layer </a:t>
            </a:r>
            <a:r>
              <a:rPr lang="mr-IN" dirty="0" smtClean="0"/>
              <a:t>–</a:t>
            </a:r>
            <a:r>
              <a:rPr lang="en-US" dirty="0" smtClean="0"/>
              <a:t> 24 neurons 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  <a:p>
            <a:r>
              <a:rPr lang="en-US" dirty="0" smtClean="0"/>
              <a:t>Second hidden layer </a:t>
            </a:r>
            <a:r>
              <a:rPr lang="mr-IN" dirty="0" smtClean="0"/>
              <a:t>–</a:t>
            </a:r>
            <a:r>
              <a:rPr lang="en-US" dirty="0" smtClean="0"/>
              <a:t> 24 neurons(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</p:txBody>
      </p:sp>
    </p:spTree>
    <p:extLst>
      <p:ext uri="{BB962C8B-B14F-4D97-AF65-F5344CB8AC3E}">
        <p14:creationId xmlns:p14="http://schemas.microsoft.com/office/powerpoint/2010/main" val="156554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20" y="1343890"/>
            <a:ext cx="7661751" cy="4804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91" y="1995053"/>
            <a:ext cx="376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hidden layer </a:t>
            </a:r>
            <a:r>
              <a:rPr lang="mr-IN" dirty="0" smtClean="0"/>
              <a:t>–</a:t>
            </a:r>
            <a:r>
              <a:rPr lang="en-US" dirty="0" smtClean="0"/>
              <a:t> 32 neurons 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  <a:p>
            <a:r>
              <a:rPr lang="en-US" dirty="0" smtClean="0"/>
              <a:t>Second hidden layer </a:t>
            </a:r>
            <a:r>
              <a:rPr lang="mr-IN" dirty="0" smtClean="0"/>
              <a:t>–</a:t>
            </a:r>
            <a:r>
              <a:rPr lang="en-US" dirty="0" smtClean="0"/>
              <a:t> 16 neurons(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</p:txBody>
      </p:sp>
    </p:spTree>
    <p:extLst>
      <p:ext uri="{BB962C8B-B14F-4D97-AF65-F5344CB8AC3E}">
        <p14:creationId xmlns:p14="http://schemas.microsoft.com/office/powerpoint/2010/main" val="13187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</a:t>
            </a:r>
            <a:r>
              <a:rPr lang="en-US" dirty="0" err="1" smtClean="0"/>
              <a:t>cartpole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(mountain car)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67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Reinforcement Learning</vt:lpstr>
      <vt:lpstr>First environment: Cartpole</vt:lpstr>
      <vt:lpstr>First environment: Cartpole</vt:lpstr>
      <vt:lpstr>Second environment: MountainCar</vt:lpstr>
      <vt:lpstr>Second environment: MountainCar</vt:lpstr>
      <vt:lpstr>First model</vt:lpstr>
      <vt:lpstr>Second Model</vt:lpstr>
      <vt:lpstr>Results (cartpole)</vt:lpstr>
      <vt:lpstr>Results (mountain car)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Зеленов Алексей Александрович</dc:creator>
  <cp:lastModifiedBy>Зеленов Алексей Александрович</cp:lastModifiedBy>
  <cp:revision>4</cp:revision>
  <dcterms:created xsi:type="dcterms:W3CDTF">2017-10-17T20:15:00Z</dcterms:created>
  <dcterms:modified xsi:type="dcterms:W3CDTF">2017-10-17T20:54:33Z</dcterms:modified>
</cp:coreProperties>
</file>