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4" r:id="rId2"/>
    <p:sldId id="256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6T07:55:31.118"/>
    </inkml:context>
    <inkml:brush xml:id="br0">
      <inkml:brushProperty name="width" value="0.35" units="cm"/>
      <inkml:brushProperty name="height" value="2.1" units="cm"/>
      <inkml:brushProperty name="color" value="#1C1C1C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58:00.629"/>
    </inkml:context>
    <inkml:brush xml:id="br0">
      <inkml:brushProperty name="width" value="0.35" units="cm"/>
      <inkml:brushProperty name="height" value="0.35" units="cm"/>
      <inkml:brushProperty name="color" value="#212121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99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52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9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6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8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3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4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5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2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0038-9F41-4DBC-9035-FE19A3CD8C8F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74C8-E0B7-47BA-9E37-7507BB5D7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67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8DD00-383E-D291-586F-A6A13E537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итератор</a:t>
            </a:r>
            <a:r>
              <a:rPr lang="en-US" dirty="0"/>
              <a:t>(</a:t>
            </a:r>
            <a:r>
              <a:rPr lang="en-US" dirty="0">
                <a:effectLst/>
              </a:rPr>
              <a:t>Iterator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4DB16E-3CF6-AD3B-7100-783674F26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7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FD72-00DF-2723-9F8B-CCDA71AB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 с.3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5F08A1-17A9-947D-5607-E8FEFC209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092" y="2324100"/>
            <a:ext cx="3318318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DB43C-4DD2-C39D-2092-DE8DB669FA87}"/>
              </a:ext>
            </a:extLst>
          </p:cNvPr>
          <p:cNvSpPr txBox="1"/>
          <p:nvPr/>
        </p:nvSpPr>
        <p:spPr>
          <a:xfrm>
            <a:off x="4020401" y="5935663"/>
            <a:ext cx="2933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клиентского код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2F051E-38A8-C78F-B622-F791C18E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01" y="2881312"/>
            <a:ext cx="2181225" cy="3333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2BAEC1-71D5-7E39-6BF2-D85560C6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37" y="3262312"/>
            <a:ext cx="1347273" cy="3333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27B8D3-0C92-A91D-1AC8-FF0D2FDD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4123531"/>
            <a:ext cx="845623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8FD57-2E7E-C46C-CB3B-E490EE8A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Паттерн Итератор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E95224-E305-0877-CBD5-5EEFF145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sz="1800" b="1" dirty="0"/>
              <a:t>Определение: </a:t>
            </a:r>
            <a:br>
              <a:rPr lang="ru-RU" sz="1800" dirty="0"/>
            </a:br>
            <a:r>
              <a:rPr lang="ru-RU" sz="1600" dirty="0"/>
              <a:t>Итератор — это поведенческий паттерн проектирования, который позволяет последовательно обходить элементы коллекции, не раскрывая её внутреннего устройства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7CD02-6034-7615-F7A2-64E90494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Решаемая проблема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DFB739-67EB-419B-8E97-3DBB8C62F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797704"/>
            <a:ext cx="89208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Проблема: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Коллекции могут быть сложными (деревья, графы, базы данных).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Разные способы обхода (в глубину, в ширину, случайный порядок).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Код алгоритмов обхода загрязняет саму коллекцию.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 проблемы: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добавлять все способы обхода прямо в класс коллекции, код становится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громоздким и трудно поддерживаемым.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53D28-B20A-B259-7D84-D9B29499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 паттерн Итератор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22C369-45AF-02CE-C84F-E568E1893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674594"/>
            <a:ext cx="654358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паттерна: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Коллекция: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Хранит данные.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Итератор: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Отвечает за обход данных.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Клиентский код: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Работает через интерфейс итератора.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Преимущества решения: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Коллекция не знает, как её обходят.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обходить одну коллекцию разными способами.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Легко добавлять новые способы обхода.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3417A-4A5E-9356-6C13-BA4C07F8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0A262C-FCA7-4F41-D15E-4F8C10AA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Аналогия из жизни: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Санкт-Петербург — это коллекция достопримечательностей.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обхода: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Пешком: </a:t>
            </a:r>
            <a:r>
              <a:rPr lang="ru-RU" dirty="0"/>
              <a:t>Последовательный обход.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На автобусе: </a:t>
            </a:r>
            <a:r>
              <a:rPr lang="ru-RU" dirty="0"/>
              <a:t>Обход без углубления.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Случайная прогулка: </a:t>
            </a:r>
            <a:r>
              <a:rPr lang="ru-RU" dirty="0"/>
              <a:t>Случайный обход.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2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19DD-BD9F-6F32-D726-B630985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281A24-838A-9722-B235-B348B19D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36" y="2127250"/>
            <a:ext cx="4731230" cy="4238394"/>
          </a:xfrm>
        </p:spPr>
      </p:pic>
    </p:spTree>
    <p:extLst>
      <p:ext uri="{BB962C8B-B14F-4D97-AF65-F5344CB8AC3E}">
        <p14:creationId xmlns:p14="http://schemas.microsoft.com/office/powerpoint/2010/main" val="7936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7ED19-068D-352A-ACAC-E88EA0B5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паттерны с которыми итератор хорошо взаимодействует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6D67A-E17A-C100-2B1D-E345C8F8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Посетитель (</a:t>
            </a:r>
            <a:r>
              <a:rPr lang="en-US" b="1" dirty="0"/>
              <a:t>Visitor</a:t>
            </a:r>
            <a:r>
              <a:rPr lang="ru-RU" b="1" dirty="0"/>
              <a:t>)</a:t>
            </a:r>
          </a:p>
          <a:p>
            <a:r>
              <a:rPr lang="ru-RU" b="1" dirty="0"/>
              <a:t>Стратегия (</a:t>
            </a:r>
            <a:r>
              <a:rPr lang="en-US" b="1" dirty="0"/>
              <a:t>Strategy)</a:t>
            </a:r>
          </a:p>
          <a:p>
            <a:r>
              <a:rPr lang="ru-RU" b="1" dirty="0"/>
              <a:t>Команда (</a:t>
            </a:r>
            <a:r>
              <a:rPr lang="en-US" b="1" dirty="0"/>
              <a:t>Command)</a:t>
            </a:r>
          </a:p>
          <a:p>
            <a:r>
              <a:rPr lang="ru-RU" b="1" dirty="0"/>
              <a:t>Наблюдатель (</a:t>
            </a:r>
            <a:r>
              <a:rPr lang="en-US" b="1" dirty="0"/>
              <a:t>Observer)</a:t>
            </a:r>
          </a:p>
          <a:p>
            <a:r>
              <a:rPr lang="ru-RU" b="1" dirty="0"/>
              <a:t>Прототип (</a:t>
            </a:r>
            <a:r>
              <a:rPr lang="en-US" b="1" dirty="0"/>
              <a:t>Prototype)</a:t>
            </a:r>
          </a:p>
          <a:p>
            <a:endParaRPr lang="ru-RU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53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13F28-2D32-450F-F24A-84DC012E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A820E8-DAA9-C6B0-BACF-CF272D2E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85" y="2308803"/>
            <a:ext cx="3439005" cy="3096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C43B8-3377-363B-082E-196CC1657DC6}"/>
              </a:ext>
            </a:extLst>
          </p:cNvPr>
          <p:cNvSpPr txBox="1"/>
          <p:nvPr/>
        </p:nvSpPr>
        <p:spPr>
          <a:xfrm>
            <a:off x="1141412" y="5466602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Iterator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43D3-B374-3B01-76A2-19F2027AEF1B}"/>
              </a:ext>
            </a:extLst>
          </p:cNvPr>
          <p:cNvSpPr txBox="1"/>
          <p:nvPr/>
        </p:nvSpPr>
        <p:spPr>
          <a:xfrm>
            <a:off x="7101955" y="566398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 </a:t>
            </a:r>
            <a:r>
              <a:rPr lang="en-US" dirty="0" err="1"/>
              <a:t>IteribalColection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323E3582-7B08-B590-8E6D-FCC67669E2AE}"/>
                  </a:ext>
                </a:extLst>
              </p14:cNvPr>
              <p14:cNvContentPartPr/>
              <p14:nvPr/>
            </p14:nvContentPartPr>
            <p14:xfrm>
              <a:off x="2755770" y="2526960"/>
              <a:ext cx="360" cy="3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323E3582-7B08-B590-8E6D-FCC67669E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2770" y="214932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6F27816-40CA-4D86-AC51-A0776666B66F}"/>
                  </a:ext>
                </a:extLst>
              </p14:cNvPr>
              <p14:cNvContentPartPr/>
              <p14:nvPr/>
            </p14:nvContentPartPr>
            <p14:xfrm>
              <a:off x="3879690" y="3009720"/>
              <a:ext cx="36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6F27816-40CA-4D86-AC51-A0776666B6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6690" y="29470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EC32BC4-A176-657A-8BD0-56D9F6885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21" y="2393951"/>
            <a:ext cx="2915057" cy="25086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326F56-8D6E-4B5B-674D-2E03D3A8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IterableCollection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36242-A5C8-5804-AF04-AEF985A9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IterableCollection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6DF60B-AB0C-4BD8-180A-EF1CB255B9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8412" y="3180734"/>
            <a:ext cx="6348487" cy="12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3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C8E20-CA7E-96FD-E027-4BF839E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 с.2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DE6117-A431-04D4-0313-583A8A18F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87" y="2362201"/>
            <a:ext cx="5309475" cy="30540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4162E6-892A-BCD4-5E92-EBE0CE04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11" y="4024289"/>
            <a:ext cx="1290889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4240EE-4FBE-E0FF-836F-056395DC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35" y="2362201"/>
            <a:ext cx="2041627" cy="3334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F443C0-20F3-93D3-7EC1-8C2CBEC6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11" y="4386856"/>
            <a:ext cx="1416251" cy="333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33062F-7F8C-D0B9-11D7-D8DFA691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85" y="4787523"/>
            <a:ext cx="955777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C70FA7-C2B7-72C7-4E03-A64F6A2F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5" y="5086590"/>
            <a:ext cx="1216127" cy="329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2057F6-F725-4B89-41E9-C1FE82CAB5DA}"/>
              </a:ext>
            </a:extLst>
          </p:cNvPr>
          <p:cNvSpPr txBox="1"/>
          <p:nvPr/>
        </p:nvSpPr>
        <p:spPr>
          <a:xfrm>
            <a:off x="1264031" y="5483512"/>
            <a:ext cx="35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конкретной коллекции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0DF949B-70F1-227E-8CA4-91D8E1C8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0" y="2174734"/>
            <a:ext cx="3181350" cy="3676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CC8FC-58D9-76FC-A7BC-C2DF79B4762B}"/>
              </a:ext>
            </a:extLst>
          </p:cNvPr>
          <p:cNvSpPr txBox="1"/>
          <p:nvPr/>
        </p:nvSpPr>
        <p:spPr>
          <a:xfrm>
            <a:off x="8070850" y="5868362"/>
            <a:ext cx="27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конкретного итератора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4D2B23-FDFC-BAE5-D3A2-E2CE4D5D1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89" y="2874962"/>
            <a:ext cx="1238912" cy="3333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B9CB82-F7BF-5702-F65B-ABF39D06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325" y="3009266"/>
            <a:ext cx="1090609" cy="16668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A3E975E-9549-A1D4-3CF2-EAF536631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838" y="2721759"/>
            <a:ext cx="715962" cy="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599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2074</TotalTime>
  <Words>226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JetBrains Mono</vt:lpstr>
      <vt:lpstr>Times New Roman</vt:lpstr>
      <vt:lpstr>Trebuchet MS</vt:lpstr>
      <vt:lpstr>Берлин</vt:lpstr>
      <vt:lpstr>Паттерн итератор(Iterator)</vt:lpstr>
      <vt:lpstr>Паттерн Итератор</vt:lpstr>
      <vt:lpstr>Решаемая проблема</vt:lpstr>
      <vt:lpstr>Как работает  паттерн Итератор</vt:lpstr>
      <vt:lpstr>Пример использования</vt:lpstr>
      <vt:lpstr>Структура паттерна</vt:lpstr>
      <vt:lpstr>Основные паттерны с которыми итератор хорошо взаимодействует</vt:lpstr>
      <vt:lpstr>Пример кода:</vt:lpstr>
      <vt:lpstr>Пример кода с.2</vt:lpstr>
      <vt:lpstr>Пример кода с.3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Итератор</dc:title>
  <dc:creator>user</dc:creator>
  <cp:lastModifiedBy>user</cp:lastModifiedBy>
  <cp:revision>6</cp:revision>
  <dcterms:created xsi:type="dcterms:W3CDTF">2025-04-03T06:38:47Z</dcterms:created>
  <dcterms:modified xsi:type="dcterms:W3CDTF">2025-05-05T08:02:00Z</dcterms:modified>
</cp:coreProperties>
</file>