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6C02B-31AA-4254-A3F5-D621D950AEEE}" v="560" dt="2023-06-01T18:36:55.549"/>
    <p1510:client id="{B466A7BF-CC28-405C-9E48-0CD15050E9CB}" v="9" dt="2023-06-01T17:47:40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4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03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8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7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24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7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11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2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4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9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3" descr="White spheres in a blurry effect">
            <a:extLst>
              <a:ext uri="{FF2B5EF4-FFF2-40B4-BE49-F238E27FC236}">
                <a16:creationId xmlns:a16="http://schemas.microsoft.com/office/drawing/2014/main" id="{8B6B4443-0271-AC64-A804-CCE6DD5D6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397" r="-2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142E1-4552-48CE-6756-873884E2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8193" y="821931"/>
            <a:ext cx="4235512" cy="3333282"/>
          </a:xfrm>
        </p:spPr>
        <p:txBody>
          <a:bodyPr>
            <a:normAutofit/>
          </a:bodyPr>
          <a:lstStyle/>
          <a:p>
            <a:r>
              <a:rPr lang="en-US" sz="5400" err="1">
                <a:cs typeface="Aharoni"/>
              </a:rPr>
              <a:t>Тема</a:t>
            </a:r>
            <a:r>
              <a:rPr lang="en-US" sz="5400" dirty="0">
                <a:cs typeface="Aharoni"/>
              </a:rPr>
              <a:t> </a:t>
            </a:r>
            <a:r>
              <a:rPr lang="en-US" sz="5400" dirty="0">
                <a:latin typeface="Calibri"/>
                <a:cs typeface="Aharoni"/>
              </a:rPr>
              <a:t>- 10</a:t>
            </a:r>
            <a:br>
              <a:rPr lang="en-US" sz="5400" dirty="0">
                <a:latin typeface="Calibri"/>
                <a:cs typeface="Aharoni"/>
              </a:rPr>
            </a:br>
            <a:r>
              <a:rPr lang="en-US" sz="5400" err="1">
                <a:cs typeface="Aharoni"/>
              </a:rPr>
              <a:t>Кандидат</a:t>
            </a:r>
            <a:r>
              <a:rPr lang="en-US" sz="5400" dirty="0">
                <a:cs typeface="Aharoni"/>
              </a:rPr>
              <a:t>-</a:t>
            </a:r>
            <a:br>
              <a:rPr lang="en-US" sz="5400" dirty="0">
                <a:cs typeface="Aharoni"/>
              </a:rPr>
            </a:br>
            <a:r>
              <a:rPr lang="en-US" sz="5400" err="1">
                <a:cs typeface="Aharoni"/>
              </a:rPr>
              <a:t>студентска</a:t>
            </a:r>
            <a:r>
              <a:rPr lang="en-US" sz="5400" dirty="0">
                <a:cs typeface="Aharoni"/>
              </a:rPr>
              <a:t> </a:t>
            </a:r>
            <a:r>
              <a:rPr lang="en-US" sz="5400" err="1">
                <a:cs typeface="Aharoni"/>
              </a:rPr>
              <a:t>кампания</a:t>
            </a:r>
            <a:endParaRPr lang="en-US" sz="5400">
              <a:cs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90E7-8E7B-4847-F3D8-A69B78877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437786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Изготеил</a:t>
            </a:r>
            <a:r>
              <a:rPr lang="en-US" dirty="0"/>
              <a:t>: </a:t>
            </a:r>
            <a:r>
              <a:rPr lang="en-US" dirty="0" err="1"/>
              <a:t>Семир</a:t>
            </a:r>
            <a:r>
              <a:rPr lang="en-US" dirty="0"/>
              <a:t> </a:t>
            </a:r>
            <a:r>
              <a:rPr lang="en-US" dirty="0" err="1"/>
              <a:t>Балджиев</a:t>
            </a:r>
          </a:p>
        </p:txBody>
      </p:sp>
      <p:sp>
        <p:nvSpPr>
          <p:cNvPr id="28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5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46D0-CC34-F00D-120B-630C45B1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51" y="204703"/>
            <a:ext cx="10515600" cy="1104984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Приложение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за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достъп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до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базата</a:t>
            </a:r>
            <a:endParaRPr lang="en-US" dirty="0" err="1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2B1FEC0-C207-D2EB-0217-A7E91DDE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90" y="1312720"/>
            <a:ext cx="6813884" cy="54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9CDB772-CC74-17D3-EC2B-DC7959D1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10" y="1281252"/>
            <a:ext cx="7144751" cy="5538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4B4C0-2471-3075-43B5-18CD4141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079" y="139783"/>
            <a:ext cx="9144000" cy="1024022"/>
          </a:xfrm>
        </p:spPr>
        <p:txBody>
          <a:bodyPr/>
          <a:lstStyle/>
          <a:p>
            <a:r>
              <a:rPr lang="en-US" sz="4000" dirty="0">
                <a:latin typeface="Neue Haas Grotesk Text Pro"/>
                <a:cs typeface="Aharoni"/>
              </a:rPr>
              <a:t>E/R</a:t>
            </a:r>
            <a:r>
              <a:rPr lang="en-US" sz="4000" dirty="0">
                <a:cs typeface="Aharoni"/>
              </a:rPr>
              <a:t> </a:t>
            </a:r>
            <a:r>
              <a:rPr lang="en-US" sz="4000" err="1">
                <a:cs typeface="Aharoni"/>
              </a:rPr>
              <a:t>диаграма</a:t>
            </a:r>
            <a:r>
              <a:rPr lang="en-US" sz="4000" dirty="0">
                <a:cs typeface="Aharoni"/>
              </a:rPr>
              <a:t> </a:t>
            </a:r>
            <a:r>
              <a:rPr lang="en-US" sz="4000" err="1">
                <a:cs typeface="Aharoni"/>
              </a:rPr>
              <a:t>на</a:t>
            </a:r>
            <a:r>
              <a:rPr lang="en-US" sz="4000" dirty="0">
                <a:cs typeface="Aharoni"/>
              </a:rPr>
              <a:t> </a:t>
            </a:r>
            <a:r>
              <a:rPr lang="en-US" sz="4000" err="1">
                <a:cs typeface="Aharoni"/>
              </a:rPr>
              <a:t>модела</a:t>
            </a:r>
            <a:endParaRPr lang="en-US" sz="4800" dirty="0"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00603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70A0-54D5-10AF-FE73-B549C69F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Релационни</a:t>
            </a:r>
            <a:r>
              <a:rPr lang="en-US" dirty="0">
                <a:cs typeface="Aharoni"/>
              </a:rPr>
              <a:t> </a:t>
            </a:r>
            <a:r>
              <a:rPr lang="en-US" dirty="0" err="1">
                <a:cs typeface="Aharoni"/>
              </a:rPr>
              <a:t>схеми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BC56-6976-CC58-D5E4-DFCB5F72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6283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Students (</a:t>
            </a:r>
            <a:r>
              <a:rPr lang="en-US" dirty="0" err="1">
                <a:ea typeface="+mn-lt"/>
                <a:cs typeface="+mn-lt"/>
              </a:rPr>
              <a:t>snumber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sname</a:t>
            </a:r>
            <a:r>
              <a:rPr lang="en-US" dirty="0">
                <a:ea typeface="+mn-lt"/>
                <a:cs typeface="+mn-lt"/>
              </a:rPr>
              <a:t>, EGN)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Exams (</a:t>
            </a:r>
            <a:r>
              <a:rPr lang="en-US" dirty="0" err="1">
                <a:ea typeface="+mn-lt"/>
                <a:cs typeface="+mn-lt"/>
              </a:rPr>
              <a:t>ecode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ename</a:t>
            </a:r>
            <a:r>
              <a:rPr lang="en-US" dirty="0">
                <a:ea typeface="+mn-lt"/>
                <a:cs typeface="+mn-lt"/>
              </a:rPr>
              <a:t>, date, </a:t>
            </a:r>
            <a:r>
              <a:rPr lang="en-US" dirty="0" err="1">
                <a:ea typeface="+mn-lt"/>
                <a:cs typeface="+mn-lt"/>
              </a:rPr>
              <a:t>fcode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Faculties (</a:t>
            </a:r>
            <a:r>
              <a:rPr lang="en-US" dirty="0" err="1">
                <a:ea typeface="+mn-lt"/>
                <a:cs typeface="+mn-lt"/>
              </a:rPr>
              <a:t>fcode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fname</a:t>
            </a:r>
            <a:r>
              <a:rPr lang="en-US" dirty="0">
                <a:ea typeface="+mn-lt"/>
                <a:cs typeface="+mn-lt"/>
              </a:rPr>
              <a:t>, address)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ExamRequest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snumber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ecode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requestDate</a:t>
            </a:r>
            <a:r>
              <a:rPr lang="en-US" dirty="0">
                <a:ea typeface="+mn-lt"/>
                <a:cs typeface="+mn-lt"/>
              </a:rPr>
              <a:t>, session)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TookAnExam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snumber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ecode</a:t>
            </a:r>
            <a:r>
              <a:rPr lang="en-US" dirty="0">
                <a:ea typeface="+mn-lt"/>
                <a:cs typeface="+mn-lt"/>
              </a:rPr>
              <a:t>, grade)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81C9-5BA9-0A16-0D97-12E79081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haroni"/>
              </a:rPr>
              <a:t>Схема</a:t>
            </a:r>
            <a:r>
              <a:rPr lang="en-US" dirty="0">
                <a:cs typeface="Aharoni"/>
              </a:rPr>
              <a:t> </a:t>
            </a:r>
            <a:r>
              <a:rPr lang="en-US" err="1">
                <a:cs typeface="Aharoni"/>
              </a:rPr>
              <a:t>на</a:t>
            </a:r>
            <a:r>
              <a:rPr lang="en-US" dirty="0">
                <a:cs typeface="Aharoni"/>
              </a:rPr>
              <a:t> </a:t>
            </a:r>
            <a:r>
              <a:rPr lang="en-US" err="1">
                <a:cs typeface="Aharoni"/>
              </a:rPr>
              <a:t>базата</a:t>
            </a:r>
            <a:r>
              <a:rPr lang="en-US" dirty="0">
                <a:cs typeface="Aharoni"/>
              </a:rPr>
              <a:t> </a:t>
            </a:r>
            <a:r>
              <a:rPr lang="en-US" err="1">
                <a:cs typeface="Aharoni"/>
              </a:rPr>
              <a:t>от</a:t>
            </a:r>
            <a:r>
              <a:rPr lang="en-US" dirty="0">
                <a:cs typeface="Aharoni"/>
              </a:rPr>
              <a:t> </a:t>
            </a:r>
            <a:r>
              <a:rPr lang="en-US" err="1">
                <a:cs typeface="Aharoni"/>
              </a:rPr>
              <a:t>данни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35F7AA4-77D7-85D3-364C-13EAAB2126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5482" y="1474704"/>
            <a:ext cx="5490588" cy="5063207"/>
          </a:xfrm>
        </p:spPr>
      </p:pic>
    </p:spTree>
    <p:extLst>
      <p:ext uri="{BB962C8B-B14F-4D97-AF65-F5344CB8AC3E}">
        <p14:creationId xmlns:p14="http://schemas.microsoft.com/office/powerpoint/2010/main" val="92200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F3A5-C4C6-7BDC-AFE1-9E495E66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74" y="119731"/>
            <a:ext cx="7660106" cy="993943"/>
          </a:xfrm>
        </p:spPr>
        <p:txBody>
          <a:bodyPr>
            <a:normAutofit/>
          </a:bodyPr>
          <a:lstStyle/>
          <a:p>
            <a:r>
              <a:rPr lang="en-US" sz="4000" err="1">
                <a:cs typeface="Aharoni"/>
              </a:rPr>
              <a:t>Изгледи</a:t>
            </a:r>
            <a:endParaRPr lang="en-US" sz="400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93535-98A6-FBCB-CD67-236755E12400}"/>
              </a:ext>
            </a:extLst>
          </p:cNvPr>
          <p:cNvSpPr txBox="1"/>
          <p:nvPr/>
        </p:nvSpPr>
        <p:spPr>
          <a:xfrm>
            <a:off x="1473868" y="1915026"/>
            <a:ext cx="1071813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haroni"/>
                <a:cs typeface="Aharoni"/>
              </a:rPr>
              <a:t>Updatebale</a:t>
            </a:r>
            <a:r>
              <a:rPr lang="en-US" sz="2400" dirty="0">
                <a:latin typeface="Aharoni"/>
                <a:cs typeface="Aharoni"/>
              </a:rPr>
              <a:t> view</a:t>
            </a:r>
          </a:p>
          <a:p>
            <a:pPr marL="457200"/>
            <a:r>
              <a:rPr lang="en-US" dirty="0">
                <a:ea typeface="+mn-lt"/>
                <a:cs typeface="+mn-lt"/>
              </a:rPr>
              <a:t>CREATEVIEW V_ALL_STUDENTS_02</a:t>
            </a:r>
            <a:endParaRPr lang="en-US" dirty="0">
              <a:latin typeface="Aharoni"/>
              <a:cs typeface="Aharon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SELECT *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FROM STUDENTS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WHERE EGN LIKE '02%';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haroni"/>
              <a:cs typeface="Aharon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Aharoni"/>
                <a:cs typeface="Aharoni"/>
              </a:rPr>
              <a:t>Readonly</a:t>
            </a:r>
            <a:r>
              <a:rPr lang="en-US" sz="2400" dirty="0">
                <a:latin typeface="Aharoni"/>
                <a:cs typeface="Aharoni"/>
              </a:rPr>
              <a:t> view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CREATE VIEW V_STUDENTS_GRADE</a:t>
            </a:r>
          </a:p>
          <a:p>
            <a:pPr lvl="1"/>
            <a:r>
              <a:rPr lang="en-US" dirty="0">
                <a:ea typeface="+mn-lt"/>
                <a:cs typeface="+mn-lt"/>
              </a:rPr>
              <a:t>AS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SELECT S.EGN, S.SNAME, E.ENAME, SE.GRADE</a:t>
            </a:r>
          </a:p>
          <a:p>
            <a:pPr lvl="1"/>
            <a:r>
              <a:rPr lang="en-US" dirty="0">
                <a:ea typeface="+mn-lt"/>
                <a:cs typeface="+mn-lt"/>
              </a:rPr>
              <a:t>FROM STUDENTS S, STUDENT_EXAMS SE, EXAMS E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WHERE S.SNUMBER = SE.SNUMBER AND SE.ECODE = E.ECODE</a:t>
            </a:r>
          </a:p>
        </p:txBody>
      </p:sp>
    </p:spTree>
    <p:extLst>
      <p:ext uri="{BB962C8B-B14F-4D97-AF65-F5344CB8AC3E}">
        <p14:creationId xmlns:p14="http://schemas.microsoft.com/office/powerpoint/2010/main" val="25548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B9EB-E466-6514-BAEC-06E16FC2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Изгледи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9D28-C9A4-506E-893E-22F994F1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haroni"/>
                <a:cs typeface="Aharoni"/>
              </a:rPr>
              <a:t>Check view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CREATE VIEW V_ALL_STUDENTS_02_CHECK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AS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SELECT *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FROM STUDENTS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WHERE EGN LIKE '02%'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WITH CHECK OPTION;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8C4-1500-369B-33B4-13E57575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Приложение</a:t>
            </a:r>
            <a:r>
              <a:rPr lang="en-US" dirty="0">
                <a:cs typeface="Aharoni"/>
              </a:rPr>
              <a:t> </a:t>
            </a:r>
            <a:r>
              <a:rPr lang="en-US" dirty="0" err="1">
                <a:cs typeface="Aharoni"/>
              </a:rPr>
              <a:t>за</a:t>
            </a:r>
            <a:r>
              <a:rPr lang="en-US" dirty="0">
                <a:cs typeface="Aharoni"/>
              </a:rPr>
              <a:t> </a:t>
            </a:r>
            <a:r>
              <a:rPr lang="en-US" dirty="0" err="1">
                <a:cs typeface="Aharoni"/>
              </a:rPr>
              <a:t>достъп</a:t>
            </a:r>
            <a:r>
              <a:rPr lang="en-US" dirty="0">
                <a:cs typeface="Aharoni"/>
              </a:rPr>
              <a:t> </a:t>
            </a:r>
            <a:r>
              <a:rPr lang="en-US" dirty="0" err="1">
                <a:cs typeface="Aharoni"/>
              </a:rPr>
              <a:t>до</a:t>
            </a:r>
            <a:r>
              <a:rPr lang="en-US" dirty="0">
                <a:cs typeface="Aharoni"/>
              </a:rPr>
              <a:t> </a:t>
            </a:r>
            <a:r>
              <a:rPr lang="en-US" dirty="0" err="1">
                <a:cs typeface="Aharoni"/>
              </a:rPr>
              <a:t>базата</a:t>
            </a:r>
            <a:endParaRPr lang="en-US" dirty="0" err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0452E8B-D9AD-EF18-3ED4-ED6BD84E24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843" y="1355482"/>
            <a:ext cx="8530388" cy="5181334"/>
          </a:xfrm>
        </p:spPr>
      </p:pic>
    </p:spTree>
    <p:extLst>
      <p:ext uri="{BB962C8B-B14F-4D97-AF65-F5344CB8AC3E}">
        <p14:creationId xmlns:p14="http://schemas.microsoft.com/office/powerpoint/2010/main" val="479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4231-E90B-635A-FD40-7C61820C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4627" cy="964616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Приложение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за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достъп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до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базата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ACC5C70-B6CB-9293-AFA4-C8C5A100D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153862"/>
            <a:ext cx="7299945" cy="5664478"/>
          </a:xfrm>
        </p:spPr>
      </p:pic>
    </p:spTree>
    <p:extLst>
      <p:ext uri="{BB962C8B-B14F-4D97-AF65-F5344CB8AC3E}">
        <p14:creationId xmlns:p14="http://schemas.microsoft.com/office/powerpoint/2010/main" val="1497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C07E-DE1E-B0A2-A5D3-7D9EE7D4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008" y="626896"/>
            <a:ext cx="10515600" cy="687053"/>
          </a:xfrm>
        </p:spPr>
        <p:txBody>
          <a:bodyPr/>
          <a:lstStyle/>
          <a:p>
            <a:r>
              <a:rPr lang="en-US" sz="4000" dirty="0" err="1">
                <a:ea typeface="+mj-lt"/>
                <a:cs typeface="+mj-lt"/>
              </a:rPr>
              <a:t>Приложение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за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достъп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до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базата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4474E79-0E85-6CDC-5278-34AF0229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2" y="2799880"/>
            <a:ext cx="10864514" cy="30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188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Тема - 10 Кандидат- студентска кампания</vt:lpstr>
      <vt:lpstr>E/R диаграма на модела</vt:lpstr>
      <vt:lpstr>Релационни схеми</vt:lpstr>
      <vt:lpstr>Схема на базата от данни</vt:lpstr>
      <vt:lpstr>Изгледи</vt:lpstr>
      <vt:lpstr>Изгледи</vt:lpstr>
      <vt:lpstr>Приложение за достъп до базата</vt:lpstr>
      <vt:lpstr>Приложение за достъп до базата</vt:lpstr>
      <vt:lpstr>Приложение за достъп до базата</vt:lpstr>
      <vt:lpstr>Приложение за достъп до базата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</cp:revision>
  <dcterms:created xsi:type="dcterms:W3CDTF">2023-06-01T17:41:41Z</dcterms:created>
  <dcterms:modified xsi:type="dcterms:W3CDTF">2023-06-01T18:39:03Z</dcterms:modified>
</cp:coreProperties>
</file>