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0706-1C2D-4AF1-9E9E-055E85E74C53}" type="datetimeFigureOut">
              <a:rPr lang="bs-Latn-BA" smtClean="0"/>
              <a:t>13.11.2019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ED8F-E6DC-4AF2-A08E-8823356DC90C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9736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0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6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88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4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7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8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9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6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96" y="1841679"/>
            <a:ext cx="9905998" cy="2047741"/>
          </a:xfrm>
        </p:spPr>
        <p:txBody>
          <a:bodyPr>
            <a:noAutofit/>
          </a:bodyPr>
          <a:lstStyle/>
          <a:p>
            <a:pPr algn="ctr"/>
            <a:r>
              <a:rPr lang="bs-Latn-BA" sz="5400" dirty="0"/>
              <a:t>DEMO PRESENTATION</a:t>
            </a:r>
            <a:br>
              <a:rPr lang="bs-Latn-BA" sz="5400" dirty="0"/>
            </a:br>
            <a:r>
              <a:rPr lang="bs-Latn-BA" sz="5400" dirty="0"/>
              <a:t>MONTH</a:t>
            </a:r>
            <a:r>
              <a:rPr lang="bs-Latn-BA" sz="3200" dirty="0"/>
              <a:t> </a:t>
            </a:r>
            <a:r>
              <a:rPr lang="bs-Latn-BA" sz="5400" dirty="0"/>
              <a:t>1</a:t>
            </a:r>
            <a:r>
              <a:rPr lang="bs-Latn-BA" sz="3200" dirty="0" smtClean="0"/>
              <a:t/>
            </a:r>
            <a:br>
              <a:rPr lang="bs-Latn-BA" sz="3200" dirty="0" smtClean="0"/>
            </a:br>
            <a:endParaRPr lang="bs-Latn-B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4752304"/>
            <a:ext cx="9905999" cy="1416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s-Latn-BA" sz="2400" dirty="0" smtClean="0"/>
              <a:t>Mentor: Nejla Šetkić</a:t>
            </a:r>
          </a:p>
          <a:p>
            <a:pPr marL="0" indent="0" algn="ctr">
              <a:buNone/>
            </a:pPr>
            <a:r>
              <a:rPr lang="bs-Latn-BA" sz="2400" dirty="0" smtClean="0"/>
              <a:t> Intern: Semir Husagić</a:t>
            </a:r>
            <a:endParaRPr lang="bs-Latn-B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46" y="687450"/>
            <a:ext cx="2898530" cy="640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3210" y="3777320"/>
            <a:ext cx="399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dirty="0" smtClean="0"/>
              <a:t>Poject: Quality assurance</a:t>
            </a:r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16888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What I learned?</a:t>
            </a:r>
            <a:endParaRPr lang="bs-Latn-B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19274"/>
            <a:ext cx="8045386" cy="378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i="1" dirty="0" smtClean="0"/>
              <a:t>Time management</a:t>
            </a:r>
          </a:p>
          <a:p>
            <a:r>
              <a:rPr lang="bs-Latn-BA" i="1" dirty="0" smtClean="0"/>
              <a:t>Self-learning</a:t>
            </a:r>
          </a:p>
          <a:p>
            <a:r>
              <a:rPr lang="bs-Latn-BA" i="1" dirty="0" smtClean="0"/>
              <a:t>QA basics</a:t>
            </a:r>
          </a:p>
          <a:p>
            <a:r>
              <a:rPr lang="bs-Latn-BA" i="1" dirty="0" smtClean="0"/>
              <a:t>Basics of Selenium</a:t>
            </a:r>
          </a:p>
          <a:p>
            <a:pPr lvl="2"/>
            <a:endParaRPr lang="bs-Latn-BA" i="1" dirty="0"/>
          </a:p>
        </p:txBody>
      </p:sp>
    </p:spTree>
    <p:extLst>
      <p:ext uri="{BB962C8B-B14F-4D97-AF65-F5344CB8AC3E}">
        <p14:creationId xmlns:p14="http://schemas.microsoft.com/office/powerpoint/2010/main" val="10732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2879725"/>
            <a:ext cx="10515600" cy="1325563"/>
          </a:xfrm>
        </p:spPr>
        <p:txBody>
          <a:bodyPr/>
          <a:lstStyle/>
          <a:p>
            <a:pPr algn="ctr"/>
            <a:r>
              <a:rPr lang="bs-Latn-BA" dirty="0" smtClean="0"/>
              <a:t>Thank you!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0791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Motivation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QA in Engineering</a:t>
            </a:r>
          </a:p>
          <a:p>
            <a:pPr lvl="1"/>
            <a:r>
              <a:rPr lang="bs-Latn-BA" dirty="0" smtClean="0"/>
              <a:t>QA in Sofware Engineering</a:t>
            </a:r>
          </a:p>
          <a:p>
            <a:r>
              <a:rPr lang="en-US" dirty="0"/>
              <a:t>What makes a company good is quality assurance</a:t>
            </a:r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8" y="6305085"/>
            <a:ext cx="869830" cy="192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1054" y="621658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1/12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3058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Table of contents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361" y="1990904"/>
            <a:ext cx="2226972" cy="698634"/>
          </a:xfrm>
        </p:spPr>
        <p:txBody>
          <a:bodyPr>
            <a:normAutofit/>
          </a:bodyPr>
          <a:lstStyle/>
          <a:p>
            <a:r>
              <a:rPr lang="bs-Latn-BA" sz="3000" dirty="0" smtClean="0"/>
              <a:t>Exploratory</a:t>
            </a:r>
            <a:endParaRPr lang="bs-Latn-B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98934" y="1990904"/>
            <a:ext cx="2141113" cy="6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 smtClean="0"/>
              <a:t>Automation</a:t>
            </a:r>
            <a:endParaRPr lang="bs-Latn-BA" dirty="0"/>
          </a:p>
        </p:txBody>
      </p:sp>
      <p:sp>
        <p:nvSpPr>
          <p:cNvPr id="27" name="TextBox 26"/>
          <p:cNvSpPr txBox="1"/>
          <p:nvPr/>
        </p:nvSpPr>
        <p:spPr>
          <a:xfrm>
            <a:off x="4725232" y="3665987"/>
            <a:ext cx="122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 smtClean="0"/>
              <a:t>Theory</a:t>
            </a:r>
            <a:endParaRPr lang="bs-Latn-BA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5887" y="4174549"/>
            <a:ext cx="1484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/>
              <a:t>n</a:t>
            </a:r>
            <a:r>
              <a:rPr lang="bs-Latn-BA" sz="2000" dirty="0" smtClean="0"/>
              <a:t>avigator.ba</a:t>
            </a:r>
            <a:endParaRPr lang="bs-Latn-BA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96021" y="2615047"/>
            <a:ext cx="168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 smtClean="0"/>
              <a:t>Selenium</a:t>
            </a:r>
            <a:endParaRPr lang="bs-Latn-BA" sz="2000" dirty="0"/>
          </a:p>
        </p:txBody>
      </p:sp>
      <p:sp>
        <p:nvSpPr>
          <p:cNvPr id="40" name="Down Arrow 39"/>
          <p:cNvSpPr/>
          <p:nvPr/>
        </p:nvSpPr>
        <p:spPr>
          <a:xfrm rot="1749375">
            <a:off x="5336380" y="2628217"/>
            <a:ext cx="202110" cy="68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6" y="3483208"/>
            <a:ext cx="765669" cy="765669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990600" y="1990904"/>
            <a:ext cx="2369915" cy="2584968"/>
            <a:chOff x="990600" y="1990904"/>
            <a:chExt cx="2369915" cy="2584968"/>
          </a:xfrm>
        </p:grpSpPr>
        <p:sp>
          <p:nvSpPr>
            <p:cNvPr id="25" name="TextBox 24"/>
            <p:cNvSpPr txBox="1"/>
            <p:nvPr/>
          </p:nvSpPr>
          <p:spPr>
            <a:xfrm>
              <a:off x="1763803" y="4175762"/>
              <a:ext cx="1596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2000" dirty="0" smtClean="0"/>
                <a:t>Improvement</a:t>
              </a:r>
              <a:endParaRPr lang="bs-Latn-BA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90600" y="1990904"/>
              <a:ext cx="2046109" cy="2397332"/>
              <a:chOff x="990600" y="1990904"/>
              <a:chExt cx="2046109" cy="2397332"/>
            </a:xfrm>
          </p:grpSpPr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990600" y="1990904"/>
                <a:ext cx="1983346" cy="6986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bs-Latn-BA" dirty="0" smtClean="0"/>
                  <a:t>Theory</a:t>
                </a:r>
                <a:endParaRPr lang="bs-Latn-BA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72319" y="3198756"/>
                <a:ext cx="12245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2000" dirty="0" smtClean="0"/>
                  <a:t>Test case</a:t>
                </a:r>
                <a:endParaRPr lang="bs-Latn-BA" sz="2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62483" y="2689117"/>
                <a:ext cx="12245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2000" dirty="0" smtClean="0"/>
                  <a:t>Test plan</a:t>
                </a:r>
                <a:endParaRPr lang="bs-Latn-BA" sz="2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12143" y="3688400"/>
                <a:ext cx="12245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2000" dirty="0" smtClean="0"/>
                  <a:t>Bug</a:t>
                </a:r>
                <a:endParaRPr lang="bs-Latn-BA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 rot="15838113" flipH="1">
                <a:off x="1288798" y="2156558"/>
                <a:ext cx="745166" cy="761308"/>
              </a:xfrm>
              <a:prstGeom prst="arc">
                <a:avLst>
                  <a:gd name="adj1" fmla="val 17671637"/>
                  <a:gd name="adj2" fmla="val 0"/>
                </a:avLst>
              </a:prstGeom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s-Latn-BA"/>
              </a:p>
            </p:txBody>
          </p:sp>
          <p:sp>
            <p:nvSpPr>
              <p:cNvPr id="46" name="Arc 45"/>
              <p:cNvSpPr/>
              <p:nvPr/>
            </p:nvSpPr>
            <p:spPr>
              <a:xfrm rot="15838113" flipH="1">
                <a:off x="1298634" y="2643120"/>
                <a:ext cx="745166" cy="761308"/>
              </a:xfrm>
              <a:prstGeom prst="arc">
                <a:avLst>
                  <a:gd name="adj1" fmla="val 17671637"/>
                  <a:gd name="adj2" fmla="val 0"/>
                </a:avLst>
              </a:prstGeom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s-Latn-BA"/>
              </a:p>
            </p:txBody>
          </p:sp>
          <p:sp>
            <p:nvSpPr>
              <p:cNvPr id="47" name="Arc 46"/>
              <p:cNvSpPr/>
              <p:nvPr/>
            </p:nvSpPr>
            <p:spPr>
              <a:xfrm rot="15838113" flipH="1">
                <a:off x="1292292" y="3124883"/>
                <a:ext cx="745166" cy="761308"/>
              </a:xfrm>
              <a:prstGeom prst="arc">
                <a:avLst>
                  <a:gd name="adj1" fmla="val 17671637"/>
                  <a:gd name="adj2" fmla="val 0"/>
                </a:avLst>
              </a:prstGeom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s-Latn-BA"/>
              </a:p>
            </p:txBody>
          </p:sp>
          <p:sp>
            <p:nvSpPr>
              <p:cNvPr id="48" name="Arc 47"/>
              <p:cNvSpPr/>
              <p:nvPr/>
            </p:nvSpPr>
            <p:spPr>
              <a:xfrm rot="15838113" flipH="1">
                <a:off x="1274768" y="3634999"/>
                <a:ext cx="745166" cy="761308"/>
              </a:xfrm>
              <a:prstGeom prst="arc">
                <a:avLst>
                  <a:gd name="adj1" fmla="val 17671637"/>
                  <a:gd name="adj2" fmla="val 0"/>
                </a:avLst>
              </a:prstGeom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s-Latn-BA"/>
              </a:p>
            </p:txBody>
          </p:sp>
        </p:grpSp>
      </p:grpSp>
      <p:sp>
        <p:nvSpPr>
          <p:cNvPr id="51" name="Down Arrow 50"/>
          <p:cNvSpPr/>
          <p:nvPr/>
        </p:nvSpPr>
        <p:spPr>
          <a:xfrm rot="1749375">
            <a:off x="6917062" y="2744656"/>
            <a:ext cx="202110" cy="68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631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7" grpId="0"/>
      <p:bldP spid="28" grpId="0"/>
      <p:bldP spid="29" grpId="0"/>
      <p:bldP spid="4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Theory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80" y="1794551"/>
            <a:ext cx="2123941" cy="6599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bs-Latn-BA" dirty="0" smtClean="0"/>
              <a:t>Test plan</a:t>
            </a:r>
            <a:endParaRPr lang="bs-Latn-B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19262" y="1788877"/>
            <a:ext cx="2123941" cy="659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 smtClean="0"/>
              <a:t>Test case</a:t>
            </a:r>
            <a:endParaRPr lang="bs-Latn-B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0037" y="1794551"/>
            <a:ext cx="2123941" cy="65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 smtClean="0"/>
              <a:t>Bug</a:t>
            </a:r>
            <a:endParaRPr lang="bs-Latn-B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59978" y="1882385"/>
            <a:ext cx="2497429" cy="659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3600" dirty="0" smtClean="0"/>
              <a:t>Improvement</a:t>
            </a:r>
            <a:endParaRPr lang="bs-Latn-B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18070"/>
              </p:ext>
            </p:extLst>
          </p:nvPr>
        </p:nvGraphicFramePr>
        <p:xfrm>
          <a:off x="238123" y="4054077"/>
          <a:ext cx="12087229" cy="88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8839">
                  <a:extLst>
                    <a:ext uri="{9D8B030D-6E8A-4147-A177-3AD203B41FA5}">
                      <a16:colId xmlns:a16="http://schemas.microsoft.com/office/drawing/2014/main" val="213901000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74673650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1326763078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167064552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639879257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839743161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79242389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31394300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302930769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08757826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153994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</a:t>
                      </a:r>
                      <a:r>
                        <a:rPr lang="bs-Latn-BA" sz="1400" baseline="0" dirty="0" smtClean="0"/>
                        <a:t> Case No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Case Title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Case Description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Pre-conditions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Steps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Data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Actual</a:t>
                      </a:r>
                      <a:r>
                        <a:rPr lang="bs-Latn-BA" sz="1400" baseline="0" dirty="0" smtClean="0"/>
                        <a:t> Results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Expected Results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Priority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Environment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Screenshots</a:t>
                      </a:r>
                      <a:endParaRPr lang="bs-Latn-B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9659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43034" y="3202382"/>
            <a:ext cx="2123941" cy="65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 smtClean="0"/>
              <a:t>Test case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8544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Theory</a:t>
            </a:r>
            <a:endParaRPr lang="bs-Latn-B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5112" y="1609726"/>
            <a:ext cx="2123941" cy="65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 smtClean="0"/>
              <a:t>Bug</a:t>
            </a:r>
            <a:endParaRPr lang="bs-Latn-B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86054"/>
              </p:ext>
            </p:extLst>
          </p:nvPr>
        </p:nvGraphicFramePr>
        <p:xfrm>
          <a:off x="52385" y="2653902"/>
          <a:ext cx="12087229" cy="88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8839">
                  <a:extLst>
                    <a:ext uri="{9D8B030D-6E8A-4147-A177-3AD203B41FA5}">
                      <a16:colId xmlns:a16="http://schemas.microsoft.com/office/drawing/2014/main" val="213901000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74673650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1326763078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167064552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639879257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839743161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79242389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31394300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302930769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08757826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153994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</a:t>
                      </a:r>
                      <a:r>
                        <a:rPr lang="bs-Latn-BA" sz="1400" baseline="0" dirty="0" smtClean="0"/>
                        <a:t> Case No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Case Title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Case Description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Pre-conditions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Steps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Data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Actual</a:t>
                      </a:r>
                      <a:r>
                        <a:rPr lang="bs-Latn-BA" sz="1400" baseline="0" dirty="0" smtClean="0"/>
                        <a:t> Results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Expected Results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Priority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Environment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Screenshots</a:t>
                      </a:r>
                      <a:endParaRPr lang="bs-Latn-B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9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Theory</a:t>
            </a:r>
            <a:endParaRPr lang="bs-Latn-B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5928" y="1690688"/>
            <a:ext cx="2497429" cy="659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3600" dirty="0" smtClean="0"/>
              <a:t>Improvement</a:t>
            </a:r>
            <a:endParaRPr lang="bs-Latn-B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86054"/>
              </p:ext>
            </p:extLst>
          </p:nvPr>
        </p:nvGraphicFramePr>
        <p:xfrm>
          <a:off x="52385" y="2653902"/>
          <a:ext cx="12087229" cy="88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8839">
                  <a:extLst>
                    <a:ext uri="{9D8B030D-6E8A-4147-A177-3AD203B41FA5}">
                      <a16:colId xmlns:a16="http://schemas.microsoft.com/office/drawing/2014/main" val="213901000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74673650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1326763078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1670645520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639879257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839743161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79242389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31394300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302930769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087578266"/>
                    </a:ext>
                  </a:extLst>
                </a:gridCol>
                <a:gridCol w="1098839">
                  <a:extLst>
                    <a:ext uri="{9D8B030D-6E8A-4147-A177-3AD203B41FA5}">
                      <a16:colId xmlns:a16="http://schemas.microsoft.com/office/drawing/2014/main" val="2153994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</a:t>
                      </a:r>
                      <a:r>
                        <a:rPr lang="bs-Latn-BA" sz="1400" baseline="0" dirty="0" smtClean="0"/>
                        <a:t> Case No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Case Title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Case Description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Pre-conditions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Steps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Test Data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Actual</a:t>
                      </a:r>
                      <a:r>
                        <a:rPr lang="bs-Latn-BA" sz="1400" baseline="0" dirty="0" smtClean="0"/>
                        <a:t> Results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Expected Results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Priority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Environment</a:t>
                      </a:r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sz="1400" dirty="0" smtClean="0"/>
                        <a:t>Screenshots</a:t>
                      </a:r>
                      <a:endParaRPr lang="bs-Latn-B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9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Exploratory</a:t>
            </a:r>
            <a:endParaRPr lang="bs-Latn-B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75222"/>
              </p:ext>
            </p:extLst>
          </p:nvPr>
        </p:nvGraphicFramePr>
        <p:xfrm>
          <a:off x="2404268" y="3820475"/>
          <a:ext cx="7383464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5866">
                  <a:extLst>
                    <a:ext uri="{9D8B030D-6E8A-4147-A177-3AD203B41FA5}">
                      <a16:colId xmlns:a16="http://schemas.microsoft.com/office/drawing/2014/main" val="710083327"/>
                    </a:ext>
                  </a:extLst>
                </a:gridCol>
                <a:gridCol w="1845866">
                  <a:extLst>
                    <a:ext uri="{9D8B030D-6E8A-4147-A177-3AD203B41FA5}">
                      <a16:colId xmlns:a16="http://schemas.microsoft.com/office/drawing/2014/main" val="3697098982"/>
                    </a:ext>
                  </a:extLst>
                </a:gridCol>
                <a:gridCol w="1845866">
                  <a:extLst>
                    <a:ext uri="{9D8B030D-6E8A-4147-A177-3AD203B41FA5}">
                      <a16:colId xmlns:a16="http://schemas.microsoft.com/office/drawing/2014/main" val="2224745210"/>
                    </a:ext>
                  </a:extLst>
                </a:gridCol>
                <a:gridCol w="1845866">
                  <a:extLst>
                    <a:ext uri="{9D8B030D-6E8A-4147-A177-3AD203B41FA5}">
                      <a16:colId xmlns:a16="http://schemas.microsoft.com/office/drawing/2014/main" val="1505604325"/>
                    </a:ext>
                  </a:extLst>
                </a:gridCol>
              </a:tblGrid>
              <a:tr h="294747">
                <a:tc>
                  <a:txBody>
                    <a:bodyPr/>
                    <a:lstStyle/>
                    <a:p>
                      <a:pPr algn="ctr"/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Test cases</a:t>
                      </a:r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Bugs</a:t>
                      </a:r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Improvements</a:t>
                      </a:r>
                      <a:endParaRPr lang="bs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7436"/>
                  </a:ext>
                </a:extLst>
              </a:tr>
              <a:tr h="294747"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Total number:</a:t>
                      </a:r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21</a:t>
                      </a:r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14</a:t>
                      </a:r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 smtClean="0"/>
                        <a:t>6</a:t>
                      </a:r>
                      <a:endParaRPr lang="bs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9823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19274"/>
            <a:ext cx="8045386" cy="223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i="1" dirty="0" smtClean="0"/>
              <a:t>Navigator.ba</a:t>
            </a:r>
            <a:r>
              <a:rPr lang="bs-Latn-BA" dirty="0" smtClean="0"/>
              <a:t> and QA engineer development</a:t>
            </a:r>
          </a:p>
          <a:p>
            <a:pPr lvl="1"/>
            <a:r>
              <a:rPr lang="bs-Latn-BA" dirty="0" smtClean="0"/>
              <a:t>Standardized flow of testing</a:t>
            </a:r>
          </a:p>
          <a:p>
            <a:pPr lvl="1"/>
            <a:r>
              <a:rPr lang="bs-Latn-BA" dirty="0" smtClean="0"/>
              <a:t>Creativity</a:t>
            </a:r>
          </a:p>
        </p:txBody>
      </p:sp>
    </p:spTree>
    <p:extLst>
      <p:ext uri="{BB962C8B-B14F-4D97-AF65-F5344CB8AC3E}">
        <p14:creationId xmlns:p14="http://schemas.microsoft.com/office/powerpoint/2010/main" val="17491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Automation</a:t>
            </a:r>
            <a:endParaRPr lang="bs-Latn-B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19274"/>
            <a:ext cx="8045386" cy="378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i="1" dirty="0" smtClean="0"/>
              <a:t>Eclipse &amp; Java</a:t>
            </a:r>
          </a:p>
          <a:p>
            <a:r>
              <a:rPr lang="bs-Latn-BA" i="1" dirty="0" smtClean="0"/>
              <a:t>Hello World application</a:t>
            </a:r>
          </a:p>
          <a:p>
            <a:r>
              <a:rPr lang="bs-Latn-BA" i="1" dirty="0" smtClean="0"/>
              <a:t>Selenium</a:t>
            </a:r>
          </a:p>
          <a:p>
            <a:pPr lvl="1"/>
            <a:r>
              <a:rPr lang="bs-Latn-BA" i="1" dirty="0" smtClean="0"/>
              <a:t>Web Driver</a:t>
            </a:r>
          </a:p>
          <a:p>
            <a:pPr lvl="1"/>
            <a:r>
              <a:rPr lang="bs-Latn-BA" i="1" dirty="0" smtClean="0"/>
              <a:t>Web Element</a:t>
            </a:r>
          </a:p>
          <a:p>
            <a:pPr lvl="2"/>
            <a:r>
              <a:rPr lang="bs-Latn-BA" i="1" dirty="0" smtClean="0"/>
              <a:t>Get element by: ID, Class Name, etc.</a:t>
            </a:r>
          </a:p>
          <a:p>
            <a:pPr lvl="2"/>
            <a:r>
              <a:rPr lang="bs-Latn-BA" i="1" dirty="0" smtClean="0"/>
              <a:t>Perfrom actions on elements</a:t>
            </a:r>
          </a:p>
          <a:p>
            <a:pPr lvl="2"/>
            <a:r>
              <a:rPr lang="bs-Latn-BA" i="1" dirty="0" smtClean="0"/>
              <a:t>Javascript Executor</a:t>
            </a:r>
          </a:p>
          <a:p>
            <a:pPr lvl="2"/>
            <a:endParaRPr lang="bs-Latn-BA" i="1" dirty="0"/>
          </a:p>
        </p:txBody>
      </p:sp>
    </p:spTree>
    <p:extLst>
      <p:ext uri="{BB962C8B-B14F-4D97-AF65-F5344CB8AC3E}">
        <p14:creationId xmlns:p14="http://schemas.microsoft.com/office/powerpoint/2010/main" val="31670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Introduction to GIT</a:t>
            </a:r>
            <a:endParaRPr lang="bs-Latn-B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19274"/>
            <a:ext cx="8045386" cy="378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i="1" dirty="0" smtClean="0"/>
              <a:t>First repository</a:t>
            </a:r>
          </a:p>
          <a:p>
            <a:r>
              <a:rPr lang="bs-Latn-BA" i="1" dirty="0" smtClean="0"/>
              <a:t>Git clone</a:t>
            </a:r>
          </a:p>
          <a:p>
            <a:r>
              <a:rPr lang="bs-Latn-BA" i="1" dirty="0" smtClean="0"/>
              <a:t>Git commit</a:t>
            </a:r>
          </a:p>
          <a:p>
            <a:r>
              <a:rPr lang="bs-Latn-BA" i="1" dirty="0" smtClean="0"/>
              <a:t>Git push</a:t>
            </a:r>
          </a:p>
          <a:p>
            <a:pPr lvl="2"/>
            <a:endParaRPr lang="bs-Latn-BA" i="1" dirty="0"/>
          </a:p>
        </p:txBody>
      </p:sp>
    </p:spTree>
    <p:extLst>
      <p:ext uri="{BB962C8B-B14F-4D97-AF65-F5344CB8AC3E}">
        <p14:creationId xmlns:p14="http://schemas.microsoft.com/office/powerpoint/2010/main" val="41250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200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DEMO PRESENTATION MONTH 1 </vt:lpstr>
      <vt:lpstr>Motivation</vt:lpstr>
      <vt:lpstr>Table of contents</vt:lpstr>
      <vt:lpstr>Theory</vt:lpstr>
      <vt:lpstr>Theory</vt:lpstr>
      <vt:lpstr>Theory</vt:lpstr>
      <vt:lpstr>Exploratory</vt:lpstr>
      <vt:lpstr>Automation</vt:lpstr>
      <vt:lpstr>Introduction to GIT</vt:lpstr>
      <vt:lpstr>What I learned?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– MONTH 1</dc:title>
  <dc:creator>semir husagic</dc:creator>
  <cp:lastModifiedBy>semir husagic</cp:lastModifiedBy>
  <cp:revision>16</cp:revision>
  <dcterms:created xsi:type="dcterms:W3CDTF">2019-11-13T18:50:34Z</dcterms:created>
  <dcterms:modified xsi:type="dcterms:W3CDTF">2019-11-13T21:39:20Z</dcterms:modified>
</cp:coreProperties>
</file>