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2.xml" ContentType="application/vnd.openxmlformats-officedocument.themeOverride+xml"/>
  <Override PartName="/ppt/tags/tag13.xml" ContentType="application/vnd.openxmlformats-officedocument.presentationml.tags+xml"/>
  <Override PartName="/ppt/notesSlides/notesSlide4.xml" ContentType="application/vnd.openxmlformats-officedocument.presentationml.notesSlide+xml"/>
  <Override PartName="/ppt/theme/themeOverride3.xml" ContentType="application/vnd.openxmlformats-officedocument.themeOverride+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63" r:id="rId2"/>
    <p:sldId id="259" r:id="rId3"/>
    <p:sldId id="269" r:id="rId4"/>
    <p:sldId id="289" r:id="rId5"/>
    <p:sldId id="296" r:id="rId6"/>
    <p:sldId id="304" r:id="rId7"/>
    <p:sldId id="300" r:id="rId8"/>
    <p:sldId id="291" r:id="rId9"/>
    <p:sldId id="298" r:id="rId10"/>
    <p:sldId id="305" r:id="rId11"/>
    <p:sldId id="301" r:id="rId12"/>
    <p:sldId id="302" r:id="rId13"/>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6">
          <p15:clr>
            <a:srgbClr val="A4A3A4"/>
          </p15:clr>
        </p15:guide>
        <p15:guide id="2" pos="3821">
          <p15:clr>
            <a:srgbClr val="A4A3A4"/>
          </p15:clr>
        </p15:guide>
        <p15:guide id="3" pos="528">
          <p15:clr>
            <a:srgbClr val="A4A3A4"/>
          </p15:clr>
        </p15:guide>
        <p15:guide id="4" pos="7152">
          <p15:clr>
            <a:srgbClr val="A4A3A4"/>
          </p15:clr>
        </p15:guide>
        <p15:guide id="5" orient="horz" pos="810">
          <p15:clr>
            <a:srgbClr val="A4A3A4"/>
          </p15:clr>
        </p15:guide>
        <p15:guide id="6" orient="horz" pos="386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1" d="100"/>
          <a:sy n="61" d="100"/>
        </p:scale>
        <p:origin x="744" y="72"/>
      </p:cViewPr>
      <p:guideLst>
        <p:guide orient="horz" pos="2096"/>
        <p:guide pos="3821"/>
        <p:guide pos="528"/>
        <p:guide pos="7152"/>
        <p:guide orient="horz" pos="810"/>
        <p:guide orient="horz" pos="3861"/>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479492-F4CE-46A1-9E71-D5D026C690F5}" type="datetimeFigureOut">
              <a:rPr lang="zh-CN" altLang="en-US" smtClean="0"/>
              <a:t>2019/5/18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5FE5D-58F8-4632-9DFF-B78068E3F7F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5FE5D-58F8-4632-9DFF-B78068E3F7FE}" type="slidenum">
              <a:rPr lang="zh-CN" altLang="en-US" smtClean="0"/>
              <a:t>6</a:t>
            </a:fld>
            <a:endParaRPr lang="zh-CN" altLang="en-US"/>
          </a:p>
        </p:txBody>
      </p:sp>
    </p:spTree>
    <p:extLst>
      <p:ext uri="{BB962C8B-B14F-4D97-AF65-F5344CB8AC3E}">
        <p14:creationId xmlns:p14="http://schemas.microsoft.com/office/powerpoint/2010/main" val="1551377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A75FE5D-58F8-4632-9DFF-B78068E3F7FE}"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8</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A75FE5D-58F8-4632-9DFF-B78068E3F7FE}"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9</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A75FE5D-58F8-4632-9DFF-B78068E3F7FE}"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10</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948784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C6E1525E-0D15-4E84-8BB4-A6C90420B721}" type="datetimeFigureOut">
              <a:rPr lang="zh-CN" altLang="en-US" smtClean="0"/>
              <a:t>2019/5/18</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7C857F3B-258B-41F3-BC1D-820CE44BD9D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030514" y="2691226"/>
            <a:ext cx="1553835" cy="1475549"/>
          </a:xfrm>
          <a:custGeom>
            <a:avLst/>
            <a:gdLst>
              <a:gd name="connsiteX0" fmla="*/ 1412216 w 1553835"/>
              <a:gd name="connsiteY0" fmla="*/ 727 h 1475549"/>
              <a:gd name="connsiteX1" fmla="*/ 1506036 w 1553835"/>
              <a:gd name="connsiteY1" fmla="*/ 38193 h 1475549"/>
              <a:gd name="connsiteX2" fmla="*/ 1529926 w 1553835"/>
              <a:gd name="connsiteY2" fmla="*/ 433296 h 1475549"/>
              <a:gd name="connsiteX3" fmla="*/ 1553816 w 1553835"/>
              <a:gd name="connsiteY3" fmla="*/ 671720 h 1475549"/>
              <a:gd name="connsiteX4" fmla="*/ 1525944 w 1553835"/>
              <a:gd name="connsiteY4" fmla="*/ 937392 h 1475549"/>
              <a:gd name="connsiteX5" fmla="*/ 1525944 w 1553835"/>
              <a:gd name="connsiteY5" fmla="*/ 1359744 h 1475549"/>
              <a:gd name="connsiteX6" fmla="*/ 1466218 w 1553835"/>
              <a:gd name="connsiteY6" fmla="*/ 1407428 h 1475549"/>
              <a:gd name="connsiteX7" fmla="*/ 1318894 w 1553835"/>
              <a:gd name="connsiteY7" fmla="*/ 1441488 h 1475549"/>
              <a:gd name="connsiteX8" fmla="*/ 1083972 w 1553835"/>
              <a:gd name="connsiteY8" fmla="*/ 1421053 h 1475549"/>
              <a:gd name="connsiteX9" fmla="*/ 777379 w 1553835"/>
              <a:gd name="connsiteY9" fmla="*/ 1475549 h 1475549"/>
              <a:gd name="connsiteX10" fmla="*/ 482731 w 1553835"/>
              <a:gd name="connsiteY10" fmla="*/ 1421053 h 1475549"/>
              <a:gd name="connsiteX11" fmla="*/ 148265 w 1553835"/>
              <a:gd name="connsiteY11" fmla="*/ 1441488 h 1475549"/>
              <a:gd name="connsiteX12" fmla="*/ 16868 w 1553835"/>
              <a:gd name="connsiteY12" fmla="*/ 1400616 h 1475549"/>
              <a:gd name="connsiteX13" fmla="*/ 12886 w 1553835"/>
              <a:gd name="connsiteY13" fmla="*/ 1134943 h 1475549"/>
              <a:gd name="connsiteX14" fmla="*/ 941 w 1553835"/>
              <a:gd name="connsiteY14" fmla="*/ 903332 h 1475549"/>
              <a:gd name="connsiteX15" fmla="*/ 40758 w 1553835"/>
              <a:gd name="connsiteY15" fmla="*/ 508229 h 1475549"/>
              <a:gd name="connsiteX16" fmla="*/ 28814 w 1553835"/>
              <a:gd name="connsiteY16" fmla="*/ 194872 h 1475549"/>
              <a:gd name="connsiteX17" fmla="*/ 68631 w 1553835"/>
              <a:gd name="connsiteY17" fmla="*/ 72254 h 1475549"/>
              <a:gd name="connsiteX18" fmla="*/ 303553 w 1553835"/>
              <a:gd name="connsiteY18" fmla="*/ 17757 h 1475549"/>
              <a:gd name="connsiteX19" fmla="*/ 514585 w 1553835"/>
              <a:gd name="connsiteY19" fmla="*/ 72254 h 1475549"/>
              <a:gd name="connsiteX20" fmla="*/ 729598 w 1553835"/>
              <a:gd name="connsiteY20" fmla="*/ 10945 h 1475549"/>
              <a:gd name="connsiteX21" fmla="*/ 1048136 w 1553835"/>
              <a:gd name="connsiteY21" fmla="*/ 58630 h 1475549"/>
              <a:gd name="connsiteX22" fmla="*/ 1291022 w 1553835"/>
              <a:gd name="connsiteY22" fmla="*/ 17757 h 1475549"/>
              <a:gd name="connsiteX23" fmla="*/ 1412216 w 1553835"/>
              <a:gd name="connsiteY23" fmla="*/ 727 h 147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53835" h="1475549">
                <a:moveTo>
                  <a:pt x="1412216" y="727"/>
                </a:moveTo>
                <a:cubicBezTo>
                  <a:pt x="1451453" y="-2396"/>
                  <a:pt x="1486127" y="3565"/>
                  <a:pt x="1506036" y="38193"/>
                </a:cubicBezTo>
                <a:cubicBezTo>
                  <a:pt x="1545853" y="107450"/>
                  <a:pt x="1521962" y="327708"/>
                  <a:pt x="1529926" y="433296"/>
                </a:cubicBezTo>
                <a:cubicBezTo>
                  <a:pt x="1537889" y="538884"/>
                  <a:pt x="1554480" y="587703"/>
                  <a:pt x="1553816" y="671720"/>
                </a:cubicBezTo>
                <a:cubicBezTo>
                  <a:pt x="1553153" y="755736"/>
                  <a:pt x="1530589" y="822722"/>
                  <a:pt x="1525944" y="937392"/>
                </a:cubicBezTo>
                <a:cubicBezTo>
                  <a:pt x="1521298" y="1052063"/>
                  <a:pt x="1535898" y="1281405"/>
                  <a:pt x="1525944" y="1359744"/>
                </a:cubicBezTo>
                <a:cubicBezTo>
                  <a:pt x="1515990" y="1438083"/>
                  <a:pt x="1500727" y="1393804"/>
                  <a:pt x="1466218" y="1407428"/>
                </a:cubicBezTo>
                <a:cubicBezTo>
                  <a:pt x="1431710" y="1421053"/>
                  <a:pt x="1382602" y="1439218"/>
                  <a:pt x="1318894" y="1441488"/>
                </a:cubicBezTo>
                <a:cubicBezTo>
                  <a:pt x="1255186" y="1443759"/>
                  <a:pt x="1174225" y="1415376"/>
                  <a:pt x="1083972" y="1421053"/>
                </a:cubicBezTo>
                <a:cubicBezTo>
                  <a:pt x="993720" y="1426729"/>
                  <a:pt x="877586" y="1475549"/>
                  <a:pt x="777379" y="1475549"/>
                </a:cubicBezTo>
                <a:cubicBezTo>
                  <a:pt x="677172" y="1475549"/>
                  <a:pt x="587583" y="1426729"/>
                  <a:pt x="482731" y="1421053"/>
                </a:cubicBezTo>
                <a:cubicBezTo>
                  <a:pt x="377878" y="1415376"/>
                  <a:pt x="225909" y="1444894"/>
                  <a:pt x="148265" y="1441488"/>
                </a:cubicBezTo>
                <a:cubicBezTo>
                  <a:pt x="70622" y="1438083"/>
                  <a:pt x="39431" y="1451707"/>
                  <a:pt x="16868" y="1400616"/>
                </a:cubicBezTo>
                <a:cubicBezTo>
                  <a:pt x="-5695" y="1349525"/>
                  <a:pt x="15541" y="1217824"/>
                  <a:pt x="12886" y="1134943"/>
                </a:cubicBezTo>
                <a:cubicBezTo>
                  <a:pt x="10232" y="1052063"/>
                  <a:pt x="-3704" y="1007784"/>
                  <a:pt x="941" y="903332"/>
                </a:cubicBezTo>
                <a:cubicBezTo>
                  <a:pt x="5587" y="798879"/>
                  <a:pt x="36113" y="626306"/>
                  <a:pt x="40758" y="508229"/>
                </a:cubicBezTo>
                <a:cubicBezTo>
                  <a:pt x="45404" y="390152"/>
                  <a:pt x="26159" y="264128"/>
                  <a:pt x="28814" y="194872"/>
                </a:cubicBezTo>
                <a:cubicBezTo>
                  <a:pt x="31468" y="125615"/>
                  <a:pt x="22841" y="101773"/>
                  <a:pt x="68631" y="72254"/>
                </a:cubicBezTo>
                <a:cubicBezTo>
                  <a:pt x="114420" y="42735"/>
                  <a:pt x="229227" y="17757"/>
                  <a:pt x="303553" y="17757"/>
                </a:cubicBezTo>
                <a:cubicBezTo>
                  <a:pt x="377878" y="17757"/>
                  <a:pt x="443577" y="73389"/>
                  <a:pt x="514585" y="72254"/>
                </a:cubicBezTo>
                <a:cubicBezTo>
                  <a:pt x="585592" y="71118"/>
                  <a:pt x="640673" y="13215"/>
                  <a:pt x="729598" y="10945"/>
                </a:cubicBezTo>
                <a:cubicBezTo>
                  <a:pt x="818523" y="8674"/>
                  <a:pt x="954566" y="57494"/>
                  <a:pt x="1048136" y="58630"/>
                </a:cubicBezTo>
                <a:cubicBezTo>
                  <a:pt x="1141707" y="59765"/>
                  <a:pt x="1214706" y="21163"/>
                  <a:pt x="1291022" y="17757"/>
                </a:cubicBezTo>
                <a:cubicBezTo>
                  <a:pt x="1329180" y="16054"/>
                  <a:pt x="1372980" y="3849"/>
                  <a:pt x="1412216" y="727"/>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3889560" y="2691226"/>
            <a:ext cx="1553835" cy="1475549"/>
          </a:xfrm>
          <a:custGeom>
            <a:avLst/>
            <a:gdLst>
              <a:gd name="connsiteX0" fmla="*/ 1412216 w 1553835"/>
              <a:gd name="connsiteY0" fmla="*/ 727 h 1475549"/>
              <a:gd name="connsiteX1" fmla="*/ 1506036 w 1553835"/>
              <a:gd name="connsiteY1" fmla="*/ 38193 h 1475549"/>
              <a:gd name="connsiteX2" fmla="*/ 1529926 w 1553835"/>
              <a:gd name="connsiteY2" fmla="*/ 433296 h 1475549"/>
              <a:gd name="connsiteX3" fmla="*/ 1553816 w 1553835"/>
              <a:gd name="connsiteY3" fmla="*/ 671720 h 1475549"/>
              <a:gd name="connsiteX4" fmla="*/ 1525944 w 1553835"/>
              <a:gd name="connsiteY4" fmla="*/ 937392 h 1475549"/>
              <a:gd name="connsiteX5" fmla="*/ 1525944 w 1553835"/>
              <a:gd name="connsiteY5" fmla="*/ 1359744 h 1475549"/>
              <a:gd name="connsiteX6" fmla="*/ 1466218 w 1553835"/>
              <a:gd name="connsiteY6" fmla="*/ 1407428 h 1475549"/>
              <a:gd name="connsiteX7" fmla="*/ 1318894 w 1553835"/>
              <a:gd name="connsiteY7" fmla="*/ 1441488 h 1475549"/>
              <a:gd name="connsiteX8" fmla="*/ 1083972 w 1553835"/>
              <a:gd name="connsiteY8" fmla="*/ 1421053 h 1475549"/>
              <a:gd name="connsiteX9" fmla="*/ 777379 w 1553835"/>
              <a:gd name="connsiteY9" fmla="*/ 1475549 h 1475549"/>
              <a:gd name="connsiteX10" fmla="*/ 482731 w 1553835"/>
              <a:gd name="connsiteY10" fmla="*/ 1421053 h 1475549"/>
              <a:gd name="connsiteX11" fmla="*/ 148265 w 1553835"/>
              <a:gd name="connsiteY11" fmla="*/ 1441488 h 1475549"/>
              <a:gd name="connsiteX12" fmla="*/ 16868 w 1553835"/>
              <a:gd name="connsiteY12" fmla="*/ 1400616 h 1475549"/>
              <a:gd name="connsiteX13" fmla="*/ 12886 w 1553835"/>
              <a:gd name="connsiteY13" fmla="*/ 1134943 h 1475549"/>
              <a:gd name="connsiteX14" fmla="*/ 941 w 1553835"/>
              <a:gd name="connsiteY14" fmla="*/ 903332 h 1475549"/>
              <a:gd name="connsiteX15" fmla="*/ 40759 w 1553835"/>
              <a:gd name="connsiteY15" fmla="*/ 508229 h 1475549"/>
              <a:gd name="connsiteX16" fmla="*/ 28814 w 1553835"/>
              <a:gd name="connsiteY16" fmla="*/ 194872 h 1475549"/>
              <a:gd name="connsiteX17" fmla="*/ 68631 w 1553835"/>
              <a:gd name="connsiteY17" fmla="*/ 72254 h 1475549"/>
              <a:gd name="connsiteX18" fmla="*/ 303553 w 1553835"/>
              <a:gd name="connsiteY18" fmla="*/ 17757 h 1475549"/>
              <a:gd name="connsiteX19" fmla="*/ 514585 w 1553835"/>
              <a:gd name="connsiteY19" fmla="*/ 72254 h 1475549"/>
              <a:gd name="connsiteX20" fmla="*/ 729598 w 1553835"/>
              <a:gd name="connsiteY20" fmla="*/ 10945 h 1475549"/>
              <a:gd name="connsiteX21" fmla="*/ 1048136 w 1553835"/>
              <a:gd name="connsiteY21" fmla="*/ 58630 h 1475549"/>
              <a:gd name="connsiteX22" fmla="*/ 1291022 w 1553835"/>
              <a:gd name="connsiteY22" fmla="*/ 17757 h 1475549"/>
              <a:gd name="connsiteX23" fmla="*/ 1412216 w 1553835"/>
              <a:gd name="connsiteY23" fmla="*/ 727 h 147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53835" h="1475549">
                <a:moveTo>
                  <a:pt x="1412216" y="727"/>
                </a:moveTo>
                <a:cubicBezTo>
                  <a:pt x="1451453" y="-2396"/>
                  <a:pt x="1486127" y="3565"/>
                  <a:pt x="1506036" y="38193"/>
                </a:cubicBezTo>
                <a:cubicBezTo>
                  <a:pt x="1545853" y="107450"/>
                  <a:pt x="1521962" y="327708"/>
                  <a:pt x="1529926" y="433296"/>
                </a:cubicBezTo>
                <a:cubicBezTo>
                  <a:pt x="1537889" y="538884"/>
                  <a:pt x="1554480" y="587703"/>
                  <a:pt x="1553816" y="671720"/>
                </a:cubicBezTo>
                <a:cubicBezTo>
                  <a:pt x="1553153" y="755736"/>
                  <a:pt x="1530589" y="822722"/>
                  <a:pt x="1525944" y="937392"/>
                </a:cubicBezTo>
                <a:cubicBezTo>
                  <a:pt x="1521298" y="1052063"/>
                  <a:pt x="1535898" y="1281405"/>
                  <a:pt x="1525944" y="1359744"/>
                </a:cubicBezTo>
                <a:cubicBezTo>
                  <a:pt x="1515990" y="1438083"/>
                  <a:pt x="1500727" y="1393804"/>
                  <a:pt x="1466218" y="1407428"/>
                </a:cubicBezTo>
                <a:cubicBezTo>
                  <a:pt x="1431710" y="1421053"/>
                  <a:pt x="1382602" y="1439218"/>
                  <a:pt x="1318894" y="1441488"/>
                </a:cubicBezTo>
                <a:cubicBezTo>
                  <a:pt x="1255186" y="1443759"/>
                  <a:pt x="1174225" y="1415376"/>
                  <a:pt x="1083972" y="1421053"/>
                </a:cubicBezTo>
                <a:cubicBezTo>
                  <a:pt x="993720" y="1426729"/>
                  <a:pt x="877586" y="1475549"/>
                  <a:pt x="777379" y="1475549"/>
                </a:cubicBezTo>
                <a:cubicBezTo>
                  <a:pt x="677172" y="1475549"/>
                  <a:pt x="587583" y="1426729"/>
                  <a:pt x="482731" y="1421053"/>
                </a:cubicBezTo>
                <a:cubicBezTo>
                  <a:pt x="377878" y="1415376"/>
                  <a:pt x="225909" y="1444894"/>
                  <a:pt x="148265" y="1441488"/>
                </a:cubicBezTo>
                <a:cubicBezTo>
                  <a:pt x="70621" y="1438083"/>
                  <a:pt x="39431" y="1451707"/>
                  <a:pt x="16868" y="1400616"/>
                </a:cubicBezTo>
                <a:cubicBezTo>
                  <a:pt x="-5695" y="1349525"/>
                  <a:pt x="15541" y="1217824"/>
                  <a:pt x="12886" y="1134943"/>
                </a:cubicBezTo>
                <a:cubicBezTo>
                  <a:pt x="10232" y="1052063"/>
                  <a:pt x="-3704" y="1007784"/>
                  <a:pt x="941" y="903332"/>
                </a:cubicBezTo>
                <a:cubicBezTo>
                  <a:pt x="5587" y="798879"/>
                  <a:pt x="36113" y="626306"/>
                  <a:pt x="40759" y="508229"/>
                </a:cubicBezTo>
                <a:cubicBezTo>
                  <a:pt x="45404" y="390152"/>
                  <a:pt x="26159" y="264128"/>
                  <a:pt x="28814" y="194872"/>
                </a:cubicBezTo>
                <a:cubicBezTo>
                  <a:pt x="31468" y="125615"/>
                  <a:pt x="22841" y="101773"/>
                  <a:pt x="68631" y="72254"/>
                </a:cubicBezTo>
                <a:cubicBezTo>
                  <a:pt x="114420" y="42735"/>
                  <a:pt x="229227" y="17757"/>
                  <a:pt x="303553" y="17757"/>
                </a:cubicBezTo>
                <a:cubicBezTo>
                  <a:pt x="377878" y="17757"/>
                  <a:pt x="443577" y="73389"/>
                  <a:pt x="514585" y="72254"/>
                </a:cubicBezTo>
                <a:cubicBezTo>
                  <a:pt x="585592" y="71118"/>
                  <a:pt x="640673" y="13215"/>
                  <a:pt x="729598" y="10945"/>
                </a:cubicBezTo>
                <a:cubicBezTo>
                  <a:pt x="818523" y="8674"/>
                  <a:pt x="954566" y="57494"/>
                  <a:pt x="1048136" y="58630"/>
                </a:cubicBezTo>
                <a:cubicBezTo>
                  <a:pt x="1141707" y="59765"/>
                  <a:pt x="1214706" y="21163"/>
                  <a:pt x="1291022" y="17757"/>
                </a:cubicBezTo>
                <a:cubicBezTo>
                  <a:pt x="1329181" y="16054"/>
                  <a:pt x="1372980" y="3849"/>
                  <a:pt x="1412216" y="727"/>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748607" y="2691226"/>
            <a:ext cx="1553834" cy="1475549"/>
          </a:xfrm>
          <a:custGeom>
            <a:avLst/>
            <a:gdLst>
              <a:gd name="connsiteX0" fmla="*/ 1412215 w 1553834"/>
              <a:gd name="connsiteY0" fmla="*/ 727 h 1475549"/>
              <a:gd name="connsiteX1" fmla="*/ 1506035 w 1553834"/>
              <a:gd name="connsiteY1" fmla="*/ 38193 h 1475549"/>
              <a:gd name="connsiteX2" fmla="*/ 1529925 w 1553834"/>
              <a:gd name="connsiteY2" fmla="*/ 433296 h 1475549"/>
              <a:gd name="connsiteX3" fmla="*/ 1553815 w 1553834"/>
              <a:gd name="connsiteY3" fmla="*/ 671720 h 1475549"/>
              <a:gd name="connsiteX4" fmla="*/ 1525943 w 1553834"/>
              <a:gd name="connsiteY4" fmla="*/ 937392 h 1475549"/>
              <a:gd name="connsiteX5" fmla="*/ 1525943 w 1553834"/>
              <a:gd name="connsiteY5" fmla="*/ 1359744 h 1475549"/>
              <a:gd name="connsiteX6" fmla="*/ 1466217 w 1553834"/>
              <a:gd name="connsiteY6" fmla="*/ 1407428 h 1475549"/>
              <a:gd name="connsiteX7" fmla="*/ 1318893 w 1553834"/>
              <a:gd name="connsiteY7" fmla="*/ 1441488 h 1475549"/>
              <a:gd name="connsiteX8" fmla="*/ 1083971 w 1553834"/>
              <a:gd name="connsiteY8" fmla="*/ 1421053 h 1475549"/>
              <a:gd name="connsiteX9" fmla="*/ 777378 w 1553834"/>
              <a:gd name="connsiteY9" fmla="*/ 1475549 h 1475549"/>
              <a:gd name="connsiteX10" fmla="*/ 482730 w 1553834"/>
              <a:gd name="connsiteY10" fmla="*/ 1421053 h 1475549"/>
              <a:gd name="connsiteX11" fmla="*/ 148264 w 1553834"/>
              <a:gd name="connsiteY11" fmla="*/ 1441488 h 1475549"/>
              <a:gd name="connsiteX12" fmla="*/ 16867 w 1553834"/>
              <a:gd name="connsiteY12" fmla="*/ 1400616 h 1475549"/>
              <a:gd name="connsiteX13" fmla="*/ 12886 w 1553834"/>
              <a:gd name="connsiteY13" fmla="*/ 1134943 h 1475549"/>
              <a:gd name="connsiteX14" fmla="*/ 941 w 1553834"/>
              <a:gd name="connsiteY14" fmla="*/ 903332 h 1475549"/>
              <a:gd name="connsiteX15" fmla="*/ 40758 w 1553834"/>
              <a:gd name="connsiteY15" fmla="*/ 508229 h 1475549"/>
              <a:gd name="connsiteX16" fmla="*/ 28813 w 1553834"/>
              <a:gd name="connsiteY16" fmla="*/ 194872 h 1475549"/>
              <a:gd name="connsiteX17" fmla="*/ 68630 w 1553834"/>
              <a:gd name="connsiteY17" fmla="*/ 72254 h 1475549"/>
              <a:gd name="connsiteX18" fmla="*/ 303552 w 1553834"/>
              <a:gd name="connsiteY18" fmla="*/ 17757 h 1475549"/>
              <a:gd name="connsiteX19" fmla="*/ 514584 w 1553834"/>
              <a:gd name="connsiteY19" fmla="*/ 72254 h 1475549"/>
              <a:gd name="connsiteX20" fmla="*/ 729597 w 1553834"/>
              <a:gd name="connsiteY20" fmla="*/ 10945 h 1475549"/>
              <a:gd name="connsiteX21" fmla="*/ 1048135 w 1553834"/>
              <a:gd name="connsiteY21" fmla="*/ 58630 h 1475549"/>
              <a:gd name="connsiteX22" fmla="*/ 1291021 w 1553834"/>
              <a:gd name="connsiteY22" fmla="*/ 17757 h 1475549"/>
              <a:gd name="connsiteX23" fmla="*/ 1412215 w 1553834"/>
              <a:gd name="connsiteY23" fmla="*/ 727 h 147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53834" h="1475549">
                <a:moveTo>
                  <a:pt x="1412215" y="727"/>
                </a:moveTo>
                <a:cubicBezTo>
                  <a:pt x="1451452" y="-2396"/>
                  <a:pt x="1486126" y="3565"/>
                  <a:pt x="1506035" y="38193"/>
                </a:cubicBezTo>
                <a:cubicBezTo>
                  <a:pt x="1545852" y="107450"/>
                  <a:pt x="1521961" y="327708"/>
                  <a:pt x="1529925" y="433296"/>
                </a:cubicBezTo>
                <a:cubicBezTo>
                  <a:pt x="1537888" y="538884"/>
                  <a:pt x="1554479" y="587703"/>
                  <a:pt x="1553815" y="671720"/>
                </a:cubicBezTo>
                <a:cubicBezTo>
                  <a:pt x="1553152" y="755736"/>
                  <a:pt x="1530588" y="822722"/>
                  <a:pt x="1525943" y="937392"/>
                </a:cubicBezTo>
                <a:cubicBezTo>
                  <a:pt x="1521297" y="1052063"/>
                  <a:pt x="1535897" y="1281405"/>
                  <a:pt x="1525943" y="1359744"/>
                </a:cubicBezTo>
                <a:cubicBezTo>
                  <a:pt x="1515989" y="1438083"/>
                  <a:pt x="1500726" y="1393804"/>
                  <a:pt x="1466217" y="1407428"/>
                </a:cubicBezTo>
                <a:cubicBezTo>
                  <a:pt x="1431709" y="1421053"/>
                  <a:pt x="1382601" y="1439218"/>
                  <a:pt x="1318893" y="1441488"/>
                </a:cubicBezTo>
                <a:cubicBezTo>
                  <a:pt x="1255185" y="1443759"/>
                  <a:pt x="1174224" y="1415376"/>
                  <a:pt x="1083971" y="1421053"/>
                </a:cubicBezTo>
                <a:cubicBezTo>
                  <a:pt x="993719" y="1426729"/>
                  <a:pt x="877585" y="1475549"/>
                  <a:pt x="777378" y="1475549"/>
                </a:cubicBezTo>
                <a:cubicBezTo>
                  <a:pt x="677171" y="1475549"/>
                  <a:pt x="587582" y="1426729"/>
                  <a:pt x="482730" y="1421053"/>
                </a:cubicBezTo>
                <a:cubicBezTo>
                  <a:pt x="377877" y="1415376"/>
                  <a:pt x="225908" y="1444894"/>
                  <a:pt x="148264" y="1441488"/>
                </a:cubicBezTo>
                <a:cubicBezTo>
                  <a:pt x="70621" y="1438083"/>
                  <a:pt x="39430" y="1451707"/>
                  <a:pt x="16867" y="1400616"/>
                </a:cubicBezTo>
                <a:cubicBezTo>
                  <a:pt x="-5696" y="1349525"/>
                  <a:pt x="15540" y="1217824"/>
                  <a:pt x="12886" y="1134943"/>
                </a:cubicBezTo>
                <a:cubicBezTo>
                  <a:pt x="10231" y="1052063"/>
                  <a:pt x="-3705" y="1007784"/>
                  <a:pt x="941" y="903332"/>
                </a:cubicBezTo>
                <a:cubicBezTo>
                  <a:pt x="5586" y="798879"/>
                  <a:pt x="36112" y="626306"/>
                  <a:pt x="40758" y="508229"/>
                </a:cubicBezTo>
                <a:cubicBezTo>
                  <a:pt x="45403" y="390152"/>
                  <a:pt x="26158" y="264128"/>
                  <a:pt x="28813" y="194872"/>
                </a:cubicBezTo>
                <a:cubicBezTo>
                  <a:pt x="31467" y="125615"/>
                  <a:pt x="22840" y="101773"/>
                  <a:pt x="68630" y="72254"/>
                </a:cubicBezTo>
                <a:cubicBezTo>
                  <a:pt x="114420" y="42735"/>
                  <a:pt x="229226" y="17757"/>
                  <a:pt x="303552" y="17757"/>
                </a:cubicBezTo>
                <a:cubicBezTo>
                  <a:pt x="377877" y="17757"/>
                  <a:pt x="443576" y="73389"/>
                  <a:pt x="514584" y="72254"/>
                </a:cubicBezTo>
                <a:cubicBezTo>
                  <a:pt x="585591" y="71118"/>
                  <a:pt x="640672" y="13215"/>
                  <a:pt x="729597" y="10945"/>
                </a:cubicBezTo>
                <a:cubicBezTo>
                  <a:pt x="818522" y="8674"/>
                  <a:pt x="954565" y="57494"/>
                  <a:pt x="1048135" y="58630"/>
                </a:cubicBezTo>
                <a:cubicBezTo>
                  <a:pt x="1141706" y="59765"/>
                  <a:pt x="1214705" y="21163"/>
                  <a:pt x="1291021" y="17757"/>
                </a:cubicBezTo>
                <a:cubicBezTo>
                  <a:pt x="1329179" y="16054"/>
                  <a:pt x="1372979" y="3849"/>
                  <a:pt x="1412215" y="727"/>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9607651" y="2691226"/>
            <a:ext cx="1553835" cy="1475549"/>
          </a:xfrm>
          <a:custGeom>
            <a:avLst/>
            <a:gdLst>
              <a:gd name="connsiteX0" fmla="*/ 1412216 w 1553835"/>
              <a:gd name="connsiteY0" fmla="*/ 727 h 1475549"/>
              <a:gd name="connsiteX1" fmla="*/ 1506035 w 1553835"/>
              <a:gd name="connsiteY1" fmla="*/ 38193 h 1475549"/>
              <a:gd name="connsiteX2" fmla="*/ 1529926 w 1553835"/>
              <a:gd name="connsiteY2" fmla="*/ 433296 h 1475549"/>
              <a:gd name="connsiteX3" fmla="*/ 1553816 w 1553835"/>
              <a:gd name="connsiteY3" fmla="*/ 671720 h 1475549"/>
              <a:gd name="connsiteX4" fmla="*/ 1525944 w 1553835"/>
              <a:gd name="connsiteY4" fmla="*/ 937392 h 1475549"/>
              <a:gd name="connsiteX5" fmla="*/ 1525944 w 1553835"/>
              <a:gd name="connsiteY5" fmla="*/ 1359744 h 1475549"/>
              <a:gd name="connsiteX6" fmla="*/ 1466218 w 1553835"/>
              <a:gd name="connsiteY6" fmla="*/ 1407428 h 1475549"/>
              <a:gd name="connsiteX7" fmla="*/ 1318894 w 1553835"/>
              <a:gd name="connsiteY7" fmla="*/ 1441488 h 1475549"/>
              <a:gd name="connsiteX8" fmla="*/ 1083972 w 1553835"/>
              <a:gd name="connsiteY8" fmla="*/ 1421053 h 1475549"/>
              <a:gd name="connsiteX9" fmla="*/ 777379 w 1553835"/>
              <a:gd name="connsiteY9" fmla="*/ 1475549 h 1475549"/>
              <a:gd name="connsiteX10" fmla="*/ 482731 w 1553835"/>
              <a:gd name="connsiteY10" fmla="*/ 1421053 h 1475549"/>
              <a:gd name="connsiteX11" fmla="*/ 148265 w 1553835"/>
              <a:gd name="connsiteY11" fmla="*/ 1441488 h 1475549"/>
              <a:gd name="connsiteX12" fmla="*/ 16868 w 1553835"/>
              <a:gd name="connsiteY12" fmla="*/ 1400616 h 1475549"/>
              <a:gd name="connsiteX13" fmla="*/ 12886 w 1553835"/>
              <a:gd name="connsiteY13" fmla="*/ 1134943 h 1475549"/>
              <a:gd name="connsiteX14" fmla="*/ 941 w 1553835"/>
              <a:gd name="connsiteY14" fmla="*/ 903332 h 1475549"/>
              <a:gd name="connsiteX15" fmla="*/ 40758 w 1553835"/>
              <a:gd name="connsiteY15" fmla="*/ 508229 h 1475549"/>
              <a:gd name="connsiteX16" fmla="*/ 28813 w 1553835"/>
              <a:gd name="connsiteY16" fmla="*/ 194872 h 1475549"/>
              <a:gd name="connsiteX17" fmla="*/ 68631 w 1553835"/>
              <a:gd name="connsiteY17" fmla="*/ 72254 h 1475549"/>
              <a:gd name="connsiteX18" fmla="*/ 303553 w 1553835"/>
              <a:gd name="connsiteY18" fmla="*/ 17757 h 1475549"/>
              <a:gd name="connsiteX19" fmla="*/ 514585 w 1553835"/>
              <a:gd name="connsiteY19" fmla="*/ 72254 h 1475549"/>
              <a:gd name="connsiteX20" fmla="*/ 729598 w 1553835"/>
              <a:gd name="connsiteY20" fmla="*/ 10945 h 1475549"/>
              <a:gd name="connsiteX21" fmla="*/ 1048136 w 1553835"/>
              <a:gd name="connsiteY21" fmla="*/ 58630 h 1475549"/>
              <a:gd name="connsiteX22" fmla="*/ 1291022 w 1553835"/>
              <a:gd name="connsiteY22" fmla="*/ 17757 h 1475549"/>
              <a:gd name="connsiteX23" fmla="*/ 1412216 w 1553835"/>
              <a:gd name="connsiteY23" fmla="*/ 727 h 147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53835" h="1475549">
                <a:moveTo>
                  <a:pt x="1412216" y="727"/>
                </a:moveTo>
                <a:cubicBezTo>
                  <a:pt x="1451453" y="-2396"/>
                  <a:pt x="1486127" y="3565"/>
                  <a:pt x="1506035" y="38193"/>
                </a:cubicBezTo>
                <a:cubicBezTo>
                  <a:pt x="1545853" y="107450"/>
                  <a:pt x="1521962" y="327708"/>
                  <a:pt x="1529926" y="433296"/>
                </a:cubicBezTo>
                <a:cubicBezTo>
                  <a:pt x="1537889" y="538884"/>
                  <a:pt x="1554479" y="587703"/>
                  <a:pt x="1553816" y="671720"/>
                </a:cubicBezTo>
                <a:cubicBezTo>
                  <a:pt x="1553152" y="755736"/>
                  <a:pt x="1530589" y="822722"/>
                  <a:pt x="1525944" y="937392"/>
                </a:cubicBezTo>
                <a:cubicBezTo>
                  <a:pt x="1521298" y="1052063"/>
                  <a:pt x="1535898" y="1281405"/>
                  <a:pt x="1525944" y="1359744"/>
                </a:cubicBezTo>
                <a:cubicBezTo>
                  <a:pt x="1515990" y="1438083"/>
                  <a:pt x="1500726" y="1393804"/>
                  <a:pt x="1466218" y="1407428"/>
                </a:cubicBezTo>
                <a:cubicBezTo>
                  <a:pt x="1431709" y="1421053"/>
                  <a:pt x="1382601" y="1439218"/>
                  <a:pt x="1318894" y="1441488"/>
                </a:cubicBezTo>
                <a:cubicBezTo>
                  <a:pt x="1255186" y="1443759"/>
                  <a:pt x="1174224" y="1415376"/>
                  <a:pt x="1083972" y="1421053"/>
                </a:cubicBezTo>
                <a:cubicBezTo>
                  <a:pt x="993720" y="1426729"/>
                  <a:pt x="877586" y="1475549"/>
                  <a:pt x="777379" y="1475549"/>
                </a:cubicBezTo>
                <a:cubicBezTo>
                  <a:pt x="677172" y="1475549"/>
                  <a:pt x="587583" y="1426729"/>
                  <a:pt x="482731" y="1421053"/>
                </a:cubicBezTo>
                <a:cubicBezTo>
                  <a:pt x="377878" y="1415376"/>
                  <a:pt x="225909" y="1444894"/>
                  <a:pt x="148265" y="1441488"/>
                </a:cubicBezTo>
                <a:cubicBezTo>
                  <a:pt x="70621" y="1438083"/>
                  <a:pt x="39431" y="1451707"/>
                  <a:pt x="16868" y="1400616"/>
                </a:cubicBezTo>
                <a:cubicBezTo>
                  <a:pt x="-5695" y="1349525"/>
                  <a:pt x="15541" y="1217824"/>
                  <a:pt x="12886" y="1134943"/>
                </a:cubicBezTo>
                <a:cubicBezTo>
                  <a:pt x="10232" y="1052063"/>
                  <a:pt x="-3704" y="1007784"/>
                  <a:pt x="941" y="903332"/>
                </a:cubicBezTo>
                <a:cubicBezTo>
                  <a:pt x="5587" y="798879"/>
                  <a:pt x="36113" y="626306"/>
                  <a:pt x="40758" y="508229"/>
                </a:cubicBezTo>
                <a:cubicBezTo>
                  <a:pt x="45404" y="390152"/>
                  <a:pt x="26159" y="264128"/>
                  <a:pt x="28813" y="194872"/>
                </a:cubicBezTo>
                <a:cubicBezTo>
                  <a:pt x="31468" y="125615"/>
                  <a:pt x="22841" y="101773"/>
                  <a:pt x="68631" y="72254"/>
                </a:cubicBezTo>
                <a:cubicBezTo>
                  <a:pt x="114420" y="42735"/>
                  <a:pt x="229227" y="17757"/>
                  <a:pt x="303553" y="17757"/>
                </a:cubicBezTo>
                <a:cubicBezTo>
                  <a:pt x="377878" y="17757"/>
                  <a:pt x="443577" y="73389"/>
                  <a:pt x="514585" y="72254"/>
                </a:cubicBezTo>
                <a:cubicBezTo>
                  <a:pt x="585592" y="71118"/>
                  <a:pt x="640673" y="13215"/>
                  <a:pt x="729598" y="10945"/>
                </a:cubicBezTo>
                <a:cubicBezTo>
                  <a:pt x="818523" y="8674"/>
                  <a:pt x="954565" y="57494"/>
                  <a:pt x="1048136" y="58630"/>
                </a:cubicBezTo>
                <a:cubicBezTo>
                  <a:pt x="1141707" y="59765"/>
                  <a:pt x="1214705" y="21163"/>
                  <a:pt x="1291022" y="17757"/>
                </a:cubicBezTo>
                <a:cubicBezTo>
                  <a:pt x="1329181" y="16054"/>
                  <a:pt x="1372980" y="3849"/>
                  <a:pt x="1412216" y="727"/>
                </a:cubicBezTo>
                <a:close/>
              </a:path>
            </a:pathLst>
          </a:custGeom>
        </p:spPr>
        <p:txBody>
          <a:bodyPr wrap="square">
            <a:noAutofit/>
          </a:body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687033" y="1626780"/>
            <a:ext cx="3895061" cy="1545907"/>
          </a:xfrm>
          <a:custGeom>
            <a:avLst/>
            <a:gdLst>
              <a:gd name="connsiteX0" fmla="*/ 3540059 w 3895061"/>
              <a:gd name="connsiteY0" fmla="*/ 761 h 1545907"/>
              <a:gd name="connsiteX1" fmla="*/ 3775240 w 3895061"/>
              <a:gd name="connsiteY1" fmla="*/ 40014 h 1545907"/>
              <a:gd name="connsiteX2" fmla="*/ 3835127 w 3895061"/>
              <a:gd name="connsiteY2" fmla="*/ 453957 h 1545907"/>
              <a:gd name="connsiteX3" fmla="*/ 3895013 w 3895061"/>
              <a:gd name="connsiteY3" fmla="*/ 703749 h 1545907"/>
              <a:gd name="connsiteX4" fmla="*/ 3825145 w 3895061"/>
              <a:gd name="connsiteY4" fmla="*/ 982089 h 1545907"/>
              <a:gd name="connsiteX5" fmla="*/ 3825145 w 3895061"/>
              <a:gd name="connsiteY5" fmla="*/ 1424580 h 1545907"/>
              <a:gd name="connsiteX6" fmla="*/ 3675428 w 3895061"/>
              <a:gd name="connsiteY6" fmla="*/ 1474538 h 1545907"/>
              <a:gd name="connsiteX7" fmla="*/ 3306124 w 3895061"/>
              <a:gd name="connsiteY7" fmla="*/ 1510222 h 1545907"/>
              <a:gd name="connsiteX8" fmla="*/ 2717236 w 3895061"/>
              <a:gd name="connsiteY8" fmla="*/ 1488812 h 1545907"/>
              <a:gd name="connsiteX9" fmla="*/ 1948686 w 3895061"/>
              <a:gd name="connsiteY9" fmla="*/ 1545907 h 1545907"/>
              <a:gd name="connsiteX10" fmla="*/ 1210079 w 3895061"/>
              <a:gd name="connsiteY10" fmla="*/ 1488812 h 1545907"/>
              <a:gd name="connsiteX11" fmla="*/ 371661 w 3895061"/>
              <a:gd name="connsiteY11" fmla="*/ 1510222 h 1545907"/>
              <a:gd name="connsiteX12" fmla="*/ 42283 w 3895061"/>
              <a:gd name="connsiteY12" fmla="*/ 1467401 h 1545907"/>
              <a:gd name="connsiteX13" fmla="*/ 32301 w 3895061"/>
              <a:gd name="connsiteY13" fmla="*/ 1189060 h 1545907"/>
              <a:gd name="connsiteX14" fmla="*/ 2358 w 3895061"/>
              <a:gd name="connsiteY14" fmla="*/ 946405 h 1545907"/>
              <a:gd name="connsiteX15" fmla="*/ 102169 w 3895061"/>
              <a:gd name="connsiteY15" fmla="*/ 532463 h 1545907"/>
              <a:gd name="connsiteX16" fmla="*/ 72227 w 3895061"/>
              <a:gd name="connsiteY16" fmla="*/ 204164 h 1545907"/>
              <a:gd name="connsiteX17" fmla="*/ 172038 w 3895061"/>
              <a:gd name="connsiteY17" fmla="*/ 75699 h 1545907"/>
              <a:gd name="connsiteX18" fmla="*/ 760927 w 3895061"/>
              <a:gd name="connsiteY18" fmla="*/ 18604 h 1545907"/>
              <a:gd name="connsiteX19" fmla="*/ 1289929 w 3895061"/>
              <a:gd name="connsiteY19" fmla="*/ 75699 h 1545907"/>
              <a:gd name="connsiteX20" fmla="*/ 1828912 w 3895061"/>
              <a:gd name="connsiteY20" fmla="*/ 11466 h 1545907"/>
              <a:gd name="connsiteX21" fmla="*/ 2627405 w 3895061"/>
              <a:gd name="connsiteY21" fmla="*/ 61425 h 1545907"/>
              <a:gd name="connsiteX22" fmla="*/ 3236257 w 3895061"/>
              <a:gd name="connsiteY22" fmla="*/ 18604 h 1545907"/>
              <a:gd name="connsiteX23" fmla="*/ 3540059 w 3895061"/>
              <a:gd name="connsiteY23" fmla="*/ 761 h 1545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95061" h="1545907">
                <a:moveTo>
                  <a:pt x="3540059" y="761"/>
                </a:moveTo>
                <a:cubicBezTo>
                  <a:pt x="3638415" y="-2510"/>
                  <a:pt x="3725335" y="3734"/>
                  <a:pt x="3775240" y="40014"/>
                </a:cubicBezTo>
                <a:cubicBezTo>
                  <a:pt x="3875051" y="112573"/>
                  <a:pt x="3815164" y="343334"/>
                  <a:pt x="3835127" y="453957"/>
                </a:cubicBezTo>
                <a:cubicBezTo>
                  <a:pt x="3855089" y="564579"/>
                  <a:pt x="3896677" y="615727"/>
                  <a:pt x="3895013" y="703749"/>
                </a:cubicBezTo>
                <a:cubicBezTo>
                  <a:pt x="3893350" y="791771"/>
                  <a:pt x="3836790" y="861951"/>
                  <a:pt x="3825145" y="982089"/>
                </a:cubicBezTo>
                <a:cubicBezTo>
                  <a:pt x="3813500" y="1102228"/>
                  <a:pt x="3850098" y="1342505"/>
                  <a:pt x="3825145" y="1424580"/>
                </a:cubicBezTo>
                <a:cubicBezTo>
                  <a:pt x="3800192" y="1506654"/>
                  <a:pt x="3761931" y="1460264"/>
                  <a:pt x="3675428" y="1474538"/>
                </a:cubicBezTo>
                <a:cubicBezTo>
                  <a:pt x="3588924" y="1488812"/>
                  <a:pt x="3465823" y="1507844"/>
                  <a:pt x="3306124" y="1510222"/>
                </a:cubicBezTo>
                <a:cubicBezTo>
                  <a:pt x="3146426" y="1512601"/>
                  <a:pt x="2943475" y="1482865"/>
                  <a:pt x="2717236" y="1488812"/>
                </a:cubicBezTo>
                <a:cubicBezTo>
                  <a:pt x="2490997" y="1494759"/>
                  <a:pt x="2199879" y="1545907"/>
                  <a:pt x="1948686" y="1545907"/>
                </a:cubicBezTo>
                <a:cubicBezTo>
                  <a:pt x="1697494" y="1545907"/>
                  <a:pt x="1472917" y="1494759"/>
                  <a:pt x="1210079" y="1488812"/>
                </a:cubicBezTo>
                <a:cubicBezTo>
                  <a:pt x="947241" y="1482865"/>
                  <a:pt x="566294" y="1513791"/>
                  <a:pt x="371661" y="1510222"/>
                </a:cubicBezTo>
                <a:cubicBezTo>
                  <a:pt x="177028" y="1506654"/>
                  <a:pt x="98842" y="1520928"/>
                  <a:pt x="42283" y="1467401"/>
                </a:cubicBezTo>
                <a:cubicBezTo>
                  <a:pt x="-14277" y="1413874"/>
                  <a:pt x="38955" y="1275893"/>
                  <a:pt x="32301" y="1189060"/>
                </a:cubicBezTo>
                <a:cubicBezTo>
                  <a:pt x="25647" y="1102228"/>
                  <a:pt x="-9287" y="1055837"/>
                  <a:pt x="2358" y="946405"/>
                </a:cubicBezTo>
                <a:cubicBezTo>
                  <a:pt x="14003" y="836972"/>
                  <a:pt x="90524" y="656170"/>
                  <a:pt x="102169" y="532463"/>
                </a:cubicBezTo>
                <a:cubicBezTo>
                  <a:pt x="113814" y="408756"/>
                  <a:pt x="65573" y="276723"/>
                  <a:pt x="72227" y="204164"/>
                </a:cubicBezTo>
                <a:cubicBezTo>
                  <a:pt x="78880" y="131605"/>
                  <a:pt x="57255" y="106625"/>
                  <a:pt x="172038" y="75699"/>
                </a:cubicBezTo>
                <a:cubicBezTo>
                  <a:pt x="286821" y="44772"/>
                  <a:pt x="574612" y="18604"/>
                  <a:pt x="760927" y="18604"/>
                </a:cubicBezTo>
                <a:cubicBezTo>
                  <a:pt x="947241" y="18604"/>
                  <a:pt x="1111932" y="76888"/>
                  <a:pt x="1289929" y="75699"/>
                </a:cubicBezTo>
                <a:cubicBezTo>
                  <a:pt x="1467927" y="74509"/>
                  <a:pt x="1606000" y="13845"/>
                  <a:pt x="1828912" y="11466"/>
                </a:cubicBezTo>
                <a:cubicBezTo>
                  <a:pt x="2051824" y="9088"/>
                  <a:pt x="2392847" y="60236"/>
                  <a:pt x="2627405" y="61425"/>
                </a:cubicBezTo>
                <a:cubicBezTo>
                  <a:pt x="2861962" y="62614"/>
                  <a:pt x="3044951" y="22172"/>
                  <a:pt x="3236257" y="18604"/>
                </a:cubicBezTo>
                <a:cubicBezTo>
                  <a:pt x="3331910" y="16820"/>
                  <a:pt x="3441703" y="4032"/>
                  <a:pt x="3540059" y="761"/>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6609908" y="1626780"/>
            <a:ext cx="3895061" cy="1545907"/>
          </a:xfrm>
          <a:custGeom>
            <a:avLst/>
            <a:gdLst>
              <a:gd name="connsiteX0" fmla="*/ 3540059 w 3895061"/>
              <a:gd name="connsiteY0" fmla="*/ 761 h 1545907"/>
              <a:gd name="connsiteX1" fmla="*/ 3775240 w 3895061"/>
              <a:gd name="connsiteY1" fmla="*/ 40014 h 1545907"/>
              <a:gd name="connsiteX2" fmla="*/ 3835127 w 3895061"/>
              <a:gd name="connsiteY2" fmla="*/ 453957 h 1545907"/>
              <a:gd name="connsiteX3" fmla="*/ 3895013 w 3895061"/>
              <a:gd name="connsiteY3" fmla="*/ 703749 h 1545907"/>
              <a:gd name="connsiteX4" fmla="*/ 3825145 w 3895061"/>
              <a:gd name="connsiteY4" fmla="*/ 982089 h 1545907"/>
              <a:gd name="connsiteX5" fmla="*/ 3825145 w 3895061"/>
              <a:gd name="connsiteY5" fmla="*/ 1424580 h 1545907"/>
              <a:gd name="connsiteX6" fmla="*/ 3675428 w 3895061"/>
              <a:gd name="connsiteY6" fmla="*/ 1474538 h 1545907"/>
              <a:gd name="connsiteX7" fmla="*/ 3306124 w 3895061"/>
              <a:gd name="connsiteY7" fmla="*/ 1510222 h 1545907"/>
              <a:gd name="connsiteX8" fmla="*/ 2717236 w 3895061"/>
              <a:gd name="connsiteY8" fmla="*/ 1488812 h 1545907"/>
              <a:gd name="connsiteX9" fmla="*/ 1948686 w 3895061"/>
              <a:gd name="connsiteY9" fmla="*/ 1545907 h 1545907"/>
              <a:gd name="connsiteX10" fmla="*/ 1210079 w 3895061"/>
              <a:gd name="connsiteY10" fmla="*/ 1488812 h 1545907"/>
              <a:gd name="connsiteX11" fmla="*/ 371661 w 3895061"/>
              <a:gd name="connsiteY11" fmla="*/ 1510222 h 1545907"/>
              <a:gd name="connsiteX12" fmla="*/ 42283 w 3895061"/>
              <a:gd name="connsiteY12" fmla="*/ 1467401 h 1545907"/>
              <a:gd name="connsiteX13" fmla="*/ 32301 w 3895061"/>
              <a:gd name="connsiteY13" fmla="*/ 1189060 h 1545907"/>
              <a:gd name="connsiteX14" fmla="*/ 2358 w 3895061"/>
              <a:gd name="connsiteY14" fmla="*/ 946405 h 1545907"/>
              <a:gd name="connsiteX15" fmla="*/ 102170 w 3895061"/>
              <a:gd name="connsiteY15" fmla="*/ 532463 h 1545907"/>
              <a:gd name="connsiteX16" fmla="*/ 72227 w 3895061"/>
              <a:gd name="connsiteY16" fmla="*/ 204164 h 1545907"/>
              <a:gd name="connsiteX17" fmla="*/ 172038 w 3895061"/>
              <a:gd name="connsiteY17" fmla="*/ 75699 h 1545907"/>
              <a:gd name="connsiteX18" fmla="*/ 760927 w 3895061"/>
              <a:gd name="connsiteY18" fmla="*/ 18604 h 1545907"/>
              <a:gd name="connsiteX19" fmla="*/ 1289929 w 3895061"/>
              <a:gd name="connsiteY19" fmla="*/ 75699 h 1545907"/>
              <a:gd name="connsiteX20" fmla="*/ 1828912 w 3895061"/>
              <a:gd name="connsiteY20" fmla="*/ 11466 h 1545907"/>
              <a:gd name="connsiteX21" fmla="*/ 2627405 w 3895061"/>
              <a:gd name="connsiteY21" fmla="*/ 61425 h 1545907"/>
              <a:gd name="connsiteX22" fmla="*/ 3236257 w 3895061"/>
              <a:gd name="connsiteY22" fmla="*/ 18604 h 1545907"/>
              <a:gd name="connsiteX23" fmla="*/ 3540059 w 3895061"/>
              <a:gd name="connsiteY23" fmla="*/ 761 h 1545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95061" h="1545907">
                <a:moveTo>
                  <a:pt x="3540059" y="761"/>
                </a:moveTo>
                <a:cubicBezTo>
                  <a:pt x="3638415" y="-2510"/>
                  <a:pt x="3725334" y="3734"/>
                  <a:pt x="3775240" y="40014"/>
                </a:cubicBezTo>
                <a:cubicBezTo>
                  <a:pt x="3875051" y="112573"/>
                  <a:pt x="3815164" y="343334"/>
                  <a:pt x="3835127" y="453957"/>
                </a:cubicBezTo>
                <a:cubicBezTo>
                  <a:pt x="3855089" y="564579"/>
                  <a:pt x="3896677" y="615727"/>
                  <a:pt x="3895013" y="703749"/>
                </a:cubicBezTo>
                <a:cubicBezTo>
                  <a:pt x="3893350" y="791771"/>
                  <a:pt x="3836790" y="861951"/>
                  <a:pt x="3825145" y="982089"/>
                </a:cubicBezTo>
                <a:cubicBezTo>
                  <a:pt x="3813500" y="1102228"/>
                  <a:pt x="3850097" y="1342505"/>
                  <a:pt x="3825145" y="1424580"/>
                </a:cubicBezTo>
                <a:cubicBezTo>
                  <a:pt x="3800192" y="1506654"/>
                  <a:pt x="3761931" y="1460264"/>
                  <a:pt x="3675428" y="1474538"/>
                </a:cubicBezTo>
                <a:cubicBezTo>
                  <a:pt x="3588924" y="1488812"/>
                  <a:pt x="3465823" y="1507844"/>
                  <a:pt x="3306124" y="1510222"/>
                </a:cubicBezTo>
                <a:cubicBezTo>
                  <a:pt x="3146425" y="1512601"/>
                  <a:pt x="2943475" y="1482865"/>
                  <a:pt x="2717236" y="1488812"/>
                </a:cubicBezTo>
                <a:cubicBezTo>
                  <a:pt x="2490997" y="1494759"/>
                  <a:pt x="2199879" y="1545907"/>
                  <a:pt x="1948686" y="1545907"/>
                </a:cubicBezTo>
                <a:cubicBezTo>
                  <a:pt x="1697494" y="1545907"/>
                  <a:pt x="1472917" y="1494759"/>
                  <a:pt x="1210079" y="1488812"/>
                </a:cubicBezTo>
                <a:cubicBezTo>
                  <a:pt x="947242" y="1482865"/>
                  <a:pt x="566294" y="1513791"/>
                  <a:pt x="371661" y="1510222"/>
                </a:cubicBezTo>
                <a:cubicBezTo>
                  <a:pt x="177028" y="1506654"/>
                  <a:pt x="98843" y="1520928"/>
                  <a:pt x="42283" y="1467401"/>
                </a:cubicBezTo>
                <a:cubicBezTo>
                  <a:pt x="-14277" y="1413874"/>
                  <a:pt x="38955" y="1275893"/>
                  <a:pt x="32301" y="1189060"/>
                </a:cubicBezTo>
                <a:cubicBezTo>
                  <a:pt x="25648" y="1102228"/>
                  <a:pt x="-9287" y="1055837"/>
                  <a:pt x="2358" y="946405"/>
                </a:cubicBezTo>
                <a:cubicBezTo>
                  <a:pt x="14003" y="836972"/>
                  <a:pt x="90525" y="656170"/>
                  <a:pt x="102170" y="532463"/>
                </a:cubicBezTo>
                <a:cubicBezTo>
                  <a:pt x="113815" y="408756"/>
                  <a:pt x="65573" y="276723"/>
                  <a:pt x="72227" y="204164"/>
                </a:cubicBezTo>
                <a:cubicBezTo>
                  <a:pt x="78880" y="131605"/>
                  <a:pt x="57255" y="106625"/>
                  <a:pt x="172038" y="75699"/>
                </a:cubicBezTo>
                <a:cubicBezTo>
                  <a:pt x="286821" y="44772"/>
                  <a:pt x="574612" y="18604"/>
                  <a:pt x="760927" y="18604"/>
                </a:cubicBezTo>
                <a:cubicBezTo>
                  <a:pt x="947242" y="18604"/>
                  <a:pt x="1111932" y="76888"/>
                  <a:pt x="1289929" y="75699"/>
                </a:cubicBezTo>
                <a:cubicBezTo>
                  <a:pt x="1467927" y="74509"/>
                  <a:pt x="1606000" y="13845"/>
                  <a:pt x="1828912" y="11466"/>
                </a:cubicBezTo>
                <a:cubicBezTo>
                  <a:pt x="2051824" y="9088"/>
                  <a:pt x="2392847" y="60236"/>
                  <a:pt x="2627405" y="61425"/>
                </a:cubicBezTo>
                <a:cubicBezTo>
                  <a:pt x="2861962" y="62614"/>
                  <a:pt x="3044951" y="22172"/>
                  <a:pt x="3236257" y="18604"/>
                </a:cubicBezTo>
                <a:cubicBezTo>
                  <a:pt x="3331910" y="16820"/>
                  <a:pt x="3441703" y="4032"/>
                  <a:pt x="3540059" y="761"/>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1687033" y="4008474"/>
            <a:ext cx="3895061" cy="1545907"/>
          </a:xfrm>
          <a:custGeom>
            <a:avLst/>
            <a:gdLst>
              <a:gd name="connsiteX0" fmla="*/ 3540059 w 3895061"/>
              <a:gd name="connsiteY0" fmla="*/ 761 h 1545907"/>
              <a:gd name="connsiteX1" fmla="*/ 3775240 w 3895061"/>
              <a:gd name="connsiteY1" fmla="*/ 40014 h 1545907"/>
              <a:gd name="connsiteX2" fmla="*/ 3835127 w 3895061"/>
              <a:gd name="connsiteY2" fmla="*/ 453957 h 1545907"/>
              <a:gd name="connsiteX3" fmla="*/ 3895013 w 3895061"/>
              <a:gd name="connsiteY3" fmla="*/ 703749 h 1545907"/>
              <a:gd name="connsiteX4" fmla="*/ 3825145 w 3895061"/>
              <a:gd name="connsiteY4" fmla="*/ 982090 h 1545907"/>
              <a:gd name="connsiteX5" fmla="*/ 3825145 w 3895061"/>
              <a:gd name="connsiteY5" fmla="*/ 1424580 h 1545907"/>
              <a:gd name="connsiteX6" fmla="*/ 3675428 w 3895061"/>
              <a:gd name="connsiteY6" fmla="*/ 1474538 h 1545907"/>
              <a:gd name="connsiteX7" fmla="*/ 3306124 w 3895061"/>
              <a:gd name="connsiteY7" fmla="*/ 1510222 h 1545907"/>
              <a:gd name="connsiteX8" fmla="*/ 2717236 w 3895061"/>
              <a:gd name="connsiteY8" fmla="*/ 1488812 h 1545907"/>
              <a:gd name="connsiteX9" fmla="*/ 1948686 w 3895061"/>
              <a:gd name="connsiteY9" fmla="*/ 1545907 h 1545907"/>
              <a:gd name="connsiteX10" fmla="*/ 1210079 w 3895061"/>
              <a:gd name="connsiteY10" fmla="*/ 1488812 h 1545907"/>
              <a:gd name="connsiteX11" fmla="*/ 371661 w 3895061"/>
              <a:gd name="connsiteY11" fmla="*/ 1510222 h 1545907"/>
              <a:gd name="connsiteX12" fmla="*/ 42283 w 3895061"/>
              <a:gd name="connsiteY12" fmla="*/ 1467401 h 1545907"/>
              <a:gd name="connsiteX13" fmla="*/ 32301 w 3895061"/>
              <a:gd name="connsiteY13" fmla="*/ 1189060 h 1545907"/>
              <a:gd name="connsiteX14" fmla="*/ 2358 w 3895061"/>
              <a:gd name="connsiteY14" fmla="*/ 946405 h 1545907"/>
              <a:gd name="connsiteX15" fmla="*/ 102169 w 3895061"/>
              <a:gd name="connsiteY15" fmla="*/ 532463 h 1545907"/>
              <a:gd name="connsiteX16" fmla="*/ 72227 w 3895061"/>
              <a:gd name="connsiteY16" fmla="*/ 204164 h 1545907"/>
              <a:gd name="connsiteX17" fmla="*/ 172038 w 3895061"/>
              <a:gd name="connsiteY17" fmla="*/ 75699 h 1545907"/>
              <a:gd name="connsiteX18" fmla="*/ 760927 w 3895061"/>
              <a:gd name="connsiteY18" fmla="*/ 18604 h 1545907"/>
              <a:gd name="connsiteX19" fmla="*/ 1289929 w 3895061"/>
              <a:gd name="connsiteY19" fmla="*/ 75699 h 1545907"/>
              <a:gd name="connsiteX20" fmla="*/ 1828912 w 3895061"/>
              <a:gd name="connsiteY20" fmla="*/ 11466 h 1545907"/>
              <a:gd name="connsiteX21" fmla="*/ 2627405 w 3895061"/>
              <a:gd name="connsiteY21" fmla="*/ 61425 h 1545907"/>
              <a:gd name="connsiteX22" fmla="*/ 3236257 w 3895061"/>
              <a:gd name="connsiteY22" fmla="*/ 18604 h 1545907"/>
              <a:gd name="connsiteX23" fmla="*/ 3540059 w 3895061"/>
              <a:gd name="connsiteY23" fmla="*/ 761 h 1545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95061" h="1545907">
                <a:moveTo>
                  <a:pt x="3540059" y="761"/>
                </a:moveTo>
                <a:cubicBezTo>
                  <a:pt x="3638415" y="-2510"/>
                  <a:pt x="3725335" y="3735"/>
                  <a:pt x="3775240" y="40014"/>
                </a:cubicBezTo>
                <a:cubicBezTo>
                  <a:pt x="3875051" y="112573"/>
                  <a:pt x="3815164" y="343334"/>
                  <a:pt x="3835127" y="453957"/>
                </a:cubicBezTo>
                <a:cubicBezTo>
                  <a:pt x="3855089" y="564579"/>
                  <a:pt x="3896677" y="615727"/>
                  <a:pt x="3895013" y="703749"/>
                </a:cubicBezTo>
                <a:cubicBezTo>
                  <a:pt x="3893350" y="791771"/>
                  <a:pt x="3836790" y="861951"/>
                  <a:pt x="3825145" y="982090"/>
                </a:cubicBezTo>
                <a:cubicBezTo>
                  <a:pt x="3813500" y="1102228"/>
                  <a:pt x="3850098" y="1342505"/>
                  <a:pt x="3825145" y="1424580"/>
                </a:cubicBezTo>
                <a:cubicBezTo>
                  <a:pt x="3800192" y="1506654"/>
                  <a:pt x="3761931" y="1460264"/>
                  <a:pt x="3675428" y="1474538"/>
                </a:cubicBezTo>
                <a:cubicBezTo>
                  <a:pt x="3588924" y="1488812"/>
                  <a:pt x="3465823" y="1507844"/>
                  <a:pt x="3306124" y="1510222"/>
                </a:cubicBezTo>
                <a:cubicBezTo>
                  <a:pt x="3146426" y="1512601"/>
                  <a:pt x="2943475" y="1482865"/>
                  <a:pt x="2717236" y="1488812"/>
                </a:cubicBezTo>
                <a:cubicBezTo>
                  <a:pt x="2490997" y="1494759"/>
                  <a:pt x="2199879" y="1545907"/>
                  <a:pt x="1948686" y="1545907"/>
                </a:cubicBezTo>
                <a:cubicBezTo>
                  <a:pt x="1697494" y="1545907"/>
                  <a:pt x="1472917" y="1494759"/>
                  <a:pt x="1210079" y="1488812"/>
                </a:cubicBezTo>
                <a:cubicBezTo>
                  <a:pt x="947241" y="1482865"/>
                  <a:pt x="566294" y="1513791"/>
                  <a:pt x="371661" y="1510222"/>
                </a:cubicBezTo>
                <a:cubicBezTo>
                  <a:pt x="177028" y="1506654"/>
                  <a:pt x="98842" y="1520928"/>
                  <a:pt x="42283" y="1467401"/>
                </a:cubicBezTo>
                <a:cubicBezTo>
                  <a:pt x="-14277" y="1413874"/>
                  <a:pt x="38955" y="1275893"/>
                  <a:pt x="32301" y="1189060"/>
                </a:cubicBezTo>
                <a:cubicBezTo>
                  <a:pt x="25647" y="1102228"/>
                  <a:pt x="-9287" y="1055837"/>
                  <a:pt x="2358" y="946405"/>
                </a:cubicBezTo>
                <a:cubicBezTo>
                  <a:pt x="14003" y="836972"/>
                  <a:pt x="90524" y="656170"/>
                  <a:pt x="102169" y="532463"/>
                </a:cubicBezTo>
                <a:cubicBezTo>
                  <a:pt x="113814" y="408756"/>
                  <a:pt x="65573" y="276723"/>
                  <a:pt x="72227" y="204164"/>
                </a:cubicBezTo>
                <a:cubicBezTo>
                  <a:pt x="78880" y="131605"/>
                  <a:pt x="57255" y="106625"/>
                  <a:pt x="172038" y="75699"/>
                </a:cubicBezTo>
                <a:cubicBezTo>
                  <a:pt x="286821" y="44772"/>
                  <a:pt x="574612" y="18604"/>
                  <a:pt x="760927" y="18604"/>
                </a:cubicBezTo>
                <a:cubicBezTo>
                  <a:pt x="947241" y="18604"/>
                  <a:pt x="1111932" y="76888"/>
                  <a:pt x="1289929" y="75699"/>
                </a:cubicBezTo>
                <a:cubicBezTo>
                  <a:pt x="1467927" y="74509"/>
                  <a:pt x="1606000" y="13845"/>
                  <a:pt x="1828912" y="11466"/>
                </a:cubicBezTo>
                <a:cubicBezTo>
                  <a:pt x="2051824" y="9088"/>
                  <a:pt x="2392847" y="60236"/>
                  <a:pt x="2627405" y="61425"/>
                </a:cubicBezTo>
                <a:cubicBezTo>
                  <a:pt x="2861962" y="62614"/>
                  <a:pt x="3044951" y="22172"/>
                  <a:pt x="3236257" y="18604"/>
                </a:cubicBezTo>
                <a:cubicBezTo>
                  <a:pt x="3331910" y="16820"/>
                  <a:pt x="3441703" y="4032"/>
                  <a:pt x="3540059" y="761"/>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6609908" y="4008474"/>
            <a:ext cx="3895061" cy="1545907"/>
          </a:xfrm>
          <a:custGeom>
            <a:avLst/>
            <a:gdLst>
              <a:gd name="connsiteX0" fmla="*/ 3540059 w 3895061"/>
              <a:gd name="connsiteY0" fmla="*/ 761 h 1545907"/>
              <a:gd name="connsiteX1" fmla="*/ 3775240 w 3895061"/>
              <a:gd name="connsiteY1" fmla="*/ 40014 h 1545907"/>
              <a:gd name="connsiteX2" fmla="*/ 3835127 w 3895061"/>
              <a:gd name="connsiteY2" fmla="*/ 453957 h 1545907"/>
              <a:gd name="connsiteX3" fmla="*/ 3895013 w 3895061"/>
              <a:gd name="connsiteY3" fmla="*/ 703749 h 1545907"/>
              <a:gd name="connsiteX4" fmla="*/ 3825145 w 3895061"/>
              <a:gd name="connsiteY4" fmla="*/ 982090 h 1545907"/>
              <a:gd name="connsiteX5" fmla="*/ 3825145 w 3895061"/>
              <a:gd name="connsiteY5" fmla="*/ 1424580 h 1545907"/>
              <a:gd name="connsiteX6" fmla="*/ 3675428 w 3895061"/>
              <a:gd name="connsiteY6" fmla="*/ 1474538 h 1545907"/>
              <a:gd name="connsiteX7" fmla="*/ 3306124 w 3895061"/>
              <a:gd name="connsiteY7" fmla="*/ 1510222 h 1545907"/>
              <a:gd name="connsiteX8" fmla="*/ 2717236 w 3895061"/>
              <a:gd name="connsiteY8" fmla="*/ 1488812 h 1545907"/>
              <a:gd name="connsiteX9" fmla="*/ 1948686 w 3895061"/>
              <a:gd name="connsiteY9" fmla="*/ 1545907 h 1545907"/>
              <a:gd name="connsiteX10" fmla="*/ 1210079 w 3895061"/>
              <a:gd name="connsiteY10" fmla="*/ 1488812 h 1545907"/>
              <a:gd name="connsiteX11" fmla="*/ 371661 w 3895061"/>
              <a:gd name="connsiteY11" fmla="*/ 1510222 h 1545907"/>
              <a:gd name="connsiteX12" fmla="*/ 42283 w 3895061"/>
              <a:gd name="connsiteY12" fmla="*/ 1467401 h 1545907"/>
              <a:gd name="connsiteX13" fmla="*/ 32301 w 3895061"/>
              <a:gd name="connsiteY13" fmla="*/ 1189060 h 1545907"/>
              <a:gd name="connsiteX14" fmla="*/ 2358 w 3895061"/>
              <a:gd name="connsiteY14" fmla="*/ 946405 h 1545907"/>
              <a:gd name="connsiteX15" fmla="*/ 102170 w 3895061"/>
              <a:gd name="connsiteY15" fmla="*/ 532463 h 1545907"/>
              <a:gd name="connsiteX16" fmla="*/ 72227 w 3895061"/>
              <a:gd name="connsiteY16" fmla="*/ 204164 h 1545907"/>
              <a:gd name="connsiteX17" fmla="*/ 172038 w 3895061"/>
              <a:gd name="connsiteY17" fmla="*/ 75699 h 1545907"/>
              <a:gd name="connsiteX18" fmla="*/ 760927 w 3895061"/>
              <a:gd name="connsiteY18" fmla="*/ 18604 h 1545907"/>
              <a:gd name="connsiteX19" fmla="*/ 1289929 w 3895061"/>
              <a:gd name="connsiteY19" fmla="*/ 75699 h 1545907"/>
              <a:gd name="connsiteX20" fmla="*/ 1828912 w 3895061"/>
              <a:gd name="connsiteY20" fmla="*/ 11466 h 1545907"/>
              <a:gd name="connsiteX21" fmla="*/ 2627405 w 3895061"/>
              <a:gd name="connsiteY21" fmla="*/ 61425 h 1545907"/>
              <a:gd name="connsiteX22" fmla="*/ 3236257 w 3895061"/>
              <a:gd name="connsiteY22" fmla="*/ 18604 h 1545907"/>
              <a:gd name="connsiteX23" fmla="*/ 3540059 w 3895061"/>
              <a:gd name="connsiteY23" fmla="*/ 761 h 1545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95061" h="1545907">
                <a:moveTo>
                  <a:pt x="3540059" y="761"/>
                </a:moveTo>
                <a:cubicBezTo>
                  <a:pt x="3638415" y="-2510"/>
                  <a:pt x="3725334" y="3735"/>
                  <a:pt x="3775240" y="40014"/>
                </a:cubicBezTo>
                <a:cubicBezTo>
                  <a:pt x="3875051" y="112573"/>
                  <a:pt x="3815164" y="343334"/>
                  <a:pt x="3835127" y="453957"/>
                </a:cubicBezTo>
                <a:cubicBezTo>
                  <a:pt x="3855089" y="564579"/>
                  <a:pt x="3896677" y="615727"/>
                  <a:pt x="3895013" y="703749"/>
                </a:cubicBezTo>
                <a:cubicBezTo>
                  <a:pt x="3893350" y="791771"/>
                  <a:pt x="3836790" y="861951"/>
                  <a:pt x="3825145" y="982090"/>
                </a:cubicBezTo>
                <a:cubicBezTo>
                  <a:pt x="3813500" y="1102228"/>
                  <a:pt x="3850097" y="1342505"/>
                  <a:pt x="3825145" y="1424580"/>
                </a:cubicBezTo>
                <a:cubicBezTo>
                  <a:pt x="3800192" y="1506654"/>
                  <a:pt x="3761931" y="1460264"/>
                  <a:pt x="3675428" y="1474538"/>
                </a:cubicBezTo>
                <a:cubicBezTo>
                  <a:pt x="3588924" y="1488812"/>
                  <a:pt x="3465823" y="1507844"/>
                  <a:pt x="3306124" y="1510222"/>
                </a:cubicBezTo>
                <a:cubicBezTo>
                  <a:pt x="3146425" y="1512601"/>
                  <a:pt x="2943475" y="1482865"/>
                  <a:pt x="2717236" y="1488812"/>
                </a:cubicBezTo>
                <a:cubicBezTo>
                  <a:pt x="2490997" y="1494759"/>
                  <a:pt x="2199879" y="1545907"/>
                  <a:pt x="1948686" y="1545907"/>
                </a:cubicBezTo>
                <a:cubicBezTo>
                  <a:pt x="1697494" y="1545907"/>
                  <a:pt x="1472917" y="1494759"/>
                  <a:pt x="1210079" y="1488812"/>
                </a:cubicBezTo>
                <a:cubicBezTo>
                  <a:pt x="947242" y="1482865"/>
                  <a:pt x="566294" y="1513791"/>
                  <a:pt x="371661" y="1510222"/>
                </a:cubicBezTo>
                <a:cubicBezTo>
                  <a:pt x="177028" y="1506654"/>
                  <a:pt x="98843" y="1520928"/>
                  <a:pt x="42283" y="1467401"/>
                </a:cubicBezTo>
                <a:cubicBezTo>
                  <a:pt x="-14277" y="1413874"/>
                  <a:pt x="38955" y="1275893"/>
                  <a:pt x="32301" y="1189060"/>
                </a:cubicBezTo>
                <a:cubicBezTo>
                  <a:pt x="25648" y="1102228"/>
                  <a:pt x="-9287" y="1055837"/>
                  <a:pt x="2358" y="946405"/>
                </a:cubicBezTo>
                <a:cubicBezTo>
                  <a:pt x="14003" y="836972"/>
                  <a:pt x="90525" y="656170"/>
                  <a:pt x="102170" y="532463"/>
                </a:cubicBezTo>
                <a:cubicBezTo>
                  <a:pt x="113815" y="408756"/>
                  <a:pt x="65573" y="276723"/>
                  <a:pt x="72227" y="204164"/>
                </a:cubicBezTo>
                <a:cubicBezTo>
                  <a:pt x="78880" y="131605"/>
                  <a:pt x="57255" y="106625"/>
                  <a:pt x="172038" y="75699"/>
                </a:cubicBezTo>
                <a:cubicBezTo>
                  <a:pt x="286821" y="44772"/>
                  <a:pt x="574612" y="18604"/>
                  <a:pt x="760927" y="18604"/>
                </a:cubicBezTo>
                <a:cubicBezTo>
                  <a:pt x="947242" y="18604"/>
                  <a:pt x="1111932" y="76888"/>
                  <a:pt x="1289929" y="75699"/>
                </a:cubicBezTo>
                <a:cubicBezTo>
                  <a:pt x="1467927" y="74509"/>
                  <a:pt x="1606000" y="13845"/>
                  <a:pt x="1828912" y="11466"/>
                </a:cubicBezTo>
                <a:cubicBezTo>
                  <a:pt x="2051824" y="9088"/>
                  <a:pt x="2392847" y="60236"/>
                  <a:pt x="2627405" y="61425"/>
                </a:cubicBezTo>
                <a:cubicBezTo>
                  <a:pt x="2861962" y="62614"/>
                  <a:pt x="3044951" y="22172"/>
                  <a:pt x="3236257" y="18604"/>
                </a:cubicBezTo>
                <a:cubicBezTo>
                  <a:pt x="3331910" y="16820"/>
                  <a:pt x="3441703" y="4032"/>
                  <a:pt x="3540059" y="761"/>
                </a:cubicBezTo>
                <a:close/>
              </a:path>
            </a:pathLst>
          </a:custGeom>
        </p:spPr>
        <p:txBody>
          <a:bodyPr wrap="square">
            <a:noAutofit/>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竖排标题与文本">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23" name="图片 22"/>
          <p:cNvPicPr>
            <a:picLocks noChangeAspect="1"/>
          </p:cNvPicPr>
          <p:nvPr userDrawn="1"/>
        </p:nvPicPr>
        <p:blipFill>
          <a:blip r:embed="rId2" cstate="screen"/>
          <a:stretch>
            <a:fillRect/>
          </a:stretch>
        </p:blipFill>
        <p:spPr>
          <a:xfrm>
            <a:off x="0" y="0"/>
            <a:ext cx="12192000" cy="6858000"/>
          </a:xfrm>
          <a:prstGeom prst="rect">
            <a:avLst/>
          </a:prstGeom>
        </p:spPr>
      </p:pic>
      <p:grpSp>
        <p:nvGrpSpPr>
          <p:cNvPr id="9" name="组 7"/>
          <p:cNvGrpSpPr/>
          <p:nvPr userDrawn="1"/>
        </p:nvGrpSpPr>
        <p:grpSpPr>
          <a:xfrm rot="20632315">
            <a:off x="254589" y="176677"/>
            <a:ext cx="599401" cy="1054299"/>
            <a:chOff x="3087349" y="2393332"/>
            <a:chExt cx="759141" cy="1335268"/>
          </a:xfrm>
        </p:grpSpPr>
        <p:sp>
          <p:nvSpPr>
            <p:cNvPr id="11" name="椭圆 10"/>
            <p:cNvSpPr/>
            <p:nvPr/>
          </p:nvSpPr>
          <p:spPr>
            <a:xfrm>
              <a:off x="3626494" y="2759746"/>
              <a:ext cx="219996" cy="2199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5"/>
            </a:p>
          </p:txBody>
        </p:sp>
        <p:sp>
          <p:nvSpPr>
            <p:cNvPr id="15" name="椭圆 14"/>
            <p:cNvSpPr/>
            <p:nvPr/>
          </p:nvSpPr>
          <p:spPr>
            <a:xfrm>
              <a:off x="3328363" y="2393332"/>
              <a:ext cx="323047" cy="323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5"/>
            </a:p>
          </p:txBody>
        </p:sp>
        <p:sp>
          <p:nvSpPr>
            <p:cNvPr id="16" name="椭圆 15"/>
            <p:cNvSpPr/>
            <p:nvPr/>
          </p:nvSpPr>
          <p:spPr>
            <a:xfrm>
              <a:off x="3543238" y="3564449"/>
              <a:ext cx="164151" cy="1641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5"/>
            </a:p>
          </p:txBody>
        </p:sp>
        <p:sp>
          <p:nvSpPr>
            <p:cNvPr id="17" name="椭圆 16"/>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5"/>
            </a:p>
          </p:txBody>
        </p:sp>
      </p:grpSp>
      <p:grpSp>
        <p:nvGrpSpPr>
          <p:cNvPr id="18" name="组 12"/>
          <p:cNvGrpSpPr/>
          <p:nvPr userDrawn="1"/>
        </p:nvGrpSpPr>
        <p:grpSpPr>
          <a:xfrm rot="13604478">
            <a:off x="3791659" y="312765"/>
            <a:ext cx="599401" cy="1054299"/>
            <a:chOff x="3087349" y="2393332"/>
            <a:chExt cx="759141" cy="1335268"/>
          </a:xfrm>
        </p:grpSpPr>
        <p:sp>
          <p:nvSpPr>
            <p:cNvPr id="19" name="椭圆 18"/>
            <p:cNvSpPr/>
            <p:nvPr/>
          </p:nvSpPr>
          <p:spPr>
            <a:xfrm>
              <a:off x="3626494" y="2759746"/>
              <a:ext cx="219996" cy="2199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5"/>
            </a:p>
          </p:txBody>
        </p:sp>
        <p:sp>
          <p:nvSpPr>
            <p:cNvPr id="20" name="椭圆 19"/>
            <p:cNvSpPr/>
            <p:nvPr/>
          </p:nvSpPr>
          <p:spPr>
            <a:xfrm>
              <a:off x="3328363" y="2393332"/>
              <a:ext cx="323047" cy="323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5"/>
            </a:p>
          </p:txBody>
        </p:sp>
        <p:sp>
          <p:nvSpPr>
            <p:cNvPr id="21" name="椭圆 20"/>
            <p:cNvSpPr/>
            <p:nvPr/>
          </p:nvSpPr>
          <p:spPr>
            <a:xfrm>
              <a:off x="3543238" y="3564449"/>
              <a:ext cx="164151" cy="1641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5"/>
            </a:p>
          </p:txBody>
        </p:sp>
        <p:sp>
          <p:nvSpPr>
            <p:cNvPr id="22" name="椭圆 21"/>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5"/>
            </a:p>
          </p:txBody>
        </p:sp>
      </p:grpSp>
      <p:sp>
        <p:nvSpPr>
          <p:cNvPr id="4" name="矩形 3"/>
          <p:cNvSpPr/>
          <p:nvPr userDrawn="1"/>
        </p:nvSpPr>
        <p:spPr>
          <a:xfrm>
            <a:off x="769917" y="330308"/>
            <a:ext cx="3321437" cy="527973"/>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 name="Title 1"/>
          <p:cNvSpPr>
            <a:spLocks noGrp="1"/>
          </p:cNvSpPr>
          <p:nvPr>
            <p:ph type="title"/>
          </p:nvPr>
        </p:nvSpPr>
        <p:spPr>
          <a:xfrm>
            <a:off x="864001" y="448468"/>
            <a:ext cx="10515600" cy="329141"/>
          </a:xfrm>
        </p:spPr>
        <p:txBody>
          <a:bodyPr>
            <a:noAutofit/>
          </a:bodyPr>
          <a:lstStyle>
            <a:lvl1pPr>
              <a:defRPr sz="2135" b="1" strike="noStrike">
                <a:ln>
                  <a:noFill/>
                </a:ln>
                <a:solidFill>
                  <a:schemeClr val="bg1">
                    <a:lumMod val="95000"/>
                  </a:schemeClr>
                </a:solidFill>
                <a:latin typeface="微软雅黑" panose="020B0503020204020204" charset="-122"/>
                <a:ea typeface="微软雅黑" panose="020B0503020204020204" charset="-122"/>
              </a:defRPr>
            </a:lvl1pPr>
          </a:lstStyle>
          <a:p>
            <a:r>
              <a:rPr lang="zh-CN" altLang="en-US" dirty="0"/>
              <a:t>单击此处编辑母版标题样式</a:t>
            </a:r>
            <a:endParaRPr lang="en-US" dirty="0"/>
          </a:p>
        </p:txBody>
      </p:sp>
      <p:sp>
        <p:nvSpPr>
          <p:cNvPr id="3" name="矩形 2"/>
          <p:cNvSpPr/>
          <p:nvPr userDrawn="1"/>
        </p:nvSpPr>
        <p:spPr>
          <a:xfrm>
            <a:off x="0" y="1124063"/>
            <a:ext cx="12192000" cy="5568836"/>
          </a:xfrm>
          <a:prstGeom prst="rect">
            <a:avLst/>
          </a:prstGeom>
          <a:solidFill>
            <a:srgbClr val="FAFC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矩形 4"/>
          <p:cNvSpPr/>
          <p:nvPr userDrawn="1"/>
        </p:nvSpPr>
        <p:spPr>
          <a:xfrm>
            <a:off x="8325228" y="6545425"/>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p>
          <a:p>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pic>
        <p:nvPicPr>
          <p:cNvPr id="7" name="图片 6"/>
          <p:cNvPicPr>
            <a:picLocks noChangeAspect="1"/>
          </p:cNvPicPr>
          <p:nvPr userDrawn="1"/>
        </p:nvPicPr>
        <p:blipFill rotWithShape="1">
          <a:blip r:embed="rId9" cstate="screen"/>
          <a:srcRect/>
          <a:stretch>
            <a:fillRect/>
          </a:stretch>
        </p:blipFill>
        <p:spPr>
          <a:xfrm>
            <a:off x="-1" y="0"/>
            <a:ext cx="12192002" cy="6858000"/>
          </a:xfrm>
          <a:prstGeom prst="rect">
            <a:avLst/>
          </a:prstGeom>
        </p:spPr>
      </p:pic>
      <p:sp>
        <p:nvSpPr>
          <p:cNvPr id="8" name="矩形 7"/>
          <p:cNvSpPr/>
          <p:nvPr userDrawn="1"/>
        </p:nvSpPr>
        <p:spPr>
          <a:xfrm>
            <a:off x="0" y="0"/>
            <a:ext cx="12192000" cy="6858000"/>
          </a:xfrm>
          <a:prstGeom prst="rect">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2.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hemeOverride" Target="../theme/themeOverride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9.png"/><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3.png"/><Relationship Id="rId2" Type="http://schemas.openxmlformats.org/officeDocument/2006/relationships/tags" Target="../tags/tag13.xml"/><Relationship Id="rId1" Type="http://schemas.openxmlformats.org/officeDocument/2006/relationships/themeOverride" Target="../theme/themeOverride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4.png"/><Relationship Id="rId2" Type="http://schemas.openxmlformats.org/officeDocument/2006/relationships/tags" Target="../tags/tag14.xml"/><Relationship Id="rId1" Type="http://schemas.openxmlformats.org/officeDocument/2006/relationships/themeOverride" Target="../theme/themeOverride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15.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8.jpeg"/><Relationship Id="rId9" Type="http://schemas.openxmlformats.org/officeDocument/2006/relationships/image" Target="../media/image23.png"/></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4.png"/><Relationship Id="rId7"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16.png"/><Relationship Id="rId9"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2524123" y="1883098"/>
            <a:ext cx="8048632" cy="1322070"/>
          </a:xfrm>
          <a:prstGeom prst="rect">
            <a:avLst/>
          </a:prstGeom>
          <a:noFill/>
        </p:spPr>
        <p:txBody>
          <a:bodyPr wrap="square" rtlCol="0">
            <a:spAutoFit/>
          </a:bodyPr>
          <a:lstStyle/>
          <a:p>
            <a:pPr algn="ctr"/>
            <a:r>
              <a:rPr lang="zh-CN" altLang="en-US" sz="4000" b="1" dirty="0">
                <a:solidFill>
                  <a:schemeClr val="tx1"/>
                </a:solidFill>
                <a:latin typeface="微软雅黑" panose="020B0503020204020204" charset="-122"/>
                <a:ea typeface="微软雅黑" panose="020B0503020204020204" charset="-122"/>
                <a:sym typeface="+mn-ea"/>
              </a:rPr>
              <a:t>基于Android手机的幼儿园</a:t>
            </a:r>
            <a:endParaRPr lang="zh-CN" altLang="en-US" sz="4000" b="1" dirty="0">
              <a:solidFill>
                <a:schemeClr val="tx1"/>
              </a:solidFill>
              <a:latin typeface="微软雅黑" panose="020B0503020204020204" charset="-122"/>
              <a:ea typeface="微软雅黑" panose="020B0503020204020204" charset="-122"/>
            </a:endParaRPr>
          </a:p>
          <a:p>
            <a:pPr algn="ctr"/>
            <a:r>
              <a:rPr lang="zh-CN" altLang="en-US" sz="4000" b="1" dirty="0">
                <a:solidFill>
                  <a:schemeClr val="tx1"/>
                </a:solidFill>
                <a:latin typeface="微软雅黑" panose="020B0503020204020204" charset="-122"/>
                <a:ea typeface="微软雅黑" panose="020B0503020204020204" charset="-122"/>
                <a:sym typeface="+mn-ea"/>
              </a:rPr>
              <a:t>智慧树APP设计与实现</a:t>
            </a:r>
            <a:endParaRPr kumimoji="0" lang="zh-CN" altLang="en-US" sz="4000" b="1"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sym typeface="+mn-ea"/>
            </a:endParaRPr>
          </a:p>
        </p:txBody>
      </p:sp>
      <p:sp>
        <p:nvSpPr>
          <p:cNvPr id="2" name="思想气泡: 云 1"/>
          <p:cNvSpPr/>
          <p:nvPr/>
        </p:nvSpPr>
        <p:spPr>
          <a:xfrm>
            <a:off x="9319047" y="815454"/>
            <a:ext cx="1253703" cy="923605"/>
          </a:xfrm>
          <a:prstGeom prst="cloudCallout">
            <a:avLst>
              <a:gd name="adj1" fmla="val -41183"/>
              <a:gd name="adj2" fmla="val 64014"/>
            </a:avLst>
          </a:prstGeom>
          <a:blipFill>
            <a:blip r:embed="rId3"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43" name="student-graduation-cap-shape_52041"/>
          <p:cNvSpPr>
            <a:spLocks noChangeAspect="1"/>
          </p:cNvSpPr>
          <p:nvPr/>
        </p:nvSpPr>
        <p:spPr bwMode="auto">
          <a:xfrm>
            <a:off x="1163484" y="2028438"/>
            <a:ext cx="2494749" cy="1534331"/>
          </a:xfrm>
          <a:custGeom>
            <a:avLst/>
            <a:gdLst>
              <a:gd name="T0" fmla="*/ 242 w 256"/>
              <a:gd name="T1" fmla="*/ 115 h 158"/>
              <a:gd name="T2" fmla="*/ 238 w 256"/>
              <a:gd name="T3" fmla="*/ 108 h 158"/>
              <a:gd name="T4" fmla="*/ 238 w 256"/>
              <a:gd name="T5" fmla="*/ 71 h 158"/>
              <a:gd name="T6" fmla="*/ 256 w 256"/>
              <a:gd name="T7" fmla="*/ 62 h 158"/>
              <a:gd name="T8" fmla="*/ 128 w 256"/>
              <a:gd name="T9" fmla="*/ 0 h 158"/>
              <a:gd name="T10" fmla="*/ 0 w 256"/>
              <a:gd name="T11" fmla="*/ 62 h 158"/>
              <a:gd name="T12" fmla="*/ 57 w 256"/>
              <a:gd name="T13" fmla="*/ 90 h 158"/>
              <a:gd name="T14" fmla="*/ 57 w 256"/>
              <a:gd name="T15" fmla="*/ 134 h 158"/>
              <a:gd name="T16" fmla="*/ 129 w 256"/>
              <a:gd name="T17" fmla="*/ 158 h 158"/>
              <a:gd name="T18" fmla="*/ 199 w 256"/>
              <a:gd name="T19" fmla="*/ 134 h 158"/>
              <a:gd name="T20" fmla="*/ 199 w 256"/>
              <a:gd name="T21" fmla="*/ 90 h 158"/>
              <a:gd name="T22" fmla="*/ 230 w 256"/>
              <a:gd name="T23" fmla="*/ 75 h 158"/>
              <a:gd name="T24" fmla="*/ 230 w 256"/>
              <a:gd name="T25" fmla="*/ 108 h 158"/>
              <a:gd name="T26" fmla="*/ 226 w 256"/>
              <a:gd name="T27" fmla="*/ 115 h 158"/>
              <a:gd name="T28" fmla="*/ 229 w 256"/>
              <a:gd name="T29" fmla="*/ 121 h 158"/>
              <a:gd name="T30" fmla="*/ 225 w 256"/>
              <a:gd name="T31" fmla="*/ 147 h 158"/>
              <a:gd name="T32" fmla="*/ 244 w 256"/>
              <a:gd name="T33" fmla="*/ 147 h 158"/>
              <a:gd name="T34" fmla="*/ 239 w 256"/>
              <a:gd name="T35" fmla="*/ 121 h 158"/>
              <a:gd name="T36" fmla="*/ 242 w 256"/>
              <a:gd name="T37" fmla="*/ 11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6" h="158">
                <a:moveTo>
                  <a:pt x="242" y="115"/>
                </a:moveTo>
                <a:cubicBezTo>
                  <a:pt x="242" y="112"/>
                  <a:pt x="241" y="109"/>
                  <a:pt x="238" y="108"/>
                </a:cubicBezTo>
                <a:cubicBezTo>
                  <a:pt x="238" y="71"/>
                  <a:pt x="238" y="71"/>
                  <a:pt x="238" y="71"/>
                </a:cubicBezTo>
                <a:cubicBezTo>
                  <a:pt x="256" y="62"/>
                  <a:pt x="256" y="62"/>
                  <a:pt x="256" y="62"/>
                </a:cubicBezTo>
                <a:cubicBezTo>
                  <a:pt x="128" y="0"/>
                  <a:pt x="128" y="0"/>
                  <a:pt x="128" y="0"/>
                </a:cubicBezTo>
                <a:cubicBezTo>
                  <a:pt x="0" y="62"/>
                  <a:pt x="0" y="62"/>
                  <a:pt x="0" y="62"/>
                </a:cubicBezTo>
                <a:cubicBezTo>
                  <a:pt x="57" y="90"/>
                  <a:pt x="57" y="90"/>
                  <a:pt x="57" y="90"/>
                </a:cubicBezTo>
                <a:cubicBezTo>
                  <a:pt x="57" y="134"/>
                  <a:pt x="57" y="134"/>
                  <a:pt x="57" y="134"/>
                </a:cubicBezTo>
                <a:cubicBezTo>
                  <a:pt x="57" y="134"/>
                  <a:pt x="83" y="158"/>
                  <a:pt x="129" y="158"/>
                </a:cubicBezTo>
                <a:cubicBezTo>
                  <a:pt x="175" y="158"/>
                  <a:pt x="199" y="134"/>
                  <a:pt x="199" y="134"/>
                </a:cubicBezTo>
                <a:cubicBezTo>
                  <a:pt x="199" y="90"/>
                  <a:pt x="199" y="90"/>
                  <a:pt x="199" y="90"/>
                </a:cubicBezTo>
                <a:cubicBezTo>
                  <a:pt x="230" y="75"/>
                  <a:pt x="230" y="75"/>
                  <a:pt x="230" y="75"/>
                </a:cubicBezTo>
                <a:cubicBezTo>
                  <a:pt x="230" y="108"/>
                  <a:pt x="230" y="108"/>
                  <a:pt x="230" y="108"/>
                </a:cubicBezTo>
                <a:cubicBezTo>
                  <a:pt x="228" y="109"/>
                  <a:pt x="226" y="112"/>
                  <a:pt x="226" y="115"/>
                </a:cubicBezTo>
                <a:cubicBezTo>
                  <a:pt x="226" y="118"/>
                  <a:pt x="227" y="120"/>
                  <a:pt x="229" y="121"/>
                </a:cubicBezTo>
                <a:cubicBezTo>
                  <a:pt x="225" y="147"/>
                  <a:pt x="225" y="147"/>
                  <a:pt x="225" y="147"/>
                </a:cubicBezTo>
                <a:cubicBezTo>
                  <a:pt x="244" y="147"/>
                  <a:pt x="244" y="147"/>
                  <a:pt x="244" y="147"/>
                </a:cubicBezTo>
                <a:cubicBezTo>
                  <a:pt x="239" y="121"/>
                  <a:pt x="239" y="121"/>
                  <a:pt x="239" y="121"/>
                </a:cubicBezTo>
                <a:cubicBezTo>
                  <a:pt x="241" y="120"/>
                  <a:pt x="242" y="118"/>
                  <a:pt x="242" y="115"/>
                </a:cubicBezTo>
                <a:close/>
              </a:path>
            </a:pathLst>
          </a:custGeom>
          <a:blipFill>
            <a:blip r:embed="rId4" cstate="screen"/>
            <a:stretch>
              <a:fillRect/>
            </a:stretch>
          </a:blipFill>
          <a:ln>
            <a:noFill/>
          </a:ln>
        </p:spPr>
      </p:sp>
      <p:sp>
        <p:nvSpPr>
          <p:cNvPr id="5" name="任意多边形: 形状 4"/>
          <p:cNvSpPr/>
          <p:nvPr/>
        </p:nvSpPr>
        <p:spPr>
          <a:xfrm>
            <a:off x="4325257" y="3205402"/>
            <a:ext cx="5820229" cy="190941"/>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8575" cap="rnd">
            <a:solidFill>
              <a:schemeClr val="accent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student-graduation-cap-shape_52041"/>
          <p:cNvSpPr>
            <a:spLocks noChangeAspect="1"/>
          </p:cNvSpPr>
          <p:nvPr/>
        </p:nvSpPr>
        <p:spPr bwMode="auto">
          <a:xfrm>
            <a:off x="3201103" y="4566372"/>
            <a:ext cx="290672" cy="350126"/>
          </a:xfrm>
          <a:custGeom>
            <a:avLst/>
            <a:gdLst>
              <a:gd name="connsiteX0" fmla="*/ 56671 w 279400"/>
              <a:gd name="connsiteY0" fmla="*/ 192087 h 336550"/>
              <a:gd name="connsiteX1" fmla="*/ 224047 w 279400"/>
              <a:gd name="connsiteY1" fmla="*/ 192087 h 336550"/>
              <a:gd name="connsiteX2" fmla="*/ 279400 w 279400"/>
              <a:gd name="connsiteY2" fmla="*/ 247752 h 336550"/>
              <a:gd name="connsiteX3" fmla="*/ 279400 w 279400"/>
              <a:gd name="connsiteY3" fmla="*/ 336550 h 336550"/>
              <a:gd name="connsiteX4" fmla="*/ 176602 w 279400"/>
              <a:gd name="connsiteY4" fmla="*/ 336550 h 336550"/>
              <a:gd name="connsiteX5" fmla="*/ 158151 w 279400"/>
              <a:gd name="connsiteY5" fmla="*/ 245101 h 336550"/>
              <a:gd name="connsiteX6" fmla="*/ 151562 w 279400"/>
              <a:gd name="connsiteY6" fmla="*/ 239800 h 336550"/>
              <a:gd name="connsiteX7" fmla="*/ 167377 w 279400"/>
              <a:gd name="connsiteY7" fmla="*/ 213293 h 336550"/>
              <a:gd name="connsiteX8" fmla="*/ 167377 w 279400"/>
              <a:gd name="connsiteY8" fmla="*/ 209317 h 336550"/>
              <a:gd name="connsiteX9" fmla="*/ 163423 w 279400"/>
              <a:gd name="connsiteY9" fmla="*/ 207991 h 336550"/>
              <a:gd name="connsiteX10" fmla="*/ 121249 w 279400"/>
              <a:gd name="connsiteY10" fmla="*/ 207991 h 336550"/>
              <a:gd name="connsiteX11" fmla="*/ 118613 w 279400"/>
              <a:gd name="connsiteY11" fmla="*/ 209317 h 336550"/>
              <a:gd name="connsiteX12" fmla="*/ 118613 w 279400"/>
              <a:gd name="connsiteY12" fmla="*/ 213293 h 336550"/>
              <a:gd name="connsiteX13" fmla="*/ 134429 w 279400"/>
              <a:gd name="connsiteY13" fmla="*/ 239800 h 336550"/>
              <a:gd name="connsiteX14" fmla="*/ 126521 w 279400"/>
              <a:gd name="connsiteY14" fmla="*/ 245101 h 336550"/>
              <a:gd name="connsiteX15" fmla="*/ 110706 w 279400"/>
              <a:gd name="connsiteY15" fmla="*/ 336550 h 336550"/>
              <a:gd name="connsiteX16" fmla="*/ 0 w 279400"/>
              <a:gd name="connsiteY16" fmla="*/ 336550 h 336550"/>
              <a:gd name="connsiteX17" fmla="*/ 0 w 279400"/>
              <a:gd name="connsiteY17" fmla="*/ 247752 h 336550"/>
              <a:gd name="connsiteX18" fmla="*/ 56671 w 279400"/>
              <a:gd name="connsiteY18" fmla="*/ 192087 h 336550"/>
              <a:gd name="connsiteX19" fmla="*/ 138907 w 279400"/>
              <a:gd name="connsiteY19" fmla="*/ 0 h 336550"/>
              <a:gd name="connsiteX20" fmla="*/ 219076 w 279400"/>
              <a:gd name="connsiteY20" fmla="*/ 80169 h 336550"/>
              <a:gd name="connsiteX21" fmla="*/ 138907 w 279400"/>
              <a:gd name="connsiteY21" fmla="*/ 160338 h 336550"/>
              <a:gd name="connsiteX22" fmla="*/ 58738 w 279400"/>
              <a:gd name="connsiteY22" fmla="*/ 80169 h 336550"/>
              <a:gd name="connsiteX23" fmla="*/ 138907 w 279400"/>
              <a:gd name="connsiteY2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9400" h="336550">
                <a:moveTo>
                  <a:pt x="56671" y="192087"/>
                </a:moveTo>
                <a:cubicBezTo>
                  <a:pt x="56671" y="192087"/>
                  <a:pt x="56671" y="192087"/>
                  <a:pt x="224047" y="192087"/>
                </a:cubicBezTo>
                <a:cubicBezTo>
                  <a:pt x="254360" y="192087"/>
                  <a:pt x="279400" y="217269"/>
                  <a:pt x="279400" y="247752"/>
                </a:cubicBezTo>
                <a:cubicBezTo>
                  <a:pt x="279400" y="247752"/>
                  <a:pt x="279400" y="247752"/>
                  <a:pt x="279400" y="336550"/>
                </a:cubicBezTo>
                <a:cubicBezTo>
                  <a:pt x="279400" y="336550"/>
                  <a:pt x="279400" y="336550"/>
                  <a:pt x="176602" y="336550"/>
                </a:cubicBezTo>
                <a:cubicBezTo>
                  <a:pt x="176602" y="336550"/>
                  <a:pt x="176602" y="336550"/>
                  <a:pt x="158151" y="245101"/>
                </a:cubicBezTo>
                <a:cubicBezTo>
                  <a:pt x="158151" y="242450"/>
                  <a:pt x="154197" y="239800"/>
                  <a:pt x="151562" y="239800"/>
                </a:cubicBezTo>
                <a:cubicBezTo>
                  <a:pt x="151562" y="239800"/>
                  <a:pt x="151562" y="239800"/>
                  <a:pt x="167377" y="213293"/>
                </a:cubicBezTo>
                <a:cubicBezTo>
                  <a:pt x="167377" y="211967"/>
                  <a:pt x="167377" y="210642"/>
                  <a:pt x="167377" y="209317"/>
                </a:cubicBezTo>
                <a:cubicBezTo>
                  <a:pt x="166059" y="207991"/>
                  <a:pt x="164741" y="207991"/>
                  <a:pt x="163423" y="207991"/>
                </a:cubicBezTo>
                <a:cubicBezTo>
                  <a:pt x="163423" y="207991"/>
                  <a:pt x="163423" y="207991"/>
                  <a:pt x="121249" y="207991"/>
                </a:cubicBezTo>
                <a:cubicBezTo>
                  <a:pt x="119931" y="207991"/>
                  <a:pt x="118613" y="207991"/>
                  <a:pt x="118613" y="209317"/>
                </a:cubicBezTo>
                <a:cubicBezTo>
                  <a:pt x="117296" y="210642"/>
                  <a:pt x="117296" y="211967"/>
                  <a:pt x="118613" y="213293"/>
                </a:cubicBezTo>
                <a:cubicBezTo>
                  <a:pt x="118613" y="213293"/>
                  <a:pt x="118613" y="213293"/>
                  <a:pt x="134429" y="239800"/>
                </a:cubicBezTo>
                <a:cubicBezTo>
                  <a:pt x="130475" y="239800"/>
                  <a:pt x="127839" y="242450"/>
                  <a:pt x="126521" y="245101"/>
                </a:cubicBezTo>
                <a:cubicBezTo>
                  <a:pt x="126521" y="245101"/>
                  <a:pt x="126521" y="245101"/>
                  <a:pt x="110706" y="336550"/>
                </a:cubicBezTo>
                <a:cubicBezTo>
                  <a:pt x="110706" y="336550"/>
                  <a:pt x="110706" y="336550"/>
                  <a:pt x="0" y="336550"/>
                </a:cubicBezTo>
                <a:cubicBezTo>
                  <a:pt x="0" y="336550"/>
                  <a:pt x="0" y="336550"/>
                  <a:pt x="0" y="247752"/>
                </a:cubicBezTo>
                <a:cubicBezTo>
                  <a:pt x="0" y="217269"/>
                  <a:pt x="25040" y="192087"/>
                  <a:pt x="56671" y="192087"/>
                </a:cubicBezTo>
                <a:close/>
                <a:moveTo>
                  <a:pt x="138907" y="0"/>
                </a:moveTo>
                <a:cubicBezTo>
                  <a:pt x="183183" y="0"/>
                  <a:pt x="219076" y="35893"/>
                  <a:pt x="219076" y="80169"/>
                </a:cubicBezTo>
                <a:cubicBezTo>
                  <a:pt x="219076" y="124445"/>
                  <a:pt x="183183" y="160338"/>
                  <a:pt x="138907" y="160338"/>
                </a:cubicBezTo>
                <a:cubicBezTo>
                  <a:pt x="94631" y="160338"/>
                  <a:pt x="58738" y="124445"/>
                  <a:pt x="58738" y="80169"/>
                </a:cubicBezTo>
                <a:cubicBezTo>
                  <a:pt x="58738" y="35893"/>
                  <a:pt x="94631" y="0"/>
                  <a:pt x="138907" y="0"/>
                </a:cubicBezTo>
                <a:close/>
              </a:path>
            </a:pathLst>
          </a:custGeom>
          <a:blipFill>
            <a:blip r:embed="rId5" cstate="screen"/>
            <a:stretch>
              <a:fillRect/>
            </a:stretch>
          </a:blipFill>
          <a:ln>
            <a:noFill/>
          </a:ln>
        </p:spPr>
        <p:txBody>
          <a:bodyPr/>
          <a:lstStyle/>
          <a:p>
            <a:endParaRPr lang="zh-CN" altLang="en-US"/>
          </a:p>
        </p:txBody>
      </p:sp>
      <p:sp>
        <p:nvSpPr>
          <p:cNvPr id="30" name="文本框 29"/>
          <p:cNvSpPr txBox="1"/>
          <p:nvPr/>
        </p:nvSpPr>
        <p:spPr>
          <a:xfrm>
            <a:off x="3658141" y="4566371"/>
            <a:ext cx="2548106" cy="39878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0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rPr>
              <a:t>学生：陈蕾</a:t>
            </a:r>
          </a:p>
        </p:txBody>
      </p:sp>
      <p:sp>
        <p:nvSpPr>
          <p:cNvPr id="29" name="student-graduation-cap-shape_52041"/>
          <p:cNvSpPr>
            <a:spLocks noChangeAspect="1"/>
          </p:cNvSpPr>
          <p:nvPr/>
        </p:nvSpPr>
        <p:spPr bwMode="auto">
          <a:xfrm>
            <a:off x="3171375" y="5238606"/>
            <a:ext cx="350128" cy="309162"/>
          </a:xfrm>
          <a:custGeom>
            <a:avLst/>
            <a:gdLst>
              <a:gd name="connsiteX0" fmla="*/ 198438 w 331788"/>
              <a:gd name="connsiteY0" fmla="*/ 207244 h 292969"/>
              <a:gd name="connsiteX1" fmla="*/ 301626 w 331788"/>
              <a:gd name="connsiteY1" fmla="*/ 207244 h 292969"/>
              <a:gd name="connsiteX2" fmla="*/ 301626 w 331788"/>
              <a:gd name="connsiteY2" fmla="*/ 215182 h 292969"/>
              <a:gd name="connsiteX3" fmla="*/ 198438 w 331788"/>
              <a:gd name="connsiteY3" fmla="*/ 215182 h 292969"/>
              <a:gd name="connsiteX4" fmla="*/ 198438 w 331788"/>
              <a:gd name="connsiteY4" fmla="*/ 178669 h 292969"/>
              <a:gd name="connsiteX5" fmla="*/ 301626 w 331788"/>
              <a:gd name="connsiteY5" fmla="*/ 178669 h 292969"/>
              <a:gd name="connsiteX6" fmla="*/ 301626 w 331788"/>
              <a:gd name="connsiteY6" fmla="*/ 185019 h 292969"/>
              <a:gd name="connsiteX7" fmla="*/ 198438 w 331788"/>
              <a:gd name="connsiteY7" fmla="*/ 185019 h 292969"/>
              <a:gd name="connsiteX8" fmla="*/ 50800 w 331788"/>
              <a:gd name="connsiteY8" fmla="*/ 172319 h 292969"/>
              <a:gd name="connsiteX9" fmla="*/ 139700 w 331788"/>
              <a:gd name="connsiteY9" fmla="*/ 199306 h 292969"/>
              <a:gd name="connsiteX10" fmla="*/ 139700 w 331788"/>
              <a:gd name="connsiteY10" fmla="*/ 207244 h 292969"/>
              <a:gd name="connsiteX11" fmla="*/ 50800 w 331788"/>
              <a:gd name="connsiteY11" fmla="*/ 180256 h 292969"/>
              <a:gd name="connsiteX12" fmla="*/ 198438 w 331788"/>
              <a:gd name="connsiteY12" fmla="*/ 148506 h 292969"/>
              <a:gd name="connsiteX13" fmla="*/ 301626 w 331788"/>
              <a:gd name="connsiteY13" fmla="*/ 148506 h 292969"/>
              <a:gd name="connsiteX14" fmla="*/ 301626 w 331788"/>
              <a:gd name="connsiteY14" fmla="*/ 156444 h 292969"/>
              <a:gd name="connsiteX15" fmla="*/ 198438 w 331788"/>
              <a:gd name="connsiteY15" fmla="*/ 156444 h 292969"/>
              <a:gd name="connsiteX16" fmla="*/ 50800 w 331788"/>
              <a:gd name="connsiteY16" fmla="*/ 142156 h 292969"/>
              <a:gd name="connsiteX17" fmla="*/ 139700 w 331788"/>
              <a:gd name="connsiteY17" fmla="*/ 169143 h 292969"/>
              <a:gd name="connsiteX18" fmla="*/ 139700 w 331788"/>
              <a:gd name="connsiteY18" fmla="*/ 177081 h 292969"/>
              <a:gd name="connsiteX19" fmla="*/ 50800 w 331788"/>
              <a:gd name="connsiteY19" fmla="*/ 150093 h 292969"/>
              <a:gd name="connsiteX20" fmla="*/ 196850 w 331788"/>
              <a:gd name="connsiteY20" fmla="*/ 118344 h 292969"/>
              <a:gd name="connsiteX21" fmla="*/ 301625 w 331788"/>
              <a:gd name="connsiteY21" fmla="*/ 118344 h 292969"/>
              <a:gd name="connsiteX22" fmla="*/ 301625 w 331788"/>
              <a:gd name="connsiteY22" fmla="*/ 126282 h 292969"/>
              <a:gd name="connsiteX23" fmla="*/ 196850 w 331788"/>
              <a:gd name="connsiteY23" fmla="*/ 126282 h 292969"/>
              <a:gd name="connsiteX24" fmla="*/ 50800 w 331788"/>
              <a:gd name="connsiteY24" fmla="*/ 113581 h 292969"/>
              <a:gd name="connsiteX25" fmla="*/ 139700 w 331788"/>
              <a:gd name="connsiteY25" fmla="*/ 140568 h 292969"/>
              <a:gd name="connsiteX26" fmla="*/ 139700 w 331788"/>
              <a:gd name="connsiteY26" fmla="*/ 148506 h 292969"/>
              <a:gd name="connsiteX27" fmla="*/ 50800 w 331788"/>
              <a:gd name="connsiteY27" fmla="*/ 121518 h 292969"/>
              <a:gd name="connsiteX28" fmla="*/ 95250 w 331788"/>
              <a:gd name="connsiteY28" fmla="*/ 97706 h 292969"/>
              <a:gd name="connsiteX29" fmla="*/ 139700 w 331788"/>
              <a:gd name="connsiteY29" fmla="*/ 110406 h 292969"/>
              <a:gd name="connsiteX30" fmla="*/ 139700 w 331788"/>
              <a:gd name="connsiteY30" fmla="*/ 118344 h 292969"/>
              <a:gd name="connsiteX31" fmla="*/ 95250 w 331788"/>
              <a:gd name="connsiteY31" fmla="*/ 105643 h 292969"/>
              <a:gd name="connsiteX32" fmla="*/ 196850 w 331788"/>
              <a:gd name="connsiteY32" fmla="*/ 89769 h 292969"/>
              <a:gd name="connsiteX33" fmla="*/ 301625 w 331788"/>
              <a:gd name="connsiteY33" fmla="*/ 89769 h 292969"/>
              <a:gd name="connsiteX34" fmla="*/ 301625 w 331788"/>
              <a:gd name="connsiteY34" fmla="*/ 97707 h 292969"/>
              <a:gd name="connsiteX35" fmla="*/ 196850 w 331788"/>
              <a:gd name="connsiteY35" fmla="*/ 97707 h 292969"/>
              <a:gd name="connsiteX36" fmla="*/ 95250 w 331788"/>
              <a:gd name="connsiteY36" fmla="*/ 67544 h 292969"/>
              <a:gd name="connsiteX37" fmla="*/ 139700 w 331788"/>
              <a:gd name="connsiteY37" fmla="*/ 81831 h 292969"/>
              <a:gd name="connsiteX38" fmla="*/ 139700 w 331788"/>
              <a:gd name="connsiteY38" fmla="*/ 89769 h 292969"/>
              <a:gd name="connsiteX39" fmla="*/ 95250 w 331788"/>
              <a:gd name="connsiteY39" fmla="*/ 75481 h 292969"/>
              <a:gd name="connsiteX40" fmla="*/ 68263 w 331788"/>
              <a:gd name="connsiteY40" fmla="*/ 67544 h 292969"/>
              <a:gd name="connsiteX41" fmla="*/ 61913 w 331788"/>
              <a:gd name="connsiteY41" fmla="*/ 81832 h 292969"/>
              <a:gd name="connsiteX42" fmla="*/ 71438 w 331788"/>
              <a:gd name="connsiteY42" fmla="*/ 85007 h 292969"/>
              <a:gd name="connsiteX43" fmla="*/ 61913 w 331788"/>
              <a:gd name="connsiteY43" fmla="*/ 56431 h 292969"/>
              <a:gd name="connsiteX44" fmla="*/ 71438 w 331788"/>
              <a:gd name="connsiteY44" fmla="*/ 59606 h 292969"/>
              <a:gd name="connsiteX45" fmla="*/ 84138 w 331788"/>
              <a:gd name="connsiteY45" fmla="*/ 104056 h 292969"/>
              <a:gd name="connsiteX46" fmla="*/ 76200 w 331788"/>
              <a:gd name="connsiteY46" fmla="*/ 102468 h 292969"/>
              <a:gd name="connsiteX47" fmla="*/ 74613 w 331788"/>
              <a:gd name="connsiteY47" fmla="*/ 92943 h 292969"/>
              <a:gd name="connsiteX48" fmla="*/ 60325 w 331788"/>
              <a:gd name="connsiteY48" fmla="*/ 89768 h 292969"/>
              <a:gd name="connsiteX49" fmla="*/ 58737 w 331788"/>
              <a:gd name="connsiteY49" fmla="*/ 96118 h 292969"/>
              <a:gd name="connsiteX50" fmla="*/ 53975 w 331788"/>
              <a:gd name="connsiteY50" fmla="*/ 96118 h 292969"/>
              <a:gd name="connsiteX51" fmla="*/ 50800 w 331788"/>
              <a:gd name="connsiteY51" fmla="*/ 94531 h 292969"/>
              <a:gd name="connsiteX52" fmla="*/ 171450 w 331788"/>
              <a:gd name="connsiteY52" fmla="*/ 54844 h 292969"/>
              <a:gd name="connsiteX53" fmla="*/ 171450 w 331788"/>
              <a:gd name="connsiteY53" fmla="*/ 248519 h 292969"/>
              <a:gd name="connsiteX54" fmla="*/ 320675 w 331788"/>
              <a:gd name="connsiteY54" fmla="*/ 248519 h 292969"/>
              <a:gd name="connsiteX55" fmla="*/ 320675 w 331788"/>
              <a:gd name="connsiteY55" fmla="*/ 54844 h 292969"/>
              <a:gd name="connsiteX56" fmla="*/ 215900 w 331788"/>
              <a:gd name="connsiteY56" fmla="*/ 54844 h 292969"/>
              <a:gd name="connsiteX57" fmla="*/ 215900 w 331788"/>
              <a:gd name="connsiteY57" fmla="*/ 75481 h 292969"/>
              <a:gd name="connsiteX58" fmla="*/ 206375 w 331788"/>
              <a:gd name="connsiteY58" fmla="*/ 67544 h 292969"/>
              <a:gd name="connsiteX59" fmla="*/ 195262 w 331788"/>
              <a:gd name="connsiteY59" fmla="*/ 75481 h 292969"/>
              <a:gd name="connsiteX60" fmla="*/ 195262 w 331788"/>
              <a:gd name="connsiteY60" fmla="*/ 54844 h 292969"/>
              <a:gd name="connsiteX61" fmla="*/ 33338 w 331788"/>
              <a:gd name="connsiteY61" fmla="*/ 13569 h 292969"/>
              <a:gd name="connsiteX62" fmla="*/ 33338 w 331788"/>
              <a:gd name="connsiteY62" fmla="*/ 42144 h 292969"/>
              <a:gd name="connsiteX63" fmla="*/ 33338 w 331788"/>
              <a:gd name="connsiteY63" fmla="*/ 207244 h 292969"/>
              <a:gd name="connsiteX64" fmla="*/ 160338 w 331788"/>
              <a:gd name="connsiteY64" fmla="*/ 245344 h 292969"/>
              <a:gd name="connsiteX65" fmla="*/ 160338 w 331788"/>
              <a:gd name="connsiteY65" fmla="*/ 53256 h 292969"/>
              <a:gd name="connsiteX66" fmla="*/ 146050 w 331788"/>
              <a:gd name="connsiteY66" fmla="*/ 48494 h 292969"/>
              <a:gd name="connsiteX67" fmla="*/ 128588 w 331788"/>
              <a:gd name="connsiteY67" fmla="*/ 42144 h 292969"/>
              <a:gd name="connsiteX68" fmla="*/ 23329 w 331788"/>
              <a:gd name="connsiteY68" fmla="*/ 575 h 292969"/>
              <a:gd name="connsiteX69" fmla="*/ 28513 w 331788"/>
              <a:gd name="connsiteY69" fmla="*/ 575 h 292969"/>
              <a:gd name="connsiteX70" fmla="*/ 167190 w 331788"/>
              <a:gd name="connsiteY70" fmla="*/ 41975 h 292969"/>
              <a:gd name="connsiteX71" fmla="*/ 326604 w 331788"/>
              <a:gd name="connsiteY71" fmla="*/ 41975 h 292969"/>
              <a:gd name="connsiteX72" fmla="*/ 331788 w 331788"/>
              <a:gd name="connsiteY72" fmla="*/ 48444 h 292969"/>
              <a:gd name="connsiteX73" fmla="*/ 331788 w 331788"/>
              <a:gd name="connsiteY73" fmla="*/ 252862 h 292969"/>
              <a:gd name="connsiteX74" fmla="*/ 326604 w 331788"/>
              <a:gd name="connsiteY74" fmla="*/ 258037 h 292969"/>
              <a:gd name="connsiteX75" fmla="*/ 206072 w 331788"/>
              <a:gd name="connsiteY75" fmla="*/ 258037 h 292969"/>
              <a:gd name="connsiteX76" fmla="*/ 206072 w 331788"/>
              <a:gd name="connsiteY76" fmla="*/ 281325 h 292969"/>
              <a:gd name="connsiteX77" fmla="*/ 228104 w 331788"/>
              <a:gd name="connsiteY77" fmla="*/ 281325 h 292969"/>
              <a:gd name="connsiteX78" fmla="*/ 228104 w 331788"/>
              <a:gd name="connsiteY78" fmla="*/ 292969 h 292969"/>
              <a:gd name="connsiteX79" fmla="*/ 103684 w 331788"/>
              <a:gd name="connsiteY79" fmla="*/ 292969 h 292969"/>
              <a:gd name="connsiteX80" fmla="*/ 103684 w 331788"/>
              <a:gd name="connsiteY80" fmla="*/ 281325 h 292969"/>
              <a:gd name="connsiteX81" fmla="*/ 125716 w 331788"/>
              <a:gd name="connsiteY81" fmla="*/ 281325 h 292969"/>
              <a:gd name="connsiteX82" fmla="*/ 125716 w 331788"/>
              <a:gd name="connsiteY82" fmla="*/ 258037 h 292969"/>
              <a:gd name="connsiteX83" fmla="*/ 5184 w 331788"/>
              <a:gd name="connsiteY83" fmla="*/ 258037 h 292969"/>
              <a:gd name="connsiteX84" fmla="*/ 0 w 331788"/>
              <a:gd name="connsiteY84" fmla="*/ 252862 h 292969"/>
              <a:gd name="connsiteX85" fmla="*/ 0 w 331788"/>
              <a:gd name="connsiteY85" fmla="*/ 48444 h 292969"/>
              <a:gd name="connsiteX86" fmla="*/ 5184 w 331788"/>
              <a:gd name="connsiteY86" fmla="*/ 41975 h 292969"/>
              <a:gd name="connsiteX87" fmla="*/ 20737 w 331788"/>
              <a:gd name="connsiteY87" fmla="*/ 41975 h 292969"/>
              <a:gd name="connsiteX88" fmla="*/ 20737 w 331788"/>
              <a:gd name="connsiteY88" fmla="*/ 5750 h 292969"/>
              <a:gd name="connsiteX89" fmla="*/ 23329 w 331788"/>
              <a:gd name="connsiteY89" fmla="*/ 575 h 292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331788" h="292969">
                <a:moveTo>
                  <a:pt x="198438" y="207244"/>
                </a:moveTo>
                <a:lnTo>
                  <a:pt x="301626" y="207244"/>
                </a:lnTo>
                <a:lnTo>
                  <a:pt x="301626" y="215182"/>
                </a:lnTo>
                <a:lnTo>
                  <a:pt x="198438" y="215182"/>
                </a:lnTo>
                <a:close/>
                <a:moveTo>
                  <a:pt x="198438" y="178669"/>
                </a:moveTo>
                <a:lnTo>
                  <a:pt x="301626" y="178669"/>
                </a:lnTo>
                <a:lnTo>
                  <a:pt x="301626" y="185019"/>
                </a:lnTo>
                <a:lnTo>
                  <a:pt x="198438" y="185019"/>
                </a:lnTo>
                <a:close/>
                <a:moveTo>
                  <a:pt x="50800" y="172319"/>
                </a:moveTo>
                <a:lnTo>
                  <a:pt x="139700" y="199306"/>
                </a:lnTo>
                <a:lnTo>
                  <a:pt x="139700" y="207244"/>
                </a:lnTo>
                <a:lnTo>
                  <a:pt x="50800" y="180256"/>
                </a:lnTo>
                <a:close/>
                <a:moveTo>
                  <a:pt x="198438" y="148506"/>
                </a:moveTo>
                <a:lnTo>
                  <a:pt x="301626" y="148506"/>
                </a:lnTo>
                <a:lnTo>
                  <a:pt x="301626" y="156444"/>
                </a:lnTo>
                <a:lnTo>
                  <a:pt x="198438" y="156444"/>
                </a:lnTo>
                <a:close/>
                <a:moveTo>
                  <a:pt x="50800" y="142156"/>
                </a:moveTo>
                <a:lnTo>
                  <a:pt x="139700" y="169143"/>
                </a:lnTo>
                <a:lnTo>
                  <a:pt x="139700" y="177081"/>
                </a:lnTo>
                <a:lnTo>
                  <a:pt x="50800" y="150093"/>
                </a:lnTo>
                <a:close/>
                <a:moveTo>
                  <a:pt x="196850" y="118344"/>
                </a:moveTo>
                <a:lnTo>
                  <a:pt x="301625" y="118344"/>
                </a:lnTo>
                <a:lnTo>
                  <a:pt x="301625" y="126282"/>
                </a:lnTo>
                <a:lnTo>
                  <a:pt x="196850" y="126282"/>
                </a:lnTo>
                <a:close/>
                <a:moveTo>
                  <a:pt x="50800" y="113581"/>
                </a:moveTo>
                <a:lnTo>
                  <a:pt x="139700" y="140568"/>
                </a:lnTo>
                <a:lnTo>
                  <a:pt x="139700" y="148506"/>
                </a:lnTo>
                <a:lnTo>
                  <a:pt x="50800" y="121518"/>
                </a:lnTo>
                <a:close/>
                <a:moveTo>
                  <a:pt x="95250" y="97706"/>
                </a:moveTo>
                <a:lnTo>
                  <a:pt x="139700" y="110406"/>
                </a:lnTo>
                <a:lnTo>
                  <a:pt x="139700" y="118344"/>
                </a:lnTo>
                <a:lnTo>
                  <a:pt x="95250" y="105643"/>
                </a:lnTo>
                <a:close/>
                <a:moveTo>
                  <a:pt x="196850" y="89769"/>
                </a:moveTo>
                <a:lnTo>
                  <a:pt x="301625" y="89769"/>
                </a:lnTo>
                <a:lnTo>
                  <a:pt x="301625" y="97707"/>
                </a:lnTo>
                <a:lnTo>
                  <a:pt x="196850" y="97707"/>
                </a:lnTo>
                <a:close/>
                <a:moveTo>
                  <a:pt x="95250" y="67544"/>
                </a:moveTo>
                <a:lnTo>
                  <a:pt x="139700" y="81831"/>
                </a:lnTo>
                <a:lnTo>
                  <a:pt x="139700" y="89769"/>
                </a:lnTo>
                <a:lnTo>
                  <a:pt x="95250" y="75481"/>
                </a:lnTo>
                <a:close/>
                <a:moveTo>
                  <a:pt x="68263" y="67544"/>
                </a:moveTo>
                <a:lnTo>
                  <a:pt x="61913" y="81832"/>
                </a:lnTo>
                <a:lnTo>
                  <a:pt x="71438" y="85007"/>
                </a:lnTo>
                <a:close/>
                <a:moveTo>
                  <a:pt x="61913" y="56431"/>
                </a:moveTo>
                <a:lnTo>
                  <a:pt x="71438" y="59606"/>
                </a:lnTo>
                <a:lnTo>
                  <a:pt x="84138" y="104056"/>
                </a:lnTo>
                <a:lnTo>
                  <a:pt x="76200" y="102468"/>
                </a:lnTo>
                <a:lnTo>
                  <a:pt x="74613" y="92943"/>
                </a:lnTo>
                <a:lnTo>
                  <a:pt x="60325" y="89768"/>
                </a:lnTo>
                <a:lnTo>
                  <a:pt x="58737" y="96118"/>
                </a:lnTo>
                <a:lnTo>
                  <a:pt x="53975" y="96118"/>
                </a:lnTo>
                <a:lnTo>
                  <a:pt x="50800" y="94531"/>
                </a:lnTo>
                <a:close/>
                <a:moveTo>
                  <a:pt x="171450" y="54844"/>
                </a:moveTo>
                <a:lnTo>
                  <a:pt x="171450" y="248519"/>
                </a:lnTo>
                <a:lnTo>
                  <a:pt x="320675" y="248519"/>
                </a:lnTo>
                <a:lnTo>
                  <a:pt x="320675" y="54844"/>
                </a:lnTo>
                <a:lnTo>
                  <a:pt x="215900" y="54844"/>
                </a:lnTo>
                <a:lnTo>
                  <a:pt x="215900" y="75481"/>
                </a:lnTo>
                <a:lnTo>
                  <a:pt x="206375" y="67544"/>
                </a:lnTo>
                <a:lnTo>
                  <a:pt x="195262" y="75481"/>
                </a:lnTo>
                <a:lnTo>
                  <a:pt x="195262" y="54844"/>
                </a:lnTo>
                <a:close/>
                <a:moveTo>
                  <a:pt x="33338" y="13569"/>
                </a:moveTo>
                <a:lnTo>
                  <a:pt x="33338" y="42144"/>
                </a:lnTo>
                <a:lnTo>
                  <a:pt x="33338" y="207244"/>
                </a:lnTo>
                <a:lnTo>
                  <a:pt x="160338" y="245344"/>
                </a:lnTo>
                <a:lnTo>
                  <a:pt x="160338" y="53256"/>
                </a:lnTo>
                <a:lnTo>
                  <a:pt x="146050" y="48494"/>
                </a:lnTo>
                <a:lnTo>
                  <a:pt x="128588" y="42144"/>
                </a:lnTo>
                <a:close/>
                <a:moveTo>
                  <a:pt x="23329" y="575"/>
                </a:moveTo>
                <a:cubicBezTo>
                  <a:pt x="24625" y="575"/>
                  <a:pt x="27217" y="-719"/>
                  <a:pt x="28513" y="575"/>
                </a:cubicBezTo>
                <a:cubicBezTo>
                  <a:pt x="28513" y="575"/>
                  <a:pt x="28513" y="575"/>
                  <a:pt x="167190" y="41975"/>
                </a:cubicBezTo>
                <a:cubicBezTo>
                  <a:pt x="167190" y="41975"/>
                  <a:pt x="167190" y="41975"/>
                  <a:pt x="326604" y="41975"/>
                </a:cubicBezTo>
                <a:cubicBezTo>
                  <a:pt x="329196" y="41975"/>
                  <a:pt x="331788" y="44563"/>
                  <a:pt x="331788" y="48444"/>
                </a:cubicBezTo>
                <a:cubicBezTo>
                  <a:pt x="331788" y="48444"/>
                  <a:pt x="331788" y="48444"/>
                  <a:pt x="331788" y="252862"/>
                </a:cubicBezTo>
                <a:cubicBezTo>
                  <a:pt x="331788" y="255450"/>
                  <a:pt x="329196" y="258037"/>
                  <a:pt x="326604" y="258037"/>
                </a:cubicBezTo>
                <a:cubicBezTo>
                  <a:pt x="326604" y="258037"/>
                  <a:pt x="326604" y="258037"/>
                  <a:pt x="206072" y="258037"/>
                </a:cubicBezTo>
                <a:cubicBezTo>
                  <a:pt x="206072" y="258037"/>
                  <a:pt x="206072" y="258037"/>
                  <a:pt x="206072" y="281325"/>
                </a:cubicBezTo>
                <a:cubicBezTo>
                  <a:pt x="206072" y="281325"/>
                  <a:pt x="206072" y="281325"/>
                  <a:pt x="228104" y="281325"/>
                </a:cubicBezTo>
                <a:cubicBezTo>
                  <a:pt x="228104" y="281325"/>
                  <a:pt x="228104" y="281325"/>
                  <a:pt x="228104" y="292969"/>
                </a:cubicBezTo>
                <a:cubicBezTo>
                  <a:pt x="228104" y="292969"/>
                  <a:pt x="228104" y="292969"/>
                  <a:pt x="103684" y="292969"/>
                </a:cubicBezTo>
                <a:cubicBezTo>
                  <a:pt x="103684" y="292969"/>
                  <a:pt x="103684" y="292969"/>
                  <a:pt x="103684" y="281325"/>
                </a:cubicBezTo>
                <a:cubicBezTo>
                  <a:pt x="103684" y="281325"/>
                  <a:pt x="103684" y="281325"/>
                  <a:pt x="125716" y="281325"/>
                </a:cubicBezTo>
                <a:cubicBezTo>
                  <a:pt x="125716" y="281325"/>
                  <a:pt x="125716" y="281325"/>
                  <a:pt x="125716" y="258037"/>
                </a:cubicBezTo>
                <a:cubicBezTo>
                  <a:pt x="125716" y="258037"/>
                  <a:pt x="125716" y="258037"/>
                  <a:pt x="5184" y="258037"/>
                </a:cubicBezTo>
                <a:cubicBezTo>
                  <a:pt x="2592" y="258037"/>
                  <a:pt x="0" y="255450"/>
                  <a:pt x="0" y="252862"/>
                </a:cubicBezTo>
                <a:cubicBezTo>
                  <a:pt x="0" y="252862"/>
                  <a:pt x="0" y="252862"/>
                  <a:pt x="0" y="48444"/>
                </a:cubicBezTo>
                <a:cubicBezTo>
                  <a:pt x="0" y="44563"/>
                  <a:pt x="2592" y="41975"/>
                  <a:pt x="5184" y="41975"/>
                </a:cubicBezTo>
                <a:cubicBezTo>
                  <a:pt x="5184" y="41975"/>
                  <a:pt x="5184" y="41975"/>
                  <a:pt x="20737" y="41975"/>
                </a:cubicBezTo>
                <a:cubicBezTo>
                  <a:pt x="20737" y="41975"/>
                  <a:pt x="20737" y="41975"/>
                  <a:pt x="20737" y="5750"/>
                </a:cubicBezTo>
                <a:cubicBezTo>
                  <a:pt x="20737" y="4456"/>
                  <a:pt x="22033" y="1868"/>
                  <a:pt x="23329" y="575"/>
                </a:cubicBezTo>
                <a:close/>
              </a:path>
            </a:pathLst>
          </a:custGeom>
          <a:blipFill>
            <a:blip r:embed="rId6" cstate="screen"/>
            <a:stretch>
              <a:fillRect/>
            </a:stretch>
          </a:blipFill>
          <a:ln>
            <a:noFill/>
          </a:ln>
        </p:spPr>
        <p:txBody>
          <a:bodyPr/>
          <a:lstStyle/>
          <a:p>
            <a:endParaRPr lang="zh-CN" altLang="en-US"/>
          </a:p>
        </p:txBody>
      </p:sp>
      <p:sp>
        <p:nvSpPr>
          <p:cNvPr id="13" name="文本框 12"/>
          <p:cNvSpPr txBox="1"/>
          <p:nvPr/>
        </p:nvSpPr>
        <p:spPr>
          <a:xfrm>
            <a:off x="3658141" y="5218124"/>
            <a:ext cx="2548106" cy="39878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0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rPr>
              <a:t>2015</a:t>
            </a:r>
            <a:r>
              <a:rPr kumimoji="0" lang="zh-CN" altLang="en-US" sz="20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rPr>
              <a:t>级网络工程</a:t>
            </a:r>
          </a:p>
        </p:txBody>
      </p:sp>
      <p:sp>
        <p:nvSpPr>
          <p:cNvPr id="23" name="student-graduation-cap-shape_52041"/>
          <p:cNvSpPr>
            <a:spLocks noChangeAspect="1"/>
          </p:cNvSpPr>
          <p:nvPr/>
        </p:nvSpPr>
        <p:spPr bwMode="auto">
          <a:xfrm>
            <a:off x="6695591" y="4566372"/>
            <a:ext cx="247246" cy="350126"/>
          </a:xfrm>
          <a:custGeom>
            <a:avLst/>
            <a:gdLst>
              <a:gd name="connsiteX0" fmla="*/ 152400 w 236538"/>
              <a:gd name="connsiteY0" fmla="*/ 247650 h 334963"/>
              <a:gd name="connsiteX1" fmla="*/ 152400 w 236538"/>
              <a:gd name="connsiteY1" fmla="*/ 261938 h 334963"/>
              <a:gd name="connsiteX2" fmla="*/ 185738 w 236538"/>
              <a:gd name="connsiteY2" fmla="*/ 261938 h 334963"/>
              <a:gd name="connsiteX3" fmla="*/ 185738 w 236538"/>
              <a:gd name="connsiteY3" fmla="*/ 247650 h 334963"/>
              <a:gd name="connsiteX4" fmla="*/ 60449 w 236538"/>
              <a:gd name="connsiteY4" fmla="*/ 157163 h 334963"/>
              <a:gd name="connsiteX5" fmla="*/ 102500 w 236538"/>
              <a:gd name="connsiteY5" fmla="*/ 233551 h 334963"/>
              <a:gd name="connsiteX6" fmla="*/ 106442 w 236538"/>
              <a:gd name="connsiteY6" fmla="*/ 219063 h 334963"/>
              <a:gd name="connsiteX7" fmla="*/ 99872 w 236538"/>
              <a:gd name="connsiteY7" fmla="*/ 205893 h 334963"/>
              <a:gd name="connsiteX8" fmla="*/ 118269 w 236538"/>
              <a:gd name="connsiteY8" fmla="*/ 187455 h 334963"/>
              <a:gd name="connsiteX9" fmla="*/ 136666 w 236538"/>
              <a:gd name="connsiteY9" fmla="*/ 205893 h 334963"/>
              <a:gd name="connsiteX10" fmla="*/ 130096 w 236538"/>
              <a:gd name="connsiteY10" fmla="*/ 219063 h 334963"/>
              <a:gd name="connsiteX11" fmla="*/ 134038 w 236538"/>
              <a:gd name="connsiteY11" fmla="*/ 233551 h 334963"/>
              <a:gd name="connsiteX12" fmla="*/ 176089 w 236538"/>
              <a:gd name="connsiteY12" fmla="*/ 157163 h 334963"/>
              <a:gd name="connsiteX13" fmla="*/ 236538 w 236538"/>
              <a:gd name="connsiteY13" fmla="*/ 286233 h 334963"/>
              <a:gd name="connsiteX14" fmla="*/ 215512 w 236538"/>
              <a:gd name="connsiteY14" fmla="*/ 311257 h 334963"/>
              <a:gd name="connsiteX15" fmla="*/ 193173 w 236538"/>
              <a:gd name="connsiteY15" fmla="*/ 312574 h 334963"/>
              <a:gd name="connsiteX16" fmla="*/ 118269 w 236538"/>
              <a:gd name="connsiteY16" fmla="*/ 334963 h 334963"/>
              <a:gd name="connsiteX17" fmla="*/ 43365 w 236538"/>
              <a:gd name="connsiteY17" fmla="*/ 312574 h 334963"/>
              <a:gd name="connsiteX18" fmla="*/ 21026 w 236538"/>
              <a:gd name="connsiteY18" fmla="*/ 311257 h 334963"/>
              <a:gd name="connsiteX19" fmla="*/ 0 w 236538"/>
              <a:gd name="connsiteY19" fmla="*/ 286233 h 334963"/>
              <a:gd name="connsiteX20" fmla="*/ 60449 w 236538"/>
              <a:gd name="connsiteY20" fmla="*/ 157163 h 334963"/>
              <a:gd name="connsiteX21" fmla="*/ 138465 w 236538"/>
              <a:gd name="connsiteY21" fmla="*/ 84138 h 334963"/>
              <a:gd name="connsiteX22" fmla="*/ 128587 w 236538"/>
              <a:gd name="connsiteY22" fmla="*/ 93663 h 334963"/>
              <a:gd name="connsiteX23" fmla="*/ 138465 w 236538"/>
              <a:gd name="connsiteY23" fmla="*/ 103188 h 334963"/>
              <a:gd name="connsiteX24" fmla="*/ 142169 w 236538"/>
              <a:gd name="connsiteY24" fmla="*/ 103188 h 334963"/>
              <a:gd name="connsiteX25" fmla="*/ 150812 w 236538"/>
              <a:gd name="connsiteY25" fmla="*/ 93663 h 334963"/>
              <a:gd name="connsiteX26" fmla="*/ 142169 w 236538"/>
              <a:gd name="connsiteY26" fmla="*/ 84138 h 334963"/>
              <a:gd name="connsiteX27" fmla="*/ 138465 w 236538"/>
              <a:gd name="connsiteY27" fmla="*/ 84138 h 334963"/>
              <a:gd name="connsiteX28" fmla="*/ 102923 w 236538"/>
              <a:gd name="connsiteY28" fmla="*/ 84138 h 334963"/>
              <a:gd name="connsiteX29" fmla="*/ 85725 w 236538"/>
              <a:gd name="connsiteY29" fmla="*/ 92302 h 334963"/>
              <a:gd name="connsiteX30" fmla="*/ 85725 w 236538"/>
              <a:gd name="connsiteY30" fmla="*/ 93663 h 334963"/>
              <a:gd name="connsiteX31" fmla="*/ 94986 w 236538"/>
              <a:gd name="connsiteY31" fmla="*/ 103188 h 334963"/>
              <a:gd name="connsiteX32" fmla="*/ 98954 w 236538"/>
              <a:gd name="connsiteY32" fmla="*/ 103188 h 334963"/>
              <a:gd name="connsiteX33" fmla="*/ 109538 w 236538"/>
              <a:gd name="connsiteY33" fmla="*/ 93663 h 334963"/>
              <a:gd name="connsiteX34" fmla="*/ 102923 w 236538"/>
              <a:gd name="connsiteY34" fmla="*/ 84138 h 334963"/>
              <a:gd name="connsiteX35" fmla="*/ 131662 w 236538"/>
              <a:gd name="connsiteY35" fmla="*/ 58738 h 334963"/>
              <a:gd name="connsiteX36" fmla="*/ 109115 w 236538"/>
              <a:gd name="connsiteY36" fmla="*/ 80019 h 334963"/>
              <a:gd name="connsiteX37" fmla="*/ 111768 w 236538"/>
              <a:gd name="connsiteY37" fmla="*/ 84009 h 334963"/>
              <a:gd name="connsiteX38" fmla="*/ 125031 w 236538"/>
              <a:gd name="connsiteY38" fmla="*/ 84009 h 334963"/>
              <a:gd name="connsiteX39" fmla="*/ 138293 w 236538"/>
              <a:gd name="connsiteY39" fmla="*/ 76029 h 334963"/>
              <a:gd name="connsiteX40" fmla="*/ 142272 w 236538"/>
              <a:gd name="connsiteY40" fmla="*/ 76029 h 334963"/>
              <a:gd name="connsiteX41" fmla="*/ 158187 w 236538"/>
              <a:gd name="connsiteY41" fmla="*/ 93320 h 334963"/>
              <a:gd name="connsiteX42" fmla="*/ 142272 w 236538"/>
              <a:gd name="connsiteY42" fmla="*/ 109280 h 334963"/>
              <a:gd name="connsiteX43" fmla="*/ 138293 w 236538"/>
              <a:gd name="connsiteY43" fmla="*/ 109280 h 334963"/>
              <a:gd name="connsiteX44" fmla="*/ 121052 w 236538"/>
              <a:gd name="connsiteY44" fmla="*/ 93320 h 334963"/>
              <a:gd name="connsiteX45" fmla="*/ 121052 w 236538"/>
              <a:gd name="connsiteY45" fmla="*/ 90659 h 334963"/>
              <a:gd name="connsiteX46" fmla="*/ 115747 w 236538"/>
              <a:gd name="connsiteY46" fmla="*/ 90659 h 334963"/>
              <a:gd name="connsiteX47" fmla="*/ 115747 w 236538"/>
              <a:gd name="connsiteY47" fmla="*/ 93320 h 334963"/>
              <a:gd name="connsiteX48" fmla="*/ 98505 w 236538"/>
              <a:gd name="connsiteY48" fmla="*/ 109280 h 334963"/>
              <a:gd name="connsiteX49" fmla="*/ 94527 w 236538"/>
              <a:gd name="connsiteY49" fmla="*/ 109280 h 334963"/>
              <a:gd name="connsiteX50" fmla="*/ 78611 w 236538"/>
              <a:gd name="connsiteY50" fmla="*/ 94650 h 334963"/>
              <a:gd name="connsiteX51" fmla="*/ 66675 w 236538"/>
              <a:gd name="connsiteY51" fmla="*/ 95980 h 334963"/>
              <a:gd name="connsiteX52" fmla="*/ 118399 w 236538"/>
              <a:gd name="connsiteY52" fmla="*/ 157163 h 334963"/>
              <a:gd name="connsiteX53" fmla="*/ 171450 w 236538"/>
              <a:gd name="connsiteY53" fmla="*/ 86669 h 334963"/>
              <a:gd name="connsiteX54" fmla="*/ 131662 w 236538"/>
              <a:gd name="connsiteY54" fmla="*/ 58738 h 334963"/>
              <a:gd name="connsiteX55" fmla="*/ 118268 w 236538"/>
              <a:gd name="connsiteY55" fmla="*/ 0 h 334963"/>
              <a:gd name="connsiteX56" fmla="*/ 189280 w 236538"/>
              <a:gd name="connsiteY56" fmla="*/ 71011 h 334963"/>
              <a:gd name="connsiteX57" fmla="*/ 202430 w 236538"/>
              <a:gd name="connsiteY57" fmla="*/ 97311 h 334963"/>
              <a:gd name="connsiteX58" fmla="*/ 181390 w 236538"/>
              <a:gd name="connsiteY58" fmla="*/ 124927 h 334963"/>
              <a:gd name="connsiteX59" fmla="*/ 118268 w 236538"/>
              <a:gd name="connsiteY59" fmla="*/ 176213 h 334963"/>
              <a:gd name="connsiteX60" fmla="*/ 55147 w 236538"/>
              <a:gd name="connsiteY60" fmla="*/ 124927 h 334963"/>
              <a:gd name="connsiteX61" fmla="*/ 34107 w 236538"/>
              <a:gd name="connsiteY61" fmla="*/ 97311 h 334963"/>
              <a:gd name="connsiteX62" fmla="*/ 47257 w 236538"/>
              <a:gd name="connsiteY62" fmla="*/ 71011 h 334963"/>
              <a:gd name="connsiteX63" fmla="*/ 118268 w 236538"/>
              <a:gd name="connsiteY63" fmla="*/ 0 h 33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236538" h="334963">
                <a:moveTo>
                  <a:pt x="152400" y="247650"/>
                </a:moveTo>
                <a:lnTo>
                  <a:pt x="152400" y="261938"/>
                </a:lnTo>
                <a:lnTo>
                  <a:pt x="185738" y="261938"/>
                </a:lnTo>
                <a:lnTo>
                  <a:pt x="185738" y="247650"/>
                </a:lnTo>
                <a:close/>
                <a:moveTo>
                  <a:pt x="60449" y="157163"/>
                </a:moveTo>
                <a:cubicBezTo>
                  <a:pt x="60449" y="157163"/>
                  <a:pt x="60449" y="157163"/>
                  <a:pt x="102500" y="233551"/>
                </a:cubicBezTo>
                <a:cubicBezTo>
                  <a:pt x="102500" y="233551"/>
                  <a:pt x="102500" y="233551"/>
                  <a:pt x="106442" y="219063"/>
                </a:cubicBezTo>
                <a:cubicBezTo>
                  <a:pt x="102500" y="216429"/>
                  <a:pt x="99872" y="211161"/>
                  <a:pt x="99872" y="205893"/>
                </a:cubicBezTo>
                <a:cubicBezTo>
                  <a:pt x="99872" y="195357"/>
                  <a:pt x="107756" y="187455"/>
                  <a:pt x="118269" y="187455"/>
                </a:cubicBezTo>
                <a:cubicBezTo>
                  <a:pt x="127468" y="187455"/>
                  <a:pt x="136666" y="195357"/>
                  <a:pt x="136666" y="205893"/>
                </a:cubicBezTo>
                <a:cubicBezTo>
                  <a:pt x="136666" y="211161"/>
                  <a:pt x="134038" y="216429"/>
                  <a:pt x="130096" y="219063"/>
                </a:cubicBezTo>
                <a:cubicBezTo>
                  <a:pt x="130096" y="219063"/>
                  <a:pt x="130096" y="219063"/>
                  <a:pt x="134038" y="233551"/>
                </a:cubicBezTo>
                <a:cubicBezTo>
                  <a:pt x="134038" y="233551"/>
                  <a:pt x="134038" y="233551"/>
                  <a:pt x="176089" y="157163"/>
                </a:cubicBezTo>
                <a:cubicBezTo>
                  <a:pt x="203686" y="172967"/>
                  <a:pt x="232596" y="211161"/>
                  <a:pt x="236538" y="286233"/>
                </a:cubicBezTo>
                <a:cubicBezTo>
                  <a:pt x="236538" y="299403"/>
                  <a:pt x="227339" y="311257"/>
                  <a:pt x="215512" y="311257"/>
                </a:cubicBezTo>
                <a:cubicBezTo>
                  <a:pt x="215512" y="311257"/>
                  <a:pt x="193173" y="312574"/>
                  <a:pt x="193173" y="312574"/>
                </a:cubicBezTo>
                <a:cubicBezTo>
                  <a:pt x="180032" y="328378"/>
                  <a:pt x="152436" y="334963"/>
                  <a:pt x="118269" y="334963"/>
                </a:cubicBezTo>
                <a:cubicBezTo>
                  <a:pt x="86731" y="334963"/>
                  <a:pt x="57820" y="328378"/>
                  <a:pt x="43365" y="312574"/>
                </a:cubicBezTo>
                <a:cubicBezTo>
                  <a:pt x="43365" y="312574"/>
                  <a:pt x="21026" y="311257"/>
                  <a:pt x="21026" y="311257"/>
                </a:cubicBezTo>
                <a:cubicBezTo>
                  <a:pt x="9199" y="311257"/>
                  <a:pt x="0" y="299403"/>
                  <a:pt x="0" y="286233"/>
                </a:cubicBezTo>
                <a:cubicBezTo>
                  <a:pt x="3942" y="209844"/>
                  <a:pt x="32852" y="172967"/>
                  <a:pt x="60449" y="157163"/>
                </a:cubicBezTo>
                <a:close/>
                <a:moveTo>
                  <a:pt x="138465" y="84138"/>
                </a:moveTo>
                <a:cubicBezTo>
                  <a:pt x="133526" y="84138"/>
                  <a:pt x="128587" y="88220"/>
                  <a:pt x="128587" y="93663"/>
                </a:cubicBezTo>
                <a:cubicBezTo>
                  <a:pt x="128587" y="99106"/>
                  <a:pt x="133526" y="103188"/>
                  <a:pt x="138465" y="103188"/>
                </a:cubicBezTo>
                <a:cubicBezTo>
                  <a:pt x="138465" y="103188"/>
                  <a:pt x="138465" y="103188"/>
                  <a:pt x="142169" y="103188"/>
                </a:cubicBezTo>
                <a:cubicBezTo>
                  <a:pt x="147108" y="103188"/>
                  <a:pt x="150812" y="99106"/>
                  <a:pt x="150812" y="93663"/>
                </a:cubicBezTo>
                <a:cubicBezTo>
                  <a:pt x="150812" y="88220"/>
                  <a:pt x="147108" y="84138"/>
                  <a:pt x="142169" y="84138"/>
                </a:cubicBezTo>
                <a:cubicBezTo>
                  <a:pt x="142169" y="84138"/>
                  <a:pt x="142169" y="84138"/>
                  <a:pt x="138465" y="84138"/>
                </a:cubicBezTo>
                <a:close/>
                <a:moveTo>
                  <a:pt x="102923" y="84138"/>
                </a:moveTo>
                <a:cubicBezTo>
                  <a:pt x="97631" y="88220"/>
                  <a:pt x="92340" y="90941"/>
                  <a:pt x="85725" y="92302"/>
                </a:cubicBezTo>
                <a:cubicBezTo>
                  <a:pt x="85725" y="93663"/>
                  <a:pt x="85725" y="93663"/>
                  <a:pt x="85725" y="93663"/>
                </a:cubicBezTo>
                <a:cubicBezTo>
                  <a:pt x="85725" y="99106"/>
                  <a:pt x="89694" y="103188"/>
                  <a:pt x="94986" y="103188"/>
                </a:cubicBezTo>
                <a:cubicBezTo>
                  <a:pt x="94986" y="103188"/>
                  <a:pt x="94986" y="103188"/>
                  <a:pt x="98954" y="103188"/>
                </a:cubicBezTo>
                <a:cubicBezTo>
                  <a:pt x="104246" y="103188"/>
                  <a:pt x="109538" y="99106"/>
                  <a:pt x="109538" y="93663"/>
                </a:cubicBezTo>
                <a:cubicBezTo>
                  <a:pt x="109538" y="89581"/>
                  <a:pt x="106892" y="85498"/>
                  <a:pt x="102923" y="84138"/>
                </a:cubicBezTo>
                <a:close/>
                <a:moveTo>
                  <a:pt x="131662" y="58738"/>
                </a:moveTo>
                <a:cubicBezTo>
                  <a:pt x="129009" y="61398"/>
                  <a:pt x="122378" y="72038"/>
                  <a:pt x="109115" y="80019"/>
                </a:cubicBezTo>
                <a:cubicBezTo>
                  <a:pt x="110442" y="81349"/>
                  <a:pt x="111768" y="82679"/>
                  <a:pt x="111768" y="84009"/>
                </a:cubicBezTo>
                <a:cubicBezTo>
                  <a:pt x="111768" y="84009"/>
                  <a:pt x="111768" y="84009"/>
                  <a:pt x="125031" y="84009"/>
                </a:cubicBezTo>
                <a:cubicBezTo>
                  <a:pt x="127683" y="80019"/>
                  <a:pt x="131662" y="76029"/>
                  <a:pt x="138293" y="76029"/>
                </a:cubicBezTo>
                <a:cubicBezTo>
                  <a:pt x="138293" y="76029"/>
                  <a:pt x="138293" y="76029"/>
                  <a:pt x="142272" y="76029"/>
                </a:cubicBezTo>
                <a:cubicBezTo>
                  <a:pt x="151556" y="76029"/>
                  <a:pt x="158187" y="84009"/>
                  <a:pt x="158187" y="93320"/>
                </a:cubicBezTo>
                <a:cubicBezTo>
                  <a:pt x="158187" y="102630"/>
                  <a:pt x="151556" y="109280"/>
                  <a:pt x="142272" y="109280"/>
                </a:cubicBezTo>
                <a:cubicBezTo>
                  <a:pt x="142272" y="109280"/>
                  <a:pt x="142272" y="109280"/>
                  <a:pt x="138293" y="109280"/>
                </a:cubicBezTo>
                <a:cubicBezTo>
                  <a:pt x="129009" y="109280"/>
                  <a:pt x="121052" y="102630"/>
                  <a:pt x="121052" y="93320"/>
                </a:cubicBezTo>
                <a:cubicBezTo>
                  <a:pt x="121052" y="91989"/>
                  <a:pt x="121052" y="90659"/>
                  <a:pt x="121052" y="90659"/>
                </a:cubicBezTo>
                <a:cubicBezTo>
                  <a:pt x="121052" y="90659"/>
                  <a:pt x="121052" y="90659"/>
                  <a:pt x="115747" y="90659"/>
                </a:cubicBezTo>
                <a:cubicBezTo>
                  <a:pt x="115747" y="90659"/>
                  <a:pt x="115747" y="91989"/>
                  <a:pt x="115747" y="93320"/>
                </a:cubicBezTo>
                <a:cubicBezTo>
                  <a:pt x="115747" y="102630"/>
                  <a:pt x="107789" y="109280"/>
                  <a:pt x="98505" y="109280"/>
                </a:cubicBezTo>
                <a:cubicBezTo>
                  <a:pt x="98505" y="109280"/>
                  <a:pt x="98505" y="109280"/>
                  <a:pt x="94527" y="109280"/>
                </a:cubicBezTo>
                <a:cubicBezTo>
                  <a:pt x="86569" y="109280"/>
                  <a:pt x="79938" y="102630"/>
                  <a:pt x="78611" y="94650"/>
                </a:cubicBezTo>
                <a:cubicBezTo>
                  <a:pt x="74633" y="95980"/>
                  <a:pt x="70654" y="95980"/>
                  <a:pt x="66675" y="95980"/>
                </a:cubicBezTo>
                <a:cubicBezTo>
                  <a:pt x="71980" y="131891"/>
                  <a:pt x="90548" y="157163"/>
                  <a:pt x="118399" y="157163"/>
                </a:cubicBezTo>
                <a:cubicBezTo>
                  <a:pt x="147577" y="157163"/>
                  <a:pt x="168798" y="127901"/>
                  <a:pt x="171450" y="86669"/>
                </a:cubicBezTo>
                <a:cubicBezTo>
                  <a:pt x="144925" y="80019"/>
                  <a:pt x="135641" y="66718"/>
                  <a:pt x="131662" y="58738"/>
                </a:cubicBezTo>
                <a:close/>
                <a:moveTo>
                  <a:pt x="118268" y="0"/>
                </a:moveTo>
                <a:cubicBezTo>
                  <a:pt x="173500" y="0"/>
                  <a:pt x="185335" y="31560"/>
                  <a:pt x="189280" y="71011"/>
                </a:cubicBezTo>
                <a:cubicBezTo>
                  <a:pt x="199800" y="72326"/>
                  <a:pt x="206375" y="80216"/>
                  <a:pt x="202430" y="97311"/>
                </a:cubicBezTo>
                <a:cubicBezTo>
                  <a:pt x="201115" y="111777"/>
                  <a:pt x="194540" y="123612"/>
                  <a:pt x="181390" y="124927"/>
                </a:cubicBezTo>
                <a:cubicBezTo>
                  <a:pt x="169554" y="156487"/>
                  <a:pt x="145884" y="176213"/>
                  <a:pt x="118268" y="176213"/>
                </a:cubicBezTo>
                <a:cubicBezTo>
                  <a:pt x="89338" y="176213"/>
                  <a:pt x="66983" y="155172"/>
                  <a:pt x="55147" y="124927"/>
                </a:cubicBezTo>
                <a:cubicBezTo>
                  <a:pt x="43312" y="123612"/>
                  <a:pt x="35422" y="111777"/>
                  <a:pt x="34107" y="97311"/>
                </a:cubicBezTo>
                <a:cubicBezTo>
                  <a:pt x="30162" y="80216"/>
                  <a:pt x="36737" y="72326"/>
                  <a:pt x="47257" y="71011"/>
                </a:cubicBezTo>
                <a:cubicBezTo>
                  <a:pt x="51202" y="31560"/>
                  <a:pt x="61722" y="0"/>
                  <a:pt x="118268" y="0"/>
                </a:cubicBezTo>
                <a:close/>
              </a:path>
            </a:pathLst>
          </a:custGeom>
          <a:blipFill>
            <a:blip r:embed="rId7" cstate="screen"/>
            <a:stretch>
              <a:fillRect/>
            </a:stretch>
          </a:blipFill>
          <a:ln>
            <a:noFill/>
          </a:ln>
        </p:spPr>
        <p:txBody>
          <a:bodyPr/>
          <a:lstStyle/>
          <a:p>
            <a:endParaRPr lang="zh-CN" altLang="en-US"/>
          </a:p>
        </p:txBody>
      </p:sp>
      <p:sp>
        <p:nvSpPr>
          <p:cNvPr id="16" name="文本框 15"/>
          <p:cNvSpPr txBox="1"/>
          <p:nvPr/>
        </p:nvSpPr>
        <p:spPr>
          <a:xfrm>
            <a:off x="7130916" y="4566371"/>
            <a:ext cx="2548106" cy="39878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0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rPr>
              <a:t>指导老师：王杨</a:t>
            </a:r>
          </a:p>
        </p:txBody>
      </p:sp>
      <p:sp>
        <p:nvSpPr>
          <p:cNvPr id="22" name="student-graduation-cap-shape_52041"/>
          <p:cNvSpPr>
            <a:spLocks noChangeAspect="1"/>
          </p:cNvSpPr>
          <p:nvPr/>
        </p:nvSpPr>
        <p:spPr bwMode="auto">
          <a:xfrm>
            <a:off x="6644151" y="5219770"/>
            <a:ext cx="350126" cy="346838"/>
          </a:xfrm>
          <a:custGeom>
            <a:avLst/>
            <a:gdLst>
              <a:gd name="connsiteX0" fmla="*/ 248024 w 338138"/>
              <a:gd name="connsiteY0" fmla="*/ 246062 h 334963"/>
              <a:gd name="connsiteX1" fmla="*/ 266327 w 338138"/>
              <a:gd name="connsiteY1" fmla="*/ 246062 h 334963"/>
              <a:gd name="connsiteX2" fmla="*/ 279400 w 338138"/>
              <a:gd name="connsiteY2" fmla="*/ 260350 h 334963"/>
              <a:gd name="connsiteX3" fmla="*/ 266327 w 338138"/>
              <a:gd name="connsiteY3" fmla="*/ 274637 h 334963"/>
              <a:gd name="connsiteX4" fmla="*/ 248024 w 338138"/>
              <a:gd name="connsiteY4" fmla="*/ 274637 h 334963"/>
              <a:gd name="connsiteX5" fmla="*/ 234950 w 338138"/>
              <a:gd name="connsiteY5" fmla="*/ 260350 h 334963"/>
              <a:gd name="connsiteX6" fmla="*/ 248024 w 338138"/>
              <a:gd name="connsiteY6" fmla="*/ 246062 h 334963"/>
              <a:gd name="connsiteX7" fmla="*/ 160519 w 338138"/>
              <a:gd name="connsiteY7" fmla="*/ 246062 h 334963"/>
              <a:gd name="connsiteX8" fmla="*/ 177619 w 338138"/>
              <a:gd name="connsiteY8" fmla="*/ 246062 h 334963"/>
              <a:gd name="connsiteX9" fmla="*/ 192088 w 338138"/>
              <a:gd name="connsiteY9" fmla="*/ 260350 h 334963"/>
              <a:gd name="connsiteX10" fmla="*/ 177619 w 338138"/>
              <a:gd name="connsiteY10" fmla="*/ 274637 h 334963"/>
              <a:gd name="connsiteX11" fmla="*/ 160519 w 338138"/>
              <a:gd name="connsiteY11" fmla="*/ 274637 h 334963"/>
              <a:gd name="connsiteX12" fmla="*/ 146050 w 338138"/>
              <a:gd name="connsiteY12" fmla="*/ 260350 h 334963"/>
              <a:gd name="connsiteX13" fmla="*/ 160519 w 338138"/>
              <a:gd name="connsiteY13" fmla="*/ 246062 h 334963"/>
              <a:gd name="connsiteX14" fmla="*/ 71811 w 338138"/>
              <a:gd name="connsiteY14" fmla="*/ 246062 h 334963"/>
              <a:gd name="connsiteX15" fmla="*/ 90114 w 338138"/>
              <a:gd name="connsiteY15" fmla="*/ 246062 h 334963"/>
              <a:gd name="connsiteX16" fmla="*/ 103188 w 338138"/>
              <a:gd name="connsiteY16" fmla="*/ 260350 h 334963"/>
              <a:gd name="connsiteX17" fmla="*/ 90114 w 338138"/>
              <a:gd name="connsiteY17" fmla="*/ 274637 h 334963"/>
              <a:gd name="connsiteX18" fmla="*/ 71811 w 338138"/>
              <a:gd name="connsiteY18" fmla="*/ 274637 h 334963"/>
              <a:gd name="connsiteX19" fmla="*/ 58738 w 338138"/>
              <a:gd name="connsiteY19" fmla="*/ 260350 h 334963"/>
              <a:gd name="connsiteX20" fmla="*/ 71811 w 338138"/>
              <a:gd name="connsiteY20" fmla="*/ 246062 h 334963"/>
              <a:gd name="connsiteX21" fmla="*/ 248024 w 338138"/>
              <a:gd name="connsiteY21" fmla="*/ 185737 h 334963"/>
              <a:gd name="connsiteX22" fmla="*/ 266327 w 338138"/>
              <a:gd name="connsiteY22" fmla="*/ 185737 h 334963"/>
              <a:gd name="connsiteX23" fmla="*/ 279400 w 338138"/>
              <a:gd name="connsiteY23" fmla="*/ 200024 h 334963"/>
              <a:gd name="connsiteX24" fmla="*/ 266327 w 338138"/>
              <a:gd name="connsiteY24" fmla="*/ 214312 h 334963"/>
              <a:gd name="connsiteX25" fmla="*/ 248024 w 338138"/>
              <a:gd name="connsiteY25" fmla="*/ 214312 h 334963"/>
              <a:gd name="connsiteX26" fmla="*/ 234950 w 338138"/>
              <a:gd name="connsiteY26" fmla="*/ 200024 h 334963"/>
              <a:gd name="connsiteX27" fmla="*/ 248024 w 338138"/>
              <a:gd name="connsiteY27" fmla="*/ 185737 h 334963"/>
              <a:gd name="connsiteX28" fmla="*/ 160519 w 338138"/>
              <a:gd name="connsiteY28" fmla="*/ 185737 h 334963"/>
              <a:gd name="connsiteX29" fmla="*/ 177619 w 338138"/>
              <a:gd name="connsiteY29" fmla="*/ 185737 h 334963"/>
              <a:gd name="connsiteX30" fmla="*/ 192088 w 338138"/>
              <a:gd name="connsiteY30" fmla="*/ 200024 h 334963"/>
              <a:gd name="connsiteX31" fmla="*/ 177619 w 338138"/>
              <a:gd name="connsiteY31" fmla="*/ 214312 h 334963"/>
              <a:gd name="connsiteX32" fmla="*/ 160519 w 338138"/>
              <a:gd name="connsiteY32" fmla="*/ 214312 h 334963"/>
              <a:gd name="connsiteX33" fmla="*/ 146050 w 338138"/>
              <a:gd name="connsiteY33" fmla="*/ 200024 h 334963"/>
              <a:gd name="connsiteX34" fmla="*/ 160519 w 338138"/>
              <a:gd name="connsiteY34" fmla="*/ 185737 h 334963"/>
              <a:gd name="connsiteX35" fmla="*/ 71811 w 338138"/>
              <a:gd name="connsiteY35" fmla="*/ 185737 h 334963"/>
              <a:gd name="connsiteX36" fmla="*/ 90114 w 338138"/>
              <a:gd name="connsiteY36" fmla="*/ 185737 h 334963"/>
              <a:gd name="connsiteX37" fmla="*/ 103188 w 338138"/>
              <a:gd name="connsiteY37" fmla="*/ 200024 h 334963"/>
              <a:gd name="connsiteX38" fmla="*/ 90114 w 338138"/>
              <a:gd name="connsiteY38" fmla="*/ 214312 h 334963"/>
              <a:gd name="connsiteX39" fmla="*/ 71811 w 338138"/>
              <a:gd name="connsiteY39" fmla="*/ 214312 h 334963"/>
              <a:gd name="connsiteX40" fmla="*/ 58738 w 338138"/>
              <a:gd name="connsiteY40" fmla="*/ 200024 h 334963"/>
              <a:gd name="connsiteX41" fmla="*/ 71811 w 338138"/>
              <a:gd name="connsiteY41" fmla="*/ 185737 h 334963"/>
              <a:gd name="connsiteX42" fmla="*/ 248024 w 338138"/>
              <a:gd name="connsiteY42" fmla="*/ 125412 h 334963"/>
              <a:gd name="connsiteX43" fmla="*/ 266327 w 338138"/>
              <a:gd name="connsiteY43" fmla="*/ 125412 h 334963"/>
              <a:gd name="connsiteX44" fmla="*/ 279400 w 338138"/>
              <a:gd name="connsiteY44" fmla="*/ 139699 h 334963"/>
              <a:gd name="connsiteX45" fmla="*/ 266327 w 338138"/>
              <a:gd name="connsiteY45" fmla="*/ 153987 h 334963"/>
              <a:gd name="connsiteX46" fmla="*/ 248024 w 338138"/>
              <a:gd name="connsiteY46" fmla="*/ 153987 h 334963"/>
              <a:gd name="connsiteX47" fmla="*/ 234950 w 338138"/>
              <a:gd name="connsiteY47" fmla="*/ 139699 h 334963"/>
              <a:gd name="connsiteX48" fmla="*/ 248024 w 338138"/>
              <a:gd name="connsiteY48" fmla="*/ 125412 h 334963"/>
              <a:gd name="connsiteX49" fmla="*/ 160519 w 338138"/>
              <a:gd name="connsiteY49" fmla="*/ 125412 h 334963"/>
              <a:gd name="connsiteX50" fmla="*/ 177619 w 338138"/>
              <a:gd name="connsiteY50" fmla="*/ 125412 h 334963"/>
              <a:gd name="connsiteX51" fmla="*/ 192088 w 338138"/>
              <a:gd name="connsiteY51" fmla="*/ 139699 h 334963"/>
              <a:gd name="connsiteX52" fmla="*/ 177619 w 338138"/>
              <a:gd name="connsiteY52" fmla="*/ 153987 h 334963"/>
              <a:gd name="connsiteX53" fmla="*/ 160519 w 338138"/>
              <a:gd name="connsiteY53" fmla="*/ 153987 h 334963"/>
              <a:gd name="connsiteX54" fmla="*/ 146050 w 338138"/>
              <a:gd name="connsiteY54" fmla="*/ 139699 h 334963"/>
              <a:gd name="connsiteX55" fmla="*/ 160519 w 338138"/>
              <a:gd name="connsiteY55" fmla="*/ 125412 h 334963"/>
              <a:gd name="connsiteX56" fmla="*/ 71811 w 338138"/>
              <a:gd name="connsiteY56" fmla="*/ 125412 h 334963"/>
              <a:gd name="connsiteX57" fmla="*/ 90114 w 338138"/>
              <a:gd name="connsiteY57" fmla="*/ 125412 h 334963"/>
              <a:gd name="connsiteX58" fmla="*/ 103188 w 338138"/>
              <a:gd name="connsiteY58" fmla="*/ 139699 h 334963"/>
              <a:gd name="connsiteX59" fmla="*/ 90114 w 338138"/>
              <a:gd name="connsiteY59" fmla="*/ 153987 h 334963"/>
              <a:gd name="connsiteX60" fmla="*/ 71811 w 338138"/>
              <a:gd name="connsiteY60" fmla="*/ 153987 h 334963"/>
              <a:gd name="connsiteX61" fmla="*/ 58738 w 338138"/>
              <a:gd name="connsiteY61" fmla="*/ 139699 h 334963"/>
              <a:gd name="connsiteX62" fmla="*/ 71811 w 338138"/>
              <a:gd name="connsiteY62" fmla="*/ 125412 h 334963"/>
              <a:gd name="connsiteX63" fmla="*/ 51107 w 338138"/>
              <a:gd name="connsiteY63" fmla="*/ 52387 h 334963"/>
              <a:gd name="connsiteX64" fmla="*/ 28575 w 338138"/>
              <a:gd name="connsiteY64" fmla="*/ 73466 h 334963"/>
              <a:gd name="connsiteX65" fmla="*/ 28575 w 338138"/>
              <a:gd name="connsiteY65" fmla="*/ 285578 h 334963"/>
              <a:gd name="connsiteX66" fmla="*/ 51107 w 338138"/>
              <a:gd name="connsiteY66" fmla="*/ 307975 h 334963"/>
              <a:gd name="connsiteX67" fmla="*/ 287031 w 338138"/>
              <a:gd name="connsiteY67" fmla="*/ 307975 h 334963"/>
              <a:gd name="connsiteX68" fmla="*/ 309563 w 338138"/>
              <a:gd name="connsiteY68" fmla="*/ 285578 h 334963"/>
              <a:gd name="connsiteX69" fmla="*/ 309563 w 338138"/>
              <a:gd name="connsiteY69" fmla="*/ 74784 h 334963"/>
              <a:gd name="connsiteX70" fmla="*/ 287031 w 338138"/>
              <a:gd name="connsiteY70" fmla="*/ 52387 h 334963"/>
              <a:gd name="connsiteX71" fmla="*/ 264499 w 338138"/>
              <a:gd name="connsiteY71" fmla="*/ 52387 h 334963"/>
              <a:gd name="connsiteX72" fmla="*/ 264499 w 338138"/>
              <a:gd name="connsiteY72" fmla="*/ 61609 h 334963"/>
              <a:gd name="connsiteX73" fmla="*/ 249919 w 338138"/>
              <a:gd name="connsiteY73" fmla="*/ 74784 h 334963"/>
              <a:gd name="connsiteX74" fmla="*/ 235340 w 338138"/>
              <a:gd name="connsiteY74" fmla="*/ 61609 h 334963"/>
              <a:gd name="connsiteX75" fmla="*/ 235340 w 338138"/>
              <a:gd name="connsiteY75" fmla="*/ 52387 h 334963"/>
              <a:gd name="connsiteX76" fmla="*/ 101473 w 338138"/>
              <a:gd name="connsiteY76" fmla="*/ 52387 h 334963"/>
              <a:gd name="connsiteX77" fmla="*/ 101473 w 338138"/>
              <a:gd name="connsiteY77" fmla="*/ 61609 h 334963"/>
              <a:gd name="connsiteX78" fmla="*/ 86893 w 338138"/>
              <a:gd name="connsiteY78" fmla="*/ 74784 h 334963"/>
              <a:gd name="connsiteX79" fmla="*/ 73639 w 338138"/>
              <a:gd name="connsiteY79" fmla="*/ 61609 h 334963"/>
              <a:gd name="connsiteX80" fmla="*/ 73639 w 338138"/>
              <a:gd name="connsiteY80" fmla="*/ 52387 h 334963"/>
              <a:gd name="connsiteX81" fmla="*/ 51107 w 338138"/>
              <a:gd name="connsiteY81" fmla="*/ 52387 h 334963"/>
              <a:gd name="connsiteX82" fmla="*/ 87176 w 338138"/>
              <a:gd name="connsiteY82" fmla="*/ 0 h 334963"/>
              <a:gd name="connsiteX83" fmla="*/ 101706 w 338138"/>
              <a:gd name="connsiteY83" fmla="*/ 14449 h 334963"/>
              <a:gd name="connsiteX84" fmla="*/ 101706 w 338138"/>
              <a:gd name="connsiteY84" fmla="*/ 23644 h 334963"/>
              <a:gd name="connsiteX85" fmla="*/ 235112 w 338138"/>
              <a:gd name="connsiteY85" fmla="*/ 23644 h 334963"/>
              <a:gd name="connsiteX86" fmla="*/ 235112 w 338138"/>
              <a:gd name="connsiteY86" fmla="*/ 14449 h 334963"/>
              <a:gd name="connsiteX87" fmla="*/ 249641 w 338138"/>
              <a:gd name="connsiteY87" fmla="*/ 0 h 334963"/>
              <a:gd name="connsiteX88" fmla="*/ 264170 w 338138"/>
              <a:gd name="connsiteY88" fmla="*/ 14449 h 334963"/>
              <a:gd name="connsiteX89" fmla="*/ 264170 w 338138"/>
              <a:gd name="connsiteY89" fmla="*/ 23644 h 334963"/>
              <a:gd name="connsiteX90" fmla="*/ 286625 w 338138"/>
              <a:gd name="connsiteY90" fmla="*/ 23644 h 334963"/>
              <a:gd name="connsiteX91" fmla="*/ 338138 w 338138"/>
              <a:gd name="connsiteY91" fmla="*/ 74874 h 334963"/>
              <a:gd name="connsiteX92" fmla="*/ 338138 w 338138"/>
              <a:gd name="connsiteY92" fmla="*/ 285047 h 334963"/>
              <a:gd name="connsiteX93" fmla="*/ 286625 w 338138"/>
              <a:gd name="connsiteY93" fmla="*/ 334963 h 334963"/>
              <a:gd name="connsiteX94" fmla="*/ 51513 w 338138"/>
              <a:gd name="connsiteY94" fmla="*/ 334963 h 334963"/>
              <a:gd name="connsiteX95" fmla="*/ 0 w 338138"/>
              <a:gd name="connsiteY95" fmla="*/ 285047 h 334963"/>
              <a:gd name="connsiteX96" fmla="*/ 0 w 338138"/>
              <a:gd name="connsiteY96" fmla="*/ 74874 h 334963"/>
              <a:gd name="connsiteX97" fmla="*/ 51513 w 338138"/>
              <a:gd name="connsiteY97" fmla="*/ 23644 h 334963"/>
              <a:gd name="connsiteX98" fmla="*/ 73968 w 338138"/>
              <a:gd name="connsiteY98" fmla="*/ 23644 h 334963"/>
              <a:gd name="connsiteX99" fmla="*/ 73968 w 338138"/>
              <a:gd name="connsiteY99" fmla="*/ 14449 h 334963"/>
              <a:gd name="connsiteX100" fmla="*/ 87176 w 338138"/>
              <a:gd name="connsiteY100" fmla="*/ 0 h 33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38138" h="334963">
                <a:moveTo>
                  <a:pt x="248024" y="246062"/>
                </a:moveTo>
                <a:cubicBezTo>
                  <a:pt x="248024" y="246062"/>
                  <a:pt x="248024" y="246062"/>
                  <a:pt x="266327" y="246062"/>
                </a:cubicBezTo>
                <a:cubicBezTo>
                  <a:pt x="272863" y="246062"/>
                  <a:pt x="279400" y="252557"/>
                  <a:pt x="279400" y="260350"/>
                </a:cubicBezTo>
                <a:cubicBezTo>
                  <a:pt x="279400" y="268143"/>
                  <a:pt x="272863" y="274637"/>
                  <a:pt x="266327" y="274637"/>
                </a:cubicBezTo>
                <a:cubicBezTo>
                  <a:pt x="266327" y="274637"/>
                  <a:pt x="266327" y="274637"/>
                  <a:pt x="248024" y="274637"/>
                </a:cubicBezTo>
                <a:cubicBezTo>
                  <a:pt x="241487" y="274637"/>
                  <a:pt x="234950" y="268143"/>
                  <a:pt x="234950" y="260350"/>
                </a:cubicBezTo>
                <a:cubicBezTo>
                  <a:pt x="234950" y="252557"/>
                  <a:pt x="241487" y="246062"/>
                  <a:pt x="248024" y="246062"/>
                </a:cubicBezTo>
                <a:close/>
                <a:moveTo>
                  <a:pt x="160519" y="246062"/>
                </a:moveTo>
                <a:cubicBezTo>
                  <a:pt x="160519" y="246062"/>
                  <a:pt x="160519" y="246062"/>
                  <a:pt x="177619" y="246062"/>
                </a:cubicBezTo>
                <a:cubicBezTo>
                  <a:pt x="185511" y="246062"/>
                  <a:pt x="192088" y="252557"/>
                  <a:pt x="192088" y="260350"/>
                </a:cubicBezTo>
                <a:cubicBezTo>
                  <a:pt x="192088" y="268143"/>
                  <a:pt x="185511" y="274637"/>
                  <a:pt x="177619" y="274637"/>
                </a:cubicBezTo>
                <a:cubicBezTo>
                  <a:pt x="177619" y="274637"/>
                  <a:pt x="177619" y="274637"/>
                  <a:pt x="160519" y="274637"/>
                </a:cubicBezTo>
                <a:cubicBezTo>
                  <a:pt x="152627" y="274637"/>
                  <a:pt x="146050" y="268143"/>
                  <a:pt x="146050" y="260350"/>
                </a:cubicBezTo>
                <a:cubicBezTo>
                  <a:pt x="146050" y="252557"/>
                  <a:pt x="152627" y="246062"/>
                  <a:pt x="160519" y="246062"/>
                </a:cubicBezTo>
                <a:close/>
                <a:moveTo>
                  <a:pt x="71811" y="246062"/>
                </a:moveTo>
                <a:cubicBezTo>
                  <a:pt x="71811" y="246062"/>
                  <a:pt x="71811" y="246062"/>
                  <a:pt x="90114" y="246062"/>
                </a:cubicBezTo>
                <a:cubicBezTo>
                  <a:pt x="96651" y="246062"/>
                  <a:pt x="103188" y="252557"/>
                  <a:pt x="103188" y="260350"/>
                </a:cubicBezTo>
                <a:cubicBezTo>
                  <a:pt x="103188" y="268143"/>
                  <a:pt x="96651" y="274637"/>
                  <a:pt x="90114" y="274637"/>
                </a:cubicBezTo>
                <a:cubicBezTo>
                  <a:pt x="90114" y="274637"/>
                  <a:pt x="90114" y="274637"/>
                  <a:pt x="71811" y="274637"/>
                </a:cubicBezTo>
                <a:cubicBezTo>
                  <a:pt x="65275" y="274637"/>
                  <a:pt x="58738" y="268143"/>
                  <a:pt x="58738" y="260350"/>
                </a:cubicBezTo>
                <a:cubicBezTo>
                  <a:pt x="58738" y="252557"/>
                  <a:pt x="65275" y="246062"/>
                  <a:pt x="71811" y="246062"/>
                </a:cubicBezTo>
                <a:close/>
                <a:moveTo>
                  <a:pt x="248024" y="185737"/>
                </a:moveTo>
                <a:cubicBezTo>
                  <a:pt x="248024" y="185737"/>
                  <a:pt x="248024" y="185737"/>
                  <a:pt x="266327" y="185737"/>
                </a:cubicBezTo>
                <a:cubicBezTo>
                  <a:pt x="272863" y="185737"/>
                  <a:pt x="279400" y="192231"/>
                  <a:pt x="279400" y="200024"/>
                </a:cubicBezTo>
                <a:cubicBezTo>
                  <a:pt x="279400" y="209116"/>
                  <a:pt x="272863" y="214312"/>
                  <a:pt x="266327" y="214312"/>
                </a:cubicBezTo>
                <a:cubicBezTo>
                  <a:pt x="266327" y="214312"/>
                  <a:pt x="266327" y="214312"/>
                  <a:pt x="248024" y="214312"/>
                </a:cubicBezTo>
                <a:cubicBezTo>
                  <a:pt x="241487" y="214312"/>
                  <a:pt x="234950" y="207817"/>
                  <a:pt x="234950" y="200024"/>
                </a:cubicBezTo>
                <a:cubicBezTo>
                  <a:pt x="234950" y="192231"/>
                  <a:pt x="241487" y="185737"/>
                  <a:pt x="248024" y="185737"/>
                </a:cubicBezTo>
                <a:close/>
                <a:moveTo>
                  <a:pt x="160519" y="185737"/>
                </a:moveTo>
                <a:cubicBezTo>
                  <a:pt x="160519" y="185737"/>
                  <a:pt x="160519" y="185737"/>
                  <a:pt x="177619" y="185737"/>
                </a:cubicBezTo>
                <a:cubicBezTo>
                  <a:pt x="185511" y="185737"/>
                  <a:pt x="192088" y="192231"/>
                  <a:pt x="192088" y="200024"/>
                </a:cubicBezTo>
                <a:cubicBezTo>
                  <a:pt x="192088" y="209116"/>
                  <a:pt x="185511" y="214312"/>
                  <a:pt x="177619" y="214312"/>
                </a:cubicBezTo>
                <a:cubicBezTo>
                  <a:pt x="177619" y="214312"/>
                  <a:pt x="177619" y="214312"/>
                  <a:pt x="160519" y="214312"/>
                </a:cubicBezTo>
                <a:cubicBezTo>
                  <a:pt x="152627" y="214312"/>
                  <a:pt x="146050" y="207817"/>
                  <a:pt x="146050" y="200024"/>
                </a:cubicBezTo>
                <a:cubicBezTo>
                  <a:pt x="146050" y="192231"/>
                  <a:pt x="152627" y="185737"/>
                  <a:pt x="160519" y="185737"/>
                </a:cubicBezTo>
                <a:close/>
                <a:moveTo>
                  <a:pt x="71811" y="185737"/>
                </a:moveTo>
                <a:cubicBezTo>
                  <a:pt x="71811" y="185737"/>
                  <a:pt x="71811" y="185737"/>
                  <a:pt x="90114" y="185737"/>
                </a:cubicBezTo>
                <a:cubicBezTo>
                  <a:pt x="96651" y="185737"/>
                  <a:pt x="103188" y="192231"/>
                  <a:pt x="103188" y="200024"/>
                </a:cubicBezTo>
                <a:cubicBezTo>
                  <a:pt x="103188" y="209116"/>
                  <a:pt x="96651" y="214312"/>
                  <a:pt x="90114" y="214312"/>
                </a:cubicBezTo>
                <a:cubicBezTo>
                  <a:pt x="90114" y="214312"/>
                  <a:pt x="90114" y="214312"/>
                  <a:pt x="71811" y="214312"/>
                </a:cubicBezTo>
                <a:cubicBezTo>
                  <a:pt x="65275" y="214312"/>
                  <a:pt x="58738" y="207817"/>
                  <a:pt x="58738" y="200024"/>
                </a:cubicBezTo>
                <a:cubicBezTo>
                  <a:pt x="58738" y="192231"/>
                  <a:pt x="65275" y="185737"/>
                  <a:pt x="71811" y="185737"/>
                </a:cubicBezTo>
                <a:close/>
                <a:moveTo>
                  <a:pt x="248024" y="125412"/>
                </a:moveTo>
                <a:cubicBezTo>
                  <a:pt x="248024" y="125412"/>
                  <a:pt x="248024" y="125412"/>
                  <a:pt x="266327" y="125412"/>
                </a:cubicBezTo>
                <a:cubicBezTo>
                  <a:pt x="272863" y="125412"/>
                  <a:pt x="279400" y="131906"/>
                  <a:pt x="279400" y="139699"/>
                </a:cubicBezTo>
                <a:cubicBezTo>
                  <a:pt x="279400" y="147492"/>
                  <a:pt x="272863" y="153987"/>
                  <a:pt x="266327" y="153987"/>
                </a:cubicBezTo>
                <a:cubicBezTo>
                  <a:pt x="266327" y="153987"/>
                  <a:pt x="266327" y="153987"/>
                  <a:pt x="248024" y="153987"/>
                </a:cubicBezTo>
                <a:cubicBezTo>
                  <a:pt x="241487" y="153987"/>
                  <a:pt x="234950" y="147492"/>
                  <a:pt x="234950" y="139699"/>
                </a:cubicBezTo>
                <a:cubicBezTo>
                  <a:pt x="234950" y="131906"/>
                  <a:pt x="241487" y="125412"/>
                  <a:pt x="248024" y="125412"/>
                </a:cubicBezTo>
                <a:close/>
                <a:moveTo>
                  <a:pt x="160519" y="125412"/>
                </a:moveTo>
                <a:cubicBezTo>
                  <a:pt x="160519" y="125412"/>
                  <a:pt x="160519" y="125412"/>
                  <a:pt x="177619" y="125412"/>
                </a:cubicBezTo>
                <a:cubicBezTo>
                  <a:pt x="185511" y="125412"/>
                  <a:pt x="192088" y="131906"/>
                  <a:pt x="192088" y="139699"/>
                </a:cubicBezTo>
                <a:cubicBezTo>
                  <a:pt x="192088" y="147492"/>
                  <a:pt x="185511" y="153987"/>
                  <a:pt x="177619" y="153987"/>
                </a:cubicBezTo>
                <a:cubicBezTo>
                  <a:pt x="177619" y="153987"/>
                  <a:pt x="177619" y="153987"/>
                  <a:pt x="160519" y="153987"/>
                </a:cubicBezTo>
                <a:cubicBezTo>
                  <a:pt x="152627" y="153987"/>
                  <a:pt x="146050" y="147492"/>
                  <a:pt x="146050" y="139699"/>
                </a:cubicBezTo>
                <a:cubicBezTo>
                  <a:pt x="146050" y="131906"/>
                  <a:pt x="152627" y="125412"/>
                  <a:pt x="160519" y="125412"/>
                </a:cubicBezTo>
                <a:close/>
                <a:moveTo>
                  <a:pt x="71811" y="125412"/>
                </a:moveTo>
                <a:cubicBezTo>
                  <a:pt x="71811" y="125412"/>
                  <a:pt x="71811" y="125412"/>
                  <a:pt x="90114" y="125412"/>
                </a:cubicBezTo>
                <a:cubicBezTo>
                  <a:pt x="96651" y="125412"/>
                  <a:pt x="103188" y="131906"/>
                  <a:pt x="103188" y="139699"/>
                </a:cubicBezTo>
                <a:cubicBezTo>
                  <a:pt x="103188" y="147492"/>
                  <a:pt x="96651" y="153987"/>
                  <a:pt x="90114" y="153987"/>
                </a:cubicBezTo>
                <a:cubicBezTo>
                  <a:pt x="90114" y="153987"/>
                  <a:pt x="90114" y="153987"/>
                  <a:pt x="71811" y="153987"/>
                </a:cubicBezTo>
                <a:cubicBezTo>
                  <a:pt x="65275" y="153987"/>
                  <a:pt x="58738" y="147492"/>
                  <a:pt x="58738" y="139699"/>
                </a:cubicBezTo>
                <a:cubicBezTo>
                  <a:pt x="58738" y="131906"/>
                  <a:pt x="65275" y="125412"/>
                  <a:pt x="71811" y="125412"/>
                </a:cubicBezTo>
                <a:close/>
                <a:moveTo>
                  <a:pt x="51107" y="52387"/>
                </a:moveTo>
                <a:cubicBezTo>
                  <a:pt x="39178" y="52387"/>
                  <a:pt x="28575" y="61609"/>
                  <a:pt x="28575" y="73466"/>
                </a:cubicBezTo>
                <a:cubicBezTo>
                  <a:pt x="28575" y="73466"/>
                  <a:pt x="28575" y="73466"/>
                  <a:pt x="28575" y="285578"/>
                </a:cubicBezTo>
                <a:cubicBezTo>
                  <a:pt x="28575" y="297436"/>
                  <a:pt x="39178" y="307975"/>
                  <a:pt x="51107" y="307975"/>
                </a:cubicBezTo>
                <a:cubicBezTo>
                  <a:pt x="51107" y="307975"/>
                  <a:pt x="51107" y="307975"/>
                  <a:pt x="287031" y="307975"/>
                </a:cubicBezTo>
                <a:cubicBezTo>
                  <a:pt x="298960" y="307975"/>
                  <a:pt x="309563" y="297436"/>
                  <a:pt x="309563" y="285578"/>
                </a:cubicBezTo>
                <a:cubicBezTo>
                  <a:pt x="309563" y="285578"/>
                  <a:pt x="309563" y="285578"/>
                  <a:pt x="309563" y="74784"/>
                </a:cubicBezTo>
                <a:cubicBezTo>
                  <a:pt x="309563" y="62926"/>
                  <a:pt x="298960" y="52387"/>
                  <a:pt x="287031" y="52387"/>
                </a:cubicBezTo>
                <a:cubicBezTo>
                  <a:pt x="287031" y="52387"/>
                  <a:pt x="287031" y="52387"/>
                  <a:pt x="264499" y="52387"/>
                </a:cubicBezTo>
                <a:cubicBezTo>
                  <a:pt x="264499" y="52387"/>
                  <a:pt x="264499" y="52387"/>
                  <a:pt x="264499" y="61609"/>
                </a:cubicBezTo>
                <a:cubicBezTo>
                  <a:pt x="263174" y="69514"/>
                  <a:pt x="256546" y="74784"/>
                  <a:pt x="249919" y="74784"/>
                </a:cubicBezTo>
                <a:cubicBezTo>
                  <a:pt x="241967" y="74784"/>
                  <a:pt x="235340" y="69514"/>
                  <a:pt x="235340" y="61609"/>
                </a:cubicBezTo>
                <a:cubicBezTo>
                  <a:pt x="235340" y="61609"/>
                  <a:pt x="235340" y="61609"/>
                  <a:pt x="235340" y="52387"/>
                </a:cubicBezTo>
                <a:cubicBezTo>
                  <a:pt x="235340" y="52387"/>
                  <a:pt x="235340" y="52387"/>
                  <a:pt x="101473" y="52387"/>
                </a:cubicBezTo>
                <a:cubicBezTo>
                  <a:pt x="101473" y="52387"/>
                  <a:pt x="101473" y="52387"/>
                  <a:pt x="101473" y="61609"/>
                </a:cubicBezTo>
                <a:cubicBezTo>
                  <a:pt x="101473" y="69514"/>
                  <a:pt x="94846" y="74784"/>
                  <a:pt x="86893" y="74784"/>
                </a:cubicBezTo>
                <a:cubicBezTo>
                  <a:pt x="80266" y="74784"/>
                  <a:pt x="73639" y="68196"/>
                  <a:pt x="73639" y="61609"/>
                </a:cubicBezTo>
                <a:cubicBezTo>
                  <a:pt x="73639" y="61609"/>
                  <a:pt x="73639" y="61609"/>
                  <a:pt x="73639" y="52387"/>
                </a:cubicBezTo>
                <a:cubicBezTo>
                  <a:pt x="73639" y="52387"/>
                  <a:pt x="73639" y="52387"/>
                  <a:pt x="51107" y="52387"/>
                </a:cubicBezTo>
                <a:close/>
                <a:moveTo>
                  <a:pt x="87176" y="0"/>
                </a:moveTo>
                <a:cubicBezTo>
                  <a:pt x="95101" y="0"/>
                  <a:pt x="101706" y="6568"/>
                  <a:pt x="101706" y="14449"/>
                </a:cubicBezTo>
                <a:cubicBezTo>
                  <a:pt x="101706" y="14449"/>
                  <a:pt x="101706" y="14449"/>
                  <a:pt x="101706" y="23644"/>
                </a:cubicBezTo>
                <a:cubicBezTo>
                  <a:pt x="101706" y="23644"/>
                  <a:pt x="101706" y="23644"/>
                  <a:pt x="235112" y="23644"/>
                </a:cubicBezTo>
                <a:cubicBezTo>
                  <a:pt x="235112" y="23644"/>
                  <a:pt x="235112" y="23644"/>
                  <a:pt x="235112" y="14449"/>
                </a:cubicBezTo>
                <a:cubicBezTo>
                  <a:pt x="235112" y="6568"/>
                  <a:pt x="241716" y="0"/>
                  <a:pt x="249641" y="0"/>
                </a:cubicBezTo>
                <a:cubicBezTo>
                  <a:pt x="257566" y="0"/>
                  <a:pt x="264170" y="6568"/>
                  <a:pt x="264170" y="14449"/>
                </a:cubicBezTo>
                <a:cubicBezTo>
                  <a:pt x="264170" y="14449"/>
                  <a:pt x="264170" y="14449"/>
                  <a:pt x="264170" y="23644"/>
                </a:cubicBezTo>
                <a:cubicBezTo>
                  <a:pt x="264170" y="23644"/>
                  <a:pt x="264170" y="23644"/>
                  <a:pt x="286625" y="23644"/>
                </a:cubicBezTo>
                <a:cubicBezTo>
                  <a:pt x="314363" y="23644"/>
                  <a:pt x="338138" y="47289"/>
                  <a:pt x="338138" y="74874"/>
                </a:cubicBezTo>
                <a:cubicBezTo>
                  <a:pt x="338138" y="74874"/>
                  <a:pt x="338138" y="74874"/>
                  <a:pt x="338138" y="285047"/>
                </a:cubicBezTo>
                <a:cubicBezTo>
                  <a:pt x="336817" y="312632"/>
                  <a:pt x="314363" y="334963"/>
                  <a:pt x="286625" y="334963"/>
                </a:cubicBezTo>
                <a:cubicBezTo>
                  <a:pt x="286625" y="334963"/>
                  <a:pt x="286625" y="334963"/>
                  <a:pt x="51513" y="334963"/>
                </a:cubicBezTo>
                <a:cubicBezTo>
                  <a:pt x="23775" y="334963"/>
                  <a:pt x="0" y="312632"/>
                  <a:pt x="0" y="285047"/>
                </a:cubicBezTo>
                <a:cubicBezTo>
                  <a:pt x="0" y="285047"/>
                  <a:pt x="0" y="285047"/>
                  <a:pt x="0" y="74874"/>
                </a:cubicBezTo>
                <a:cubicBezTo>
                  <a:pt x="0" y="47289"/>
                  <a:pt x="23775" y="23644"/>
                  <a:pt x="51513" y="23644"/>
                </a:cubicBezTo>
                <a:cubicBezTo>
                  <a:pt x="51513" y="23644"/>
                  <a:pt x="51513" y="23644"/>
                  <a:pt x="73968" y="23644"/>
                </a:cubicBezTo>
                <a:cubicBezTo>
                  <a:pt x="73968" y="23644"/>
                  <a:pt x="73968" y="23644"/>
                  <a:pt x="73968" y="14449"/>
                </a:cubicBezTo>
                <a:cubicBezTo>
                  <a:pt x="73968" y="6568"/>
                  <a:pt x="79251" y="0"/>
                  <a:pt x="87176" y="0"/>
                </a:cubicBezTo>
                <a:close/>
              </a:path>
            </a:pathLst>
          </a:custGeom>
          <a:blipFill>
            <a:blip r:embed="rId8" cstate="screen"/>
            <a:stretch>
              <a:fillRect/>
            </a:stretch>
          </a:bli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 name="文本框 18"/>
          <p:cNvSpPr txBox="1"/>
          <p:nvPr/>
        </p:nvSpPr>
        <p:spPr>
          <a:xfrm>
            <a:off x="7130916" y="5218124"/>
            <a:ext cx="2548106" cy="39878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0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rPr>
              <a:t>2018</a:t>
            </a:r>
            <a:r>
              <a:rPr kumimoji="0" lang="zh-CN" altLang="en-US" sz="20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rPr>
              <a:t>年</a:t>
            </a:r>
            <a:r>
              <a:rPr kumimoji="0" lang="en-US" altLang="zh-CN" sz="20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rPr>
              <a:t>5</a:t>
            </a:r>
            <a:r>
              <a:rPr kumimoji="0" lang="zh-CN" altLang="en-US" sz="20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rPr>
              <a:t>月</a:t>
            </a:r>
            <a:r>
              <a:rPr kumimoji="0" lang="en-US" altLang="zh-CN" sz="20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rPr>
              <a:t>18</a:t>
            </a:r>
            <a:r>
              <a:rPr kumimoji="0" lang="zh-CN" altLang="en-US" sz="20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rPr>
              <a:t>日</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600"/>
                                        <p:tgtEl>
                                          <p:spTgt spid="43"/>
                                        </p:tgtEl>
                                      </p:cBhvr>
                                    </p:animEffect>
                                    <p:anim calcmode="lin" valueType="num">
                                      <p:cBhvr>
                                        <p:cTn id="8" dur="600" fill="hold"/>
                                        <p:tgtEl>
                                          <p:spTgt spid="43"/>
                                        </p:tgtEl>
                                        <p:attrNameLst>
                                          <p:attrName>ppt_x</p:attrName>
                                        </p:attrNameLst>
                                      </p:cBhvr>
                                      <p:tavLst>
                                        <p:tav tm="0">
                                          <p:val>
                                            <p:strVal val="#ppt_x"/>
                                          </p:val>
                                        </p:tav>
                                        <p:tav tm="100000">
                                          <p:val>
                                            <p:strVal val="#ppt_x"/>
                                          </p:val>
                                        </p:tav>
                                      </p:tavLst>
                                    </p:anim>
                                    <p:anim calcmode="lin" valueType="num">
                                      <p:cBhvr>
                                        <p:cTn id="9" dur="600" fill="hold"/>
                                        <p:tgtEl>
                                          <p:spTgt spid="43"/>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600"/>
                                        <p:tgtEl>
                                          <p:spTgt spid="5"/>
                                        </p:tgtEl>
                                      </p:cBhvr>
                                    </p:animEffect>
                                  </p:childTnLst>
                                </p:cTn>
                              </p:par>
                              <p:par>
                                <p:cTn id="13" presetID="22" presetClass="entr" presetSubtype="8" fill="hold" grpId="0" nodeType="withEffect">
                                  <p:stCondLst>
                                    <p:cond delay="10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600"/>
                                        <p:tgtEl>
                                          <p:spTgt spid="2"/>
                                        </p:tgtEl>
                                      </p:cBhvr>
                                    </p:animEffect>
                                    <p:anim calcmode="lin" valueType="num">
                                      <p:cBhvr>
                                        <p:cTn id="20" dur="600" fill="hold"/>
                                        <p:tgtEl>
                                          <p:spTgt spid="2"/>
                                        </p:tgtEl>
                                        <p:attrNameLst>
                                          <p:attrName>ppt_x</p:attrName>
                                        </p:attrNameLst>
                                      </p:cBhvr>
                                      <p:tavLst>
                                        <p:tav tm="0">
                                          <p:val>
                                            <p:strVal val="#ppt_x"/>
                                          </p:val>
                                        </p:tav>
                                        <p:tav tm="100000">
                                          <p:val>
                                            <p:strVal val="#ppt_x"/>
                                          </p:val>
                                        </p:tav>
                                      </p:tavLst>
                                    </p:anim>
                                    <p:anim calcmode="lin" valueType="num">
                                      <p:cBhvr>
                                        <p:cTn id="21" dur="600" fill="hold"/>
                                        <p:tgtEl>
                                          <p:spTgt spid="2"/>
                                        </p:tgtEl>
                                        <p:attrNameLst>
                                          <p:attrName>ppt_y</p:attrName>
                                        </p:attrNameLst>
                                      </p:cBhvr>
                                      <p:tavLst>
                                        <p:tav tm="0">
                                          <p:val>
                                            <p:strVal val="#ppt_y+.1"/>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27"/>
                                        </p:tgtEl>
                                        <p:attrNameLst>
                                          <p:attrName>style.visibility</p:attrName>
                                        </p:attrNameLst>
                                      </p:cBhvr>
                                      <p:to>
                                        <p:strVal val="visible"/>
                                      </p:to>
                                    </p:set>
                                    <p:anim calcmode="lin" valueType="num">
                                      <p:cBhvr>
                                        <p:cTn id="24" dur="500" fill="hold"/>
                                        <p:tgtEl>
                                          <p:spTgt spid="27"/>
                                        </p:tgtEl>
                                        <p:attrNameLst>
                                          <p:attrName>ppt_w</p:attrName>
                                        </p:attrNameLst>
                                      </p:cBhvr>
                                      <p:tavLst>
                                        <p:tav tm="0">
                                          <p:val>
                                            <p:fltVal val="0"/>
                                          </p:val>
                                        </p:tav>
                                        <p:tav tm="100000">
                                          <p:val>
                                            <p:strVal val="#ppt_w"/>
                                          </p:val>
                                        </p:tav>
                                      </p:tavLst>
                                    </p:anim>
                                    <p:anim calcmode="lin" valueType="num">
                                      <p:cBhvr>
                                        <p:cTn id="25" dur="500" fill="hold"/>
                                        <p:tgtEl>
                                          <p:spTgt spid="27"/>
                                        </p:tgtEl>
                                        <p:attrNameLst>
                                          <p:attrName>ppt_h</p:attrName>
                                        </p:attrNameLst>
                                      </p:cBhvr>
                                      <p:tavLst>
                                        <p:tav tm="0">
                                          <p:val>
                                            <p:fltVal val="0"/>
                                          </p:val>
                                        </p:tav>
                                        <p:tav tm="100000">
                                          <p:val>
                                            <p:strVal val="#ppt_h"/>
                                          </p:val>
                                        </p:tav>
                                      </p:tavLst>
                                    </p:anim>
                                    <p:animEffect transition="in" filter="fade">
                                      <p:cBhvr>
                                        <p:cTn id="26" dur="500"/>
                                        <p:tgtEl>
                                          <p:spTgt spid="27"/>
                                        </p:tgtEl>
                                      </p:cBhvr>
                                    </p:animEffect>
                                  </p:childTnLst>
                                </p:cTn>
                              </p:par>
                              <p:par>
                                <p:cTn id="27" presetID="22" presetClass="entr" presetSubtype="8" fill="hold" grpId="0" nodeType="withEffect">
                                  <p:stCondLst>
                                    <p:cond delay="300"/>
                                  </p:stCondLst>
                                  <p:childTnLst>
                                    <p:set>
                                      <p:cBhvr>
                                        <p:cTn id="28" dur="1" fill="hold">
                                          <p:stCondLst>
                                            <p:cond delay="0"/>
                                          </p:stCondLst>
                                        </p:cTn>
                                        <p:tgtEl>
                                          <p:spTgt spid="30"/>
                                        </p:tgtEl>
                                        <p:attrNameLst>
                                          <p:attrName>style.visibility</p:attrName>
                                        </p:attrNameLst>
                                      </p:cBhvr>
                                      <p:to>
                                        <p:strVal val="visible"/>
                                      </p:to>
                                    </p:set>
                                    <p:animEffect transition="in" filter="wipe(left)">
                                      <p:cBhvr>
                                        <p:cTn id="29" dur="500"/>
                                        <p:tgtEl>
                                          <p:spTgt spid="30"/>
                                        </p:tgtEl>
                                      </p:cBhvr>
                                    </p:animEffect>
                                  </p:childTnLst>
                                </p:cTn>
                              </p:par>
                              <p:par>
                                <p:cTn id="30" presetID="53" presetClass="entr" presetSubtype="16" fill="hold" grpId="0" nodeType="withEffect">
                                  <p:stCondLst>
                                    <p:cond delay="300"/>
                                  </p:stCondLst>
                                  <p:childTnLst>
                                    <p:set>
                                      <p:cBhvr>
                                        <p:cTn id="31" dur="1" fill="hold">
                                          <p:stCondLst>
                                            <p:cond delay="0"/>
                                          </p:stCondLst>
                                        </p:cTn>
                                        <p:tgtEl>
                                          <p:spTgt spid="29"/>
                                        </p:tgtEl>
                                        <p:attrNameLst>
                                          <p:attrName>style.visibility</p:attrName>
                                        </p:attrNameLst>
                                      </p:cBhvr>
                                      <p:to>
                                        <p:strVal val="visible"/>
                                      </p:to>
                                    </p:set>
                                    <p:anim calcmode="lin" valueType="num">
                                      <p:cBhvr>
                                        <p:cTn id="32" dur="500" fill="hold"/>
                                        <p:tgtEl>
                                          <p:spTgt spid="29"/>
                                        </p:tgtEl>
                                        <p:attrNameLst>
                                          <p:attrName>ppt_w</p:attrName>
                                        </p:attrNameLst>
                                      </p:cBhvr>
                                      <p:tavLst>
                                        <p:tav tm="0">
                                          <p:val>
                                            <p:fltVal val="0"/>
                                          </p:val>
                                        </p:tav>
                                        <p:tav tm="100000">
                                          <p:val>
                                            <p:strVal val="#ppt_w"/>
                                          </p:val>
                                        </p:tav>
                                      </p:tavLst>
                                    </p:anim>
                                    <p:anim calcmode="lin" valueType="num">
                                      <p:cBhvr>
                                        <p:cTn id="33" dur="500" fill="hold"/>
                                        <p:tgtEl>
                                          <p:spTgt spid="29"/>
                                        </p:tgtEl>
                                        <p:attrNameLst>
                                          <p:attrName>ppt_h</p:attrName>
                                        </p:attrNameLst>
                                      </p:cBhvr>
                                      <p:tavLst>
                                        <p:tav tm="0">
                                          <p:val>
                                            <p:fltVal val="0"/>
                                          </p:val>
                                        </p:tav>
                                        <p:tav tm="100000">
                                          <p:val>
                                            <p:strVal val="#ppt_h"/>
                                          </p:val>
                                        </p:tav>
                                      </p:tavLst>
                                    </p:anim>
                                    <p:animEffect transition="in" filter="fade">
                                      <p:cBhvr>
                                        <p:cTn id="34" dur="500"/>
                                        <p:tgtEl>
                                          <p:spTgt spid="29"/>
                                        </p:tgtEl>
                                      </p:cBhvr>
                                    </p:animEffect>
                                  </p:childTnLst>
                                </p:cTn>
                              </p:par>
                              <p:par>
                                <p:cTn id="35" presetID="22" presetClass="entr" presetSubtype="8" fill="hold" grpId="0" nodeType="withEffect">
                                  <p:stCondLst>
                                    <p:cond delay="50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par>
                                <p:cTn id="38" presetID="53" presetClass="entr" presetSubtype="16" fill="hold" grpId="0" nodeType="withEffect">
                                  <p:stCondLst>
                                    <p:cond delay="400"/>
                                  </p:stCondLst>
                                  <p:childTnLst>
                                    <p:set>
                                      <p:cBhvr>
                                        <p:cTn id="39" dur="1" fill="hold">
                                          <p:stCondLst>
                                            <p:cond delay="0"/>
                                          </p:stCondLst>
                                        </p:cTn>
                                        <p:tgtEl>
                                          <p:spTgt spid="23"/>
                                        </p:tgtEl>
                                        <p:attrNameLst>
                                          <p:attrName>style.visibility</p:attrName>
                                        </p:attrNameLst>
                                      </p:cBhvr>
                                      <p:to>
                                        <p:strVal val="visible"/>
                                      </p:to>
                                    </p:set>
                                    <p:anim calcmode="lin" valueType="num">
                                      <p:cBhvr>
                                        <p:cTn id="40" dur="500" fill="hold"/>
                                        <p:tgtEl>
                                          <p:spTgt spid="23"/>
                                        </p:tgtEl>
                                        <p:attrNameLst>
                                          <p:attrName>ppt_w</p:attrName>
                                        </p:attrNameLst>
                                      </p:cBhvr>
                                      <p:tavLst>
                                        <p:tav tm="0">
                                          <p:val>
                                            <p:fltVal val="0"/>
                                          </p:val>
                                        </p:tav>
                                        <p:tav tm="100000">
                                          <p:val>
                                            <p:strVal val="#ppt_w"/>
                                          </p:val>
                                        </p:tav>
                                      </p:tavLst>
                                    </p:anim>
                                    <p:anim calcmode="lin" valueType="num">
                                      <p:cBhvr>
                                        <p:cTn id="41" dur="500" fill="hold"/>
                                        <p:tgtEl>
                                          <p:spTgt spid="23"/>
                                        </p:tgtEl>
                                        <p:attrNameLst>
                                          <p:attrName>ppt_h</p:attrName>
                                        </p:attrNameLst>
                                      </p:cBhvr>
                                      <p:tavLst>
                                        <p:tav tm="0">
                                          <p:val>
                                            <p:fltVal val="0"/>
                                          </p:val>
                                        </p:tav>
                                        <p:tav tm="100000">
                                          <p:val>
                                            <p:strVal val="#ppt_h"/>
                                          </p:val>
                                        </p:tav>
                                      </p:tavLst>
                                    </p:anim>
                                    <p:animEffect transition="in" filter="fade">
                                      <p:cBhvr>
                                        <p:cTn id="42" dur="500"/>
                                        <p:tgtEl>
                                          <p:spTgt spid="23"/>
                                        </p:tgtEl>
                                      </p:cBhvr>
                                    </p:animEffect>
                                  </p:childTnLst>
                                </p:cTn>
                              </p:par>
                              <p:par>
                                <p:cTn id="43" presetID="22" presetClass="entr" presetSubtype="8" fill="hold" grpId="0" nodeType="withEffect">
                                  <p:stCondLst>
                                    <p:cond delay="700"/>
                                  </p:stCondLst>
                                  <p:childTnLst>
                                    <p:set>
                                      <p:cBhvr>
                                        <p:cTn id="44" dur="1" fill="hold">
                                          <p:stCondLst>
                                            <p:cond delay="0"/>
                                          </p:stCondLst>
                                        </p:cTn>
                                        <p:tgtEl>
                                          <p:spTgt spid="16"/>
                                        </p:tgtEl>
                                        <p:attrNameLst>
                                          <p:attrName>style.visibility</p:attrName>
                                        </p:attrNameLst>
                                      </p:cBhvr>
                                      <p:to>
                                        <p:strVal val="visible"/>
                                      </p:to>
                                    </p:set>
                                    <p:animEffect transition="in" filter="wipe(left)">
                                      <p:cBhvr>
                                        <p:cTn id="45" dur="500"/>
                                        <p:tgtEl>
                                          <p:spTgt spid="16"/>
                                        </p:tgtEl>
                                      </p:cBhvr>
                                    </p:animEffect>
                                  </p:childTnLst>
                                </p:cTn>
                              </p:par>
                              <p:par>
                                <p:cTn id="46" presetID="53" presetClass="entr" presetSubtype="16" fill="hold" grpId="0" nodeType="withEffect">
                                  <p:stCondLst>
                                    <p:cond delay="700"/>
                                  </p:stCondLst>
                                  <p:childTnLst>
                                    <p:set>
                                      <p:cBhvr>
                                        <p:cTn id="47" dur="1" fill="hold">
                                          <p:stCondLst>
                                            <p:cond delay="0"/>
                                          </p:stCondLst>
                                        </p:cTn>
                                        <p:tgtEl>
                                          <p:spTgt spid="22"/>
                                        </p:tgtEl>
                                        <p:attrNameLst>
                                          <p:attrName>style.visibility</p:attrName>
                                        </p:attrNameLst>
                                      </p:cBhvr>
                                      <p:to>
                                        <p:strVal val="visible"/>
                                      </p:to>
                                    </p:set>
                                    <p:anim calcmode="lin" valueType="num">
                                      <p:cBhvr>
                                        <p:cTn id="48" dur="500" fill="hold"/>
                                        <p:tgtEl>
                                          <p:spTgt spid="22"/>
                                        </p:tgtEl>
                                        <p:attrNameLst>
                                          <p:attrName>ppt_w</p:attrName>
                                        </p:attrNameLst>
                                      </p:cBhvr>
                                      <p:tavLst>
                                        <p:tav tm="0">
                                          <p:val>
                                            <p:fltVal val="0"/>
                                          </p:val>
                                        </p:tav>
                                        <p:tav tm="100000">
                                          <p:val>
                                            <p:strVal val="#ppt_w"/>
                                          </p:val>
                                        </p:tav>
                                      </p:tavLst>
                                    </p:anim>
                                    <p:anim calcmode="lin" valueType="num">
                                      <p:cBhvr>
                                        <p:cTn id="49" dur="500" fill="hold"/>
                                        <p:tgtEl>
                                          <p:spTgt spid="22"/>
                                        </p:tgtEl>
                                        <p:attrNameLst>
                                          <p:attrName>ppt_h</p:attrName>
                                        </p:attrNameLst>
                                      </p:cBhvr>
                                      <p:tavLst>
                                        <p:tav tm="0">
                                          <p:val>
                                            <p:fltVal val="0"/>
                                          </p:val>
                                        </p:tav>
                                        <p:tav tm="100000">
                                          <p:val>
                                            <p:strVal val="#ppt_h"/>
                                          </p:val>
                                        </p:tav>
                                      </p:tavLst>
                                    </p:anim>
                                    <p:animEffect transition="in" filter="fade">
                                      <p:cBhvr>
                                        <p:cTn id="50" dur="500"/>
                                        <p:tgtEl>
                                          <p:spTgt spid="22"/>
                                        </p:tgtEl>
                                      </p:cBhvr>
                                    </p:animEffect>
                                  </p:childTnLst>
                                </p:cTn>
                              </p:par>
                              <p:par>
                                <p:cTn id="51" presetID="22" presetClass="entr" presetSubtype="8" fill="hold" grpId="0" nodeType="withEffect">
                                  <p:stCondLst>
                                    <p:cond delay="900"/>
                                  </p:stCondLst>
                                  <p:childTnLst>
                                    <p:set>
                                      <p:cBhvr>
                                        <p:cTn id="52" dur="1" fill="hold">
                                          <p:stCondLst>
                                            <p:cond delay="0"/>
                                          </p:stCondLst>
                                        </p:cTn>
                                        <p:tgtEl>
                                          <p:spTgt spid="19"/>
                                        </p:tgtEl>
                                        <p:attrNameLst>
                                          <p:attrName>style.visibility</p:attrName>
                                        </p:attrNameLst>
                                      </p:cBhvr>
                                      <p:to>
                                        <p:strVal val="visible"/>
                                      </p:to>
                                    </p:set>
                                    <p:animEffect transition="in" filter="wipe(left)">
                                      <p:cBhvr>
                                        <p:cTn id="5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 grpId="0" animBg="1"/>
      <p:bldP spid="5" grpId="0" animBg="1"/>
      <p:bldP spid="27" grpId="0" animBg="1"/>
      <p:bldP spid="30" grpId="0"/>
      <p:bldP spid="29" grpId="0" animBg="1"/>
      <p:bldP spid="13" grpId="0"/>
      <p:bldP spid="23" grpId="0" animBg="1"/>
      <p:bldP spid="16" grpId="0"/>
      <p:bldP spid="22" grpId="0" animBg="1"/>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思想气泡: 云 10"/>
          <p:cNvSpPr/>
          <p:nvPr/>
        </p:nvSpPr>
        <p:spPr>
          <a:xfrm>
            <a:off x="3574015" y="242080"/>
            <a:ext cx="1022382" cy="753190"/>
          </a:xfrm>
          <a:prstGeom prst="cloudCallout">
            <a:avLst>
              <a:gd name="adj1" fmla="val -41183"/>
              <a:gd name="adj2" fmla="val 64014"/>
            </a:avLst>
          </a:prstGeom>
          <a:blipFill>
            <a:blip r:embed="rId3"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2" name="文本框 11"/>
          <p:cNvSpPr txBox="1"/>
          <p:nvPr/>
        </p:nvSpPr>
        <p:spPr>
          <a:xfrm>
            <a:off x="3729606" y="326287"/>
            <a:ext cx="7112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rPr>
              <a:t>04</a:t>
            </a:r>
            <a:endParaRPr kumimoji="0" lang="zh-CN" altLang="en-US" sz="32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13" name="任意多边形: 形状 12"/>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5" name="组合 4"/>
          <p:cNvGrpSpPr/>
          <p:nvPr/>
        </p:nvGrpSpPr>
        <p:grpSpPr>
          <a:xfrm>
            <a:off x="1062547" y="4669594"/>
            <a:ext cx="2241974" cy="1626502"/>
            <a:chOff x="857781" y="4936902"/>
            <a:chExt cx="2241974" cy="1626502"/>
          </a:xfrm>
        </p:grpSpPr>
        <p:sp>
          <p:nvSpPr>
            <p:cNvPr id="26" name="sketched-down-arrow_36677"/>
            <p:cNvSpPr>
              <a:spLocks noChangeAspect="1"/>
            </p:cNvSpPr>
            <p:nvPr/>
          </p:nvSpPr>
          <p:spPr bwMode="auto">
            <a:xfrm>
              <a:off x="1672490" y="4936902"/>
              <a:ext cx="612557" cy="621871"/>
            </a:xfrm>
            <a:custGeom>
              <a:avLst/>
              <a:gdLst>
                <a:gd name="connsiteX0" fmla="*/ 182296 w 323300"/>
                <a:gd name="connsiteY0" fmla="*/ 253418 h 328216"/>
                <a:gd name="connsiteX1" fmla="*/ 152850 w 323300"/>
                <a:gd name="connsiteY1" fmla="*/ 290770 h 328216"/>
                <a:gd name="connsiteX2" fmla="*/ 146449 w 323300"/>
                <a:gd name="connsiteY2" fmla="*/ 299786 h 328216"/>
                <a:gd name="connsiteX3" fmla="*/ 145168 w 323300"/>
                <a:gd name="connsiteY3" fmla="*/ 301074 h 328216"/>
                <a:gd name="connsiteX4" fmla="*/ 147729 w 323300"/>
                <a:gd name="connsiteY4" fmla="*/ 304937 h 328216"/>
                <a:gd name="connsiteX5" fmla="*/ 160531 w 323300"/>
                <a:gd name="connsiteY5" fmla="*/ 319105 h 328216"/>
                <a:gd name="connsiteX6" fmla="*/ 161812 w 323300"/>
                <a:gd name="connsiteY6" fmla="*/ 316529 h 328216"/>
                <a:gd name="connsiteX7" fmla="*/ 183576 w 323300"/>
                <a:gd name="connsiteY7" fmla="*/ 254706 h 328216"/>
                <a:gd name="connsiteX8" fmla="*/ 182296 w 323300"/>
                <a:gd name="connsiteY8" fmla="*/ 253418 h 328216"/>
                <a:gd name="connsiteX9" fmla="*/ 210521 w 323300"/>
                <a:gd name="connsiteY9" fmla="*/ 180415 h 328216"/>
                <a:gd name="connsiteX10" fmla="*/ 201261 w 323300"/>
                <a:gd name="connsiteY10" fmla="*/ 196001 h 328216"/>
                <a:gd name="connsiteX11" fmla="*/ 173479 w 323300"/>
                <a:gd name="connsiteY11" fmla="*/ 246658 h 328216"/>
                <a:gd name="connsiteX12" fmla="*/ 174802 w 323300"/>
                <a:gd name="connsiteY12" fmla="*/ 246658 h 328216"/>
                <a:gd name="connsiteX13" fmla="*/ 198615 w 323300"/>
                <a:gd name="connsiteY13" fmla="*/ 212887 h 328216"/>
                <a:gd name="connsiteX14" fmla="*/ 203907 w 323300"/>
                <a:gd name="connsiteY14" fmla="*/ 201197 h 328216"/>
                <a:gd name="connsiteX15" fmla="*/ 210521 w 323300"/>
                <a:gd name="connsiteY15" fmla="*/ 181714 h 328216"/>
                <a:gd name="connsiteX16" fmla="*/ 210521 w 323300"/>
                <a:gd name="connsiteY16" fmla="*/ 180415 h 328216"/>
                <a:gd name="connsiteX17" fmla="*/ 307728 w 323300"/>
                <a:gd name="connsiteY17" fmla="*/ 155592 h 328216"/>
                <a:gd name="connsiteX18" fmla="*/ 297568 w 323300"/>
                <a:gd name="connsiteY18" fmla="*/ 174642 h 328216"/>
                <a:gd name="connsiteX19" fmla="*/ 307728 w 323300"/>
                <a:gd name="connsiteY19" fmla="*/ 155592 h 328216"/>
                <a:gd name="connsiteX20" fmla="*/ 265967 w 323300"/>
                <a:gd name="connsiteY20" fmla="*/ 150829 h 328216"/>
                <a:gd name="connsiteX21" fmla="*/ 265967 w 323300"/>
                <a:gd name="connsiteY21" fmla="*/ 153415 h 328216"/>
                <a:gd name="connsiteX22" fmla="*/ 205493 w 323300"/>
                <a:gd name="connsiteY22" fmla="*/ 276242 h 328216"/>
                <a:gd name="connsiteX23" fmla="*/ 258079 w 323300"/>
                <a:gd name="connsiteY23" fmla="*/ 219354 h 328216"/>
                <a:gd name="connsiteX24" fmla="*/ 287002 w 323300"/>
                <a:gd name="connsiteY24" fmla="*/ 153415 h 328216"/>
                <a:gd name="connsiteX25" fmla="*/ 289631 w 323300"/>
                <a:gd name="connsiteY25" fmla="*/ 150829 h 328216"/>
                <a:gd name="connsiteX26" fmla="*/ 265967 w 323300"/>
                <a:gd name="connsiteY26" fmla="*/ 150829 h 328216"/>
                <a:gd name="connsiteX27" fmla="*/ 249532 w 323300"/>
                <a:gd name="connsiteY27" fmla="*/ 150829 h 328216"/>
                <a:gd name="connsiteX28" fmla="*/ 248239 w 323300"/>
                <a:gd name="connsiteY28" fmla="*/ 153404 h 328216"/>
                <a:gd name="connsiteX29" fmla="*/ 219781 w 323300"/>
                <a:gd name="connsiteY29" fmla="*/ 198454 h 328216"/>
                <a:gd name="connsiteX30" fmla="*/ 214607 w 323300"/>
                <a:gd name="connsiteY30" fmla="*/ 210039 h 328216"/>
                <a:gd name="connsiteX31" fmla="*/ 186150 w 323300"/>
                <a:gd name="connsiteY31" fmla="*/ 289843 h 328216"/>
                <a:gd name="connsiteX32" fmla="*/ 252119 w 323300"/>
                <a:gd name="connsiteY32" fmla="*/ 153404 h 328216"/>
                <a:gd name="connsiteX33" fmla="*/ 254706 w 323300"/>
                <a:gd name="connsiteY33" fmla="*/ 150829 h 328216"/>
                <a:gd name="connsiteX34" fmla="*/ 249532 w 323300"/>
                <a:gd name="connsiteY34" fmla="*/ 150829 h 328216"/>
                <a:gd name="connsiteX35" fmla="*/ 49248 w 323300"/>
                <a:gd name="connsiteY35" fmla="*/ 150049 h 328216"/>
                <a:gd name="connsiteX36" fmla="*/ 33016 w 323300"/>
                <a:gd name="connsiteY36" fmla="*/ 150532 h 328216"/>
                <a:gd name="connsiteX37" fmla="*/ 31755 w 323300"/>
                <a:gd name="connsiteY37" fmla="*/ 153112 h 328216"/>
                <a:gd name="connsiteX38" fmla="*/ 25452 w 323300"/>
                <a:gd name="connsiteY38" fmla="*/ 164720 h 328216"/>
                <a:gd name="connsiteX39" fmla="*/ 22931 w 323300"/>
                <a:gd name="connsiteY39" fmla="*/ 167300 h 328216"/>
                <a:gd name="connsiteX40" fmla="*/ 44362 w 323300"/>
                <a:gd name="connsiteY40" fmla="*/ 190517 h 328216"/>
                <a:gd name="connsiteX41" fmla="*/ 45623 w 323300"/>
                <a:gd name="connsiteY41" fmla="*/ 186648 h 328216"/>
                <a:gd name="connsiteX42" fmla="*/ 65794 w 323300"/>
                <a:gd name="connsiteY42" fmla="*/ 150532 h 328216"/>
                <a:gd name="connsiteX43" fmla="*/ 60752 w 323300"/>
                <a:gd name="connsiteY43" fmla="*/ 150532 h 328216"/>
                <a:gd name="connsiteX44" fmla="*/ 49248 w 323300"/>
                <a:gd name="connsiteY44" fmla="*/ 150049 h 328216"/>
                <a:gd name="connsiteX45" fmla="*/ 189131 w 323300"/>
                <a:gd name="connsiteY45" fmla="*/ 107833 h 328216"/>
                <a:gd name="connsiteX46" fmla="*/ 187017 w 323300"/>
                <a:gd name="connsiteY46" fmla="*/ 110257 h 328216"/>
                <a:gd name="connsiteX47" fmla="*/ 107664 w 323300"/>
                <a:gd name="connsiteY47" fmla="*/ 229165 h 328216"/>
                <a:gd name="connsiteX48" fmla="*/ 98558 w 323300"/>
                <a:gd name="connsiteY48" fmla="*/ 245967 h 328216"/>
                <a:gd name="connsiteX49" fmla="*/ 95956 w 323300"/>
                <a:gd name="connsiteY49" fmla="*/ 247259 h 328216"/>
                <a:gd name="connsiteX50" fmla="*/ 99859 w 323300"/>
                <a:gd name="connsiteY50" fmla="*/ 252429 h 328216"/>
                <a:gd name="connsiteX51" fmla="*/ 101160 w 323300"/>
                <a:gd name="connsiteY51" fmla="*/ 249844 h 328216"/>
                <a:gd name="connsiteX52" fmla="*/ 103761 w 323300"/>
                <a:gd name="connsiteY52" fmla="*/ 247259 h 328216"/>
                <a:gd name="connsiteX53" fmla="*/ 177911 w 323300"/>
                <a:gd name="connsiteY53" fmla="*/ 130936 h 328216"/>
                <a:gd name="connsiteX54" fmla="*/ 188318 w 323300"/>
                <a:gd name="connsiteY54" fmla="*/ 110257 h 328216"/>
                <a:gd name="connsiteX55" fmla="*/ 189131 w 323300"/>
                <a:gd name="connsiteY55" fmla="*/ 107833 h 328216"/>
                <a:gd name="connsiteX56" fmla="*/ 171134 w 323300"/>
                <a:gd name="connsiteY56" fmla="*/ 53400 h 328216"/>
                <a:gd name="connsiteX57" fmla="*/ 121551 w 323300"/>
                <a:gd name="connsiteY57" fmla="*/ 130892 h 328216"/>
                <a:gd name="connsiteX58" fmla="*/ 79798 w 323300"/>
                <a:gd name="connsiteY58" fmla="*/ 200634 h 328216"/>
                <a:gd name="connsiteX59" fmla="*/ 171134 w 323300"/>
                <a:gd name="connsiteY59" fmla="*/ 53400 h 328216"/>
                <a:gd name="connsiteX60" fmla="*/ 256293 w 323300"/>
                <a:gd name="connsiteY60" fmla="*/ 19067 h 328216"/>
                <a:gd name="connsiteX61" fmla="*/ 193259 w 323300"/>
                <a:gd name="connsiteY61" fmla="*/ 128055 h 328216"/>
                <a:gd name="connsiteX62" fmla="*/ 117360 w 323300"/>
                <a:gd name="connsiteY62" fmla="*/ 247423 h 328216"/>
                <a:gd name="connsiteX63" fmla="*/ 110928 w 323300"/>
                <a:gd name="connsiteY63" fmla="*/ 257803 h 328216"/>
                <a:gd name="connsiteX64" fmla="*/ 107068 w 323300"/>
                <a:gd name="connsiteY64" fmla="*/ 259100 h 328216"/>
                <a:gd name="connsiteX65" fmla="*/ 134083 w 323300"/>
                <a:gd name="connsiteY65" fmla="*/ 288942 h 328216"/>
                <a:gd name="connsiteX66" fmla="*/ 135370 w 323300"/>
                <a:gd name="connsiteY66" fmla="*/ 285050 h 328216"/>
                <a:gd name="connsiteX67" fmla="*/ 233138 w 323300"/>
                <a:gd name="connsiteY67" fmla="*/ 112486 h 328216"/>
                <a:gd name="connsiteX68" fmla="*/ 249861 w 323300"/>
                <a:gd name="connsiteY68" fmla="*/ 54099 h 328216"/>
                <a:gd name="connsiteX69" fmla="*/ 256293 w 323300"/>
                <a:gd name="connsiteY69" fmla="*/ 19067 h 328216"/>
                <a:gd name="connsiteX70" fmla="*/ 226484 w 323300"/>
                <a:gd name="connsiteY70" fmla="*/ 7954 h 328216"/>
                <a:gd name="connsiteX71" fmla="*/ 225191 w 323300"/>
                <a:gd name="connsiteY71" fmla="*/ 10534 h 328216"/>
                <a:gd name="connsiteX72" fmla="*/ 208375 w 323300"/>
                <a:gd name="connsiteY72" fmla="*/ 44070 h 328216"/>
                <a:gd name="connsiteX73" fmla="*/ 208375 w 323300"/>
                <a:gd name="connsiteY73" fmla="*/ 46650 h 328216"/>
                <a:gd name="connsiteX74" fmla="*/ 210962 w 323300"/>
                <a:gd name="connsiteY74" fmla="*/ 44070 h 328216"/>
                <a:gd name="connsiteX75" fmla="*/ 214842 w 323300"/>
                <a:gd name="connsiteY75" fmla="*/ 41490 h 328216"/>
                <a:gd name="connsiteX76" fmla="*/ 222603 w 323300"/>
                <a:gd name="connsiteY76" fmla="*/ 35041 h 328216"/>
                <a:gd name="connsiteX77" fmla="*/ 240713 w 323300"/>
                <a:gd name="connsiteY77" fmla="*/ 10534 h 328216"/>
                <a:gd name="connsiteX78" fmla="*/ 242006 w 323300"/>
                <a:gd name="connsiteY78" fmla="*/ 7954 h 328216"/>
                <a:gd name="connsiteX79" fmla="*/ 226484 w 323300"/>
                <a:gd name="connsiteY79" fmla="*/ 7954 h 328216"/>
                <a:gd name="connsiteX80" fmla="*/ 212143 w 323300"/>
                <a:gd name="connsiteY80" fmla="*/ 7954 h 328216"/>
                <a:gd name="connsiteX81" fmla="*/ 210855 w 323300"/>
                <a:gd name="connsiteY81" fmla="*/ 10541 h 328216"/>
                <a:gd name="connsiteX82" fmla="*/ 80770 w 323300"/>
                <a:gd name="connsiteY82" fmla="*/ 223917 h 328216"/>
                <a:gd name="connsiteX83" fmla="*/ 76906 w 323300"/>
                <a:gd name="connsiteY83" fmla="*/ 226504 h 328216"/>
                <a:gd name="connsiteX84" fmla="*/ 88498 w 323300"/>
                <a:gd name="connsiteY84" fmla="*/ 238142 h 328216"/>
                <a:gd name="connsiteX85" fmla="*/ 89786 w 323300"/>
                <a:gd name="connsiteY85" fmla="*/ 235556 h 328216"/>
                <a:gd name="connsiteX86" fmla="*/ 97514 w 323300"/>
                <a:gd name="connsiteY86" fmla="*/ 222624 h 328216"/>
                <a:gd name="connsiteX87" fmla="*/ 115545 w 323300"/>
                <a:gd name="connsiteY87" fmla="*/ 192881 h 328216"/>
                <a:gd name="connsiteX88" fmla="*/ 134865 w 323300"/>
                <a:gd name="connsiteY88" fmla="*/ 157964 h 328216"/>
                <a:gd name="connsiteX89" fmla="*/ 212143 w 323300"/>
                <a:gd name="connsiteY89" fmla="*/ 10541 h 328216"/>
                <a:gd name="connsiteX90" fmla="*/ 213431 w 323300"/>
                <a:gd name="connsiteY90" fmla="*/ 7954 h 328216"/>
                <a:gd name="connsiteX91" fmla="*/ 212143 w 323300"/>
                <a:gd name="connsiteY91" fmla="*/ 7954 h 328216"/>
                <a:gd name="connsiteX92" fmla="*/ 196650 w 323300"/>
                <a:gd name="connsiteY92" fmla="*/ 7954 h 328216"/>
                <a:gd name="connsiteX93" fmla="*/ 196650 w 323300"/>
                <a:gd name="connsiteY93" fmla="*/ 10552 h 328216"/>
                <a:gd name="connsiteX94" fmla="*/ 184176 w 323300"/>
                <a:gd name="connsiteY94" fmla="*/ 32633 h 328216"/>
                <a:gd name="connsiteX95" fmla="*/ 197897 w 323300"/>
                <a:gd name="connsiteY95" fmla="*/ 10552 h 328216"/>
                <a:gd name="connsiteX96" fmla="*/ 199144 w 323300"/>
                <a:gd name="connsiteY96" fmla="*/ 7954 h 328216"/>
                <a:gd name="connsiteX97" fmla="*/ 196650 w 323300"/>
                <a:gd name="connsiteY97" fmla="*/ 7954 h 328216"/>
                <a:gd name="connsiteX98" fmla="*/ 178383 w 323300"/>
                <a:gd name="connsiteY98" fmla="*/ 7954 h 328216"/>
                <a:gd name="connsiteX99" fmla="*/ 177088 w 323300"/>
                <a:gd name="connsiteY99" fmla="*/ 10543 h 328216"/>
                <a:gd name="connsiteX100" fmla="*/ 95525 w 323300"/>
                <a:gd name="connsiteY100" fmla="*/ 127027 h 328216"/>
                <a:gd name="connsiteX101" fmla="*/ 94230 w 323300"/>
                <a:gd name="connsiteY101" fmla="*/ 128321 h 328216"/>
                <a:gd name="connsiteX102" fmla="*/ 92935 w 323300"/>
                <a:gd name="connsiteY102" fmla="*/ 146441 h 328216"/>
                <a:gd name="connsiteX103" fmla="*/ 79989 w 323300"/>
                <a:gd name="connsiteY103" fmla="*/ 151618 h 328216"/>
                <a:gd name="connsiteX104" fmla="*/ 54096 w 323300"/>
                <a:gd name="connsiteY104" fmla="*/ 196917 h 328216"/>
                <a:gd name="connsiteX105" fmla="*/ 51506 w 323300"/>
                <a:gd name="connsiteY105" fmla="*/ 198212 h 328216"/>
                <a:gd name="connsiteX106" fmla="*/ 61864 w 323300"/>
                <a:gd name="connsiteY106" fmla="*/ 211154 h 328216"/>
                <a:gd name="connsiteX107" fmla="*/ 63158 w 323300"/>
                <a:gd name="connsiteY107" fmla="*/ 207271 h 328216"/>
                <a:gd name="connsiteX108" fmla="*/ 94230 w 323300"/>
                <a:gd name="connsiteY108" fmla="*/ 152912 h 328216"/>
                <a:gd name="connsiteX109" fmla="*/ 182267 w 323300"/>
                <a:gd name="connsiteY109" fmla="*/ 10543 h 328216"/>
                <a:gd name="connsiteX110" fmla="*/ 184856 w 323300"/>
                <a:gd name="connsiteY110" fmla="*/ 7954 h 328216"/>
                <a:gd name="connsiteX111" fmla="*/ 178383 w 323300"/>
                <a:gd name="connsiteY111" fmla="*/ 7954 h 328216"/>
                <a:gd name="connsiteX112" fmla="*/ 156546 w 323300"/>
                <a:gd name="connsiteY112" fmla="*/ 7954 h 328216"/>
                <a:gd name="connsiteX113" fmla="*/ 156546 w 323300"/>
                <a:gd name="connsiteY113" fmla="*/ 10577 h 328216"/>
                <a:gd name="connsiteX114" fmla="*/ 143316 w 323300"/>
                <a:gd name="connsiteY114" fmla="*/ 35494 h 328216"/>
                <a:gd name="connsiteX115" fmla="*/ 144639 w 323300"/>
                <a:gd name="connsiteY115" fmla="*/ 35494 h 328216"/>
                <a:gd name="connsiteX116" fmla="*/ 164483 w 323300"/>
                <a:gd name="connsiteY116" fmla="*/ 10577 h 328216"/>
                <a:gd name="connsiteX117" fmla="*/ 165806 w 323300"/>
                <a:gd name="connsiteY117" fmla="*/ 7954 h 328216"/>
                <a:gd name="connsiteX118" fmla="*/ 156546 w 323300"/>
                <a:gd name="connsiteY118" fmla="*/ 7954 h 328216"/>
                <a:gd name="connsiteX119" fmla="*/ 114943 w 323300"/>
                <a:gd name="connsiteY119" fmla="*/ 7954 h 328216"/>
                <a:gd name="connsiteX120" fmla="*/ 113641 w 323300"/>
                <a:gd name="connsiteY120" fmla="*/ 10534 h 328216"/>
                <a:gd name="connsiteX121" fmla="*/ 81097 w 323300"/>
                <a:gd name="connsiteY121" fmla="*/ 64708 h 328216"/>
                <a:gd name="connsiteX122" fmla="*/ 78493 w 323300"/>
                <a:gd name="connsiteY122" fmla="*/ 65997 h 328216"/>
                <a:gd name="connsiteX123" fmla="*/ 88907 w 323300"/>
                <a:gd name="connsiteY123" fmla="*/ 111142 h 328216"/>
                <a:gd name="connsiteX124" fmla="*/ 90209 w 323300"/>
                <a:gd name="connsiteY124" fmla="*/ 107273 h 328216"/>
                <a:gd name="connsiteX125" fmla="*/ 142279 w 323300"/>
                <a:gd name="connsiteY125" fmla="*/ 10534 h 328216"/>
                <a:gd name="connsiteX126" fmla="*/ 143581 w 323300"/>
                <a:gd name="connsiteY126" fmla="*/ 7954 h 328216"/>
                <a:gd name="connsiteX127" fmla="*/ 114943 w 323300"/>
                <a:gd name="connsiteY127" fmla="*/ 7954 h 328216"/>
                <a:gd name="connsiteX128" fmla="*/ 80577 w 323300"/>
                <a:gd name="connsiteY128" fmla="*/ 7954 h 328216"/>
                <a:gd name="connsiteX129" fmla="*/ 79287 w 323300"/>
                <a:gd name="connsiteY129" fmla="*/ 10577 h 328216"/>
                <a:gd name="connsiteX130" fmla="*/ 71548 w 323300"/>
                <a:gd name="connsiteY130" fmla="*/ 21069 h 328216"/>
                <a:gd name="connsiteX131" fmla="*/ 68968 w 323300"/>
                <a:gd name="connsiteY131" fmla="*/ 23691 h 328216"/>
                <a:gd name="connsiteX132" fmla="*/ 72838 w 323300"/>
                <a:gd name="connsiteY132" fmla="*/ 38117 h 328216"/>
                <a:gd name="connsiteX133" fmla="*/ 74128 w 323300"/>
                <a:gd name="connsiteY133" fmla="*/ 34183 h 328216"/>
                <a:gd name="connsiteX134" fmla="*/ 88316 w 323300"/>
                <a:gd name="connsiteY134" fmla="*/ 10577 h 328216"/>
                <a:gd name="connsiteX135" fmla="*/ 89606 w 323300"/>
                <a:gd name="connsiteY135" fmla="*/ 7954 h 328216"/>
                <a:gd name="connsiteX136" fmla="*/ 80577 w 323300"/>
                <a:gd name="connsiteY136" fmla="*/ 7954 h 328216"/>
                <a:gd name="connsiteX137" fmla="*/ 253004 w 323300"/>
                <a:gd name="connsiteY137" fmla="*/ 684 h 328216"/>
                <a:gd name="connsiteX138" fmla="*/ 267573 w 323300"/>
                <a:gd name="connsiteY138" fmla="*/ 24551 h 328216"/>
                <a:gd name="connsiteX139" fmla="*/ 257213 w 323300"/>
                <a:gd name="connsiteY139" fmla="*/ 62218 h 328216"/>
                <a:gd name="connsiteX140" fmla="*/ 257213 w 323300"/>
                <a:gd name="connsiteY140" fmla="*/ 64816 h 328216"/>
                <a:gd name="connsiteX141" fmla="*/ 244262 w 323300"/>
                <a:gd name="connsiteY141" fmla="*/ 123264 h 328216"/>
                <a:gd name="connsiteX142" fmla="*/ 244262 w 323300"/>
                <a:gd name="connsiteY142" fmla="*/ 144046 h 328216"/>
                <a:gd name="connsiteX143" fmla="*/ 323261 w 323300"/>
                <a:gd name="connsiteY143" fmla="*/ 151839 h 328216"/>
                <a:gd name="connsiteX144" fmla="*/ 281819 w 323300"/>
                <a:gd name="connsiteY144" fmla="*/ 205093 h 328216"/>
                <a:gd name="connsiteX145" fmla="*/ 195049 w 323300"/>
                <a:gd name="connsiteY145" fmla="*/ 301209 h 328216"/>
                <a:gd name="connsiteX146" fmla="*/ 151017 w 323300"/>
                <a:gd name="connsiteY146" fmla="*/ 325887 h 328216"/>
                <a:gd name="connsiteX147" fmla="*/ 129001 w 323300"/>
                <a:gd name="connsiteY147" fmla="*/ 303807 h 328216"/>
                <a:gd name="connsiteX148" fmla="*/ 83674 w 323300"/>
                <a:gd name="connsiteY148" fmla="*/ 253151 h 328216"/>
                <a:gd name="connsiteX149" fmla="*/ 4674 w 323300"/>
                <a:gd name="connsiteY149" fmla="*/ 166127 h 328216"/>
                <a:gd name="connsiteX150" fmla="*/ 65543 w 323300"/>
                <a:gd name="connsiteY150" fmla="*/ 144046 h 328216"/>
                <a:gd name="connsiteX151" fmla="*/ 83674 w 323300"/>
                <a:gd name="connsiteY151" fmla="*/ 144046 h 328216"/>
                <a:gd name="connsiteX152" fmla="*/ 82379 w 323300"/>
                <a:gd name="connsiteY152" fmla="*/ 141449 h 328216"/>
                <a:gd name="connsiteX153" fmla="*/ 77198 w 323300"/>
                <a:gd name="connsiteY153" fmla="*/ 120667 h 328216"/>
                <a:gd name="connsiteX154" fmla="*/ 61658 w 323300"/>
                <a:gd name="connsiteY154" fmla="*/ 50528 h 328216"/>
                <a:gd name="connsiteX155" fmla="*/ 79788 w 323300"/>
                <a:gd name="connsiteY155" fmla="*/ 1171 h 328216"/>
                <a:gd name="connsiteX156" fmla="*/ 217066 w 323300"/>
                <a:gd name="connsiteY156" fmla="*/ 1171 h 328216"/>
                <a:gd name="connsiteX157" fmla="*/ 253004 w 323300"/>
                <a:gd name="connsiteY157" fmla="*/ 684 h 32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323300" h="328216">
                  <a:moveTo>
                    <a:pt x="182296" y="253418"/>
                  </a:moveTo>
                  <a:cubicBezTo>
                    <a:pt x="173334" y="266298"/>
                    <a:pt x="163092" y="277890"/>
                    <a:pt x="152850" y="290770"/>
                  </a:cubicBezTo>
                  <a:cubicBezTo>
                    <a:pt x="151570" y="293346"/>
                    <a:pt x="147729" y="297210"/>
                    <a:pt x="146449" y="299786"/>
                  </a:cubicBezTo>
                  <a:cubicBezTo>
                    <a:pt x="146449" y="301074"/>
                    <a:pt x="145168" y="301074"/>
                    <a:pt x="145168" y="301074"/>
                  </a:cubicBezTo>
                  <a:cubicBezTo>
                    <a:pt x="145168" y="302361"/>
                    <a:pt x="146449" y="303649"/>
                    <a:pt x="147729" y="304937"/>
                  </a:cubicBezTo>
                  <a:cubicBezTo>
                    <a:pt x="150289" y="307513"/>
                    <a:pt x="155410" y="316529"/>
                    <a:pt x="160531" y="319105"/>
                  </a:cubicBezTo>
                  <a:cubicBezTo>
                    <a:pt x="160531" y="317817"/>
                    <a:pt x="161812" y="316529"/>
                    <a:pt x="161812" y="316529"/>
                  </a:cubicBezTo>
                  <a:cubicBezTo>
                    <a:pt x="169493" y="295922"/>
                    <a:pt x="177175" y="275314"/>
                    <a:pt x="183576" y="254706"/>
                  </a:cubicBezTo>
                  <a:cubicBezTo>
                    <a:pt x="184856" y="250842"/>
                    <a:pt x="184856" y="250842"/>
                    <a:pt x="182296" y="253418"/>
                  </a:cubicBezTo>
                  <a:close/>
                  <a:moveTo>
                    <a:pt x="210521" y="180415"/>
                  </a:moveTo>
                  <a:cubicBezTo>
                    <a:pt x="206553" y="185610"/>
                    <a:pt x="203907" y="190806"/>
                    <a:pt x="201261" y="196001"/>
                  </a:cubicBezTo>
                  <a:cubicBezTo>
                    <a:pt x="192000" y="212887"/>
                    <a:pt x="182740" y="229772"/>
                    <a:pt x="173479" y="246658"/>
                  </a:cubicBezTo>
                  <a:cubicBezTo>
                    <a:pt x="172156" y="249255"/>
                    <a:pt x="172156" y="249255"/>
                    <a:pt x="174802" y="246658"/>
                  </a:cubicBezTo>
                  <a:cubicBezTo>
                    <a:pt x="182740" y="234968"/>
                    <a:pt x="190677" y="224577"/>
                    <a:pt x="198615" y="212887"/>
                  </a:cubicBezTo>
                  <a:cubicBezTo>
                    <a:pt x="199938" y="210289"/>
                    <a:pt x="202584" y="205094"/>
                    <a:pt x="203907" y="201197"/>
                  </a:cubicBezTo>
                  <a:cubicBezTo>
                    <a:pt x="206553" y="194703"/>
                    <a:pt x="209198" y="188208"/>
                    <a:pt x="210521" y="181714"/>
                  </a:cubicBezTo>
                  <a:cubicBezTo>
                    <a:pt x="211844" y="177817"/>
                    <a:pt x="211844" y="177817"/>
                    <a:pt x="210521" y="180415"/>
                  </a:cubicBezTo>
                  <a:close/>
                  <a:moveTo>
                    <a:pt x="307728" y="155592"/>
                  </a:moveTo>
                  <a:cubicBezTo>
                    <a:pt x="305188" y="161942"/>
                    <a:pt x="301378" y="168292"/>
                    <a:pt x="297568" y="174642"/>
                  </a:cubicBezTo>
                  <a:cubicBezTo>
                    <a:pt x="303918" y="168292"/>
                    <a:pt x="310268" y="160672"/>
                    <a:pt x="307728" y="155592"/>
                  </a:cubicBezTo>
                  <a:close/>
                  <a:moveTo>
                    <a:pt x="265967" y="150829"/>
                  </a:moveTo>
                  <a:cubicBezTo>
                    <a:pt x="265967" y="152122"/>
                    <a:pt x="265967" y="152122"/>
                    <a:pt x="265967" y="153415"/>
                  </a:cubicBezTo>
                  <a:cubicBezTo>
                    <a:pt x="244933" y="193496"/>
                    <a:pt x="225213" y="234869"/>
                    <a:pt x="205493" y="276242"/>
                  </a:cubicBezTo>
                  <a:cubicBezTo>
                    <a:pt x="223898" y="256848"/>
                    <a:pt x="240989" y="238748"/>
                    <a:pt x="258079" y="219354"/>
                  </a:cubicBezTo>
                  <a:cubicBezTo>
                    <a:pt x="267282" y="197374"/>
                    <a:pt x="276485" y="175395"/>
                    <a:pt x="287002" y="153415"/>
                  </a:cubicBezTo>
                  <a:cubicBezTo>
                    <a:pt x="288317" y="152122"/>
                    <a:pt x="288317" y="152122"/>
                    <a:pt x="289631" y="150829"/>
                  </a:cubicBezTo>
                  <a:cubicBezTo>
                    <a:pt x="289631" y="150829"/>
                    <a:pt x="289631" y="150829"/>
                    <a:pt x="265967" y="150829"/>
                  </a:cubicBezTo>
                  <a:close/>
                  <a:moveTo>
                    <a:pt x="249532" y="150829"/>
                  </a:moveTo>
                  <a:cubicBezTo>
                    <a:pt x="248239" y="152116"/>
                    <a:pt x="248239" y="152116"/>
                    <a:pt x="248239" y="153404"/>
                  </a:cubicBezTo>
                  <a:cubicBezTo>
                    <a:pt x="239184" y="168850"/>
                    <a:pt x="230129" y="184295"/>
                    <a:pt x="219781" y="198454"/>
                  </a:cubicBezTo>
                  <a:cubicBezTo>
                    <a:pt x="218488" y="202316"/>
                    <a:pt x="215901" y="207464"/>
                    <a:pt x="214607" y="210039"/>
                  </a:cubicBezTo>
                  <a:cubicBezTo>
                    <a:pt x="205553" y="237069"/>
                    <a:pt x="195204" y="262812"/>
                    <a:pt x="186150" y="289843"/>
                  </a:cubicBezTo>
                  <a:cubicBezTo>
                    <a:pt x="208140" y="244792"/>
                    <a:pt x="230129" y="198454"/>
                    <a:pt x="252119" y="153404"/>
                  </a:cubicBezTo>
                  <a:cubicBezTo>
                    <a:pt x="253413" y="152116"/>
                    <a:pt x="253413" y="152116"/>
                    <a:pt x="254706" y="150829"/>
                  </a:cubicBezTo>
                  <a:cubicBezTo>
                    <a:pt x="254706" y="150829"/>
                    <a:pt x="254706" y="150829"/>
                    <a:pt x="249532" y="150829"/>
                  </a:cubicBezTo>
                  <a:close/>
                  <a:moveTo>
                    <a:pt x="49248" y="150049"/>
                  </a:moveTo>
                  <a:cubicBezTo>
                    <a:pt x="44047" y="149887"/>
                    <a:pt x="38059" y="149887"/>
                    <a:pt x="33016" y="150532"/>
                  </a:cubicBezTo>
                  <a:cubicBezTo>
                    <a:pt x="33016" y="150532"/>
                    <a:pt x="33016" y="151822"/>
                    <a:pt x="31755" y="153112"/>
                  </a:cubicBezTo>
                  <a:cubicBezTo>
                    <a:pt x="29234" y="156981"/>
                    <a:pt x="27973" y="160851"/>
                    <a:pt x="25452" y="164720"/>
                  </a:cubicBezTo>
                  <a:cubicBezTo>
                    <a:pt x="25452" y="166010"/>
                    <a:pt x="24191" y="166010"/>
                    <a:pt x="22931" y="167300"/>
                  </a:cubicBezTo>
                  <a:cubicBezTo>
                    <a:pt x="30495" y="175039"/>
                    <a:pt x="36798" y="182778"/>
                    <a:pt x="44362" y="190517"/>
                  </a:cubicBezTo>
                  <a:cubicBezTo>
                    <a:pt x="44362" y="189227"/>
                    <a:pt x="44362" y="187938"/>
                    <a:pt x="45623" y="186648"/>
                  </a:cubicBezTo>
                  <a:cubicBezTo>
                    <a:pt x="51927" y="175039"/>
                    <a:pt x="59491" y="163431"/>
                    <a:pt x="65794" y="150532"/>
                  </a:cubicBezTo>
                  <a:cubicBezTo>
                    <a:pt x="64534" y="150532"/>
                    <a:pt x="62012" y="150532"/>
                    <a:pt x="60752" y="150532"/>
                  </a:cubicBezTo>
                  <a:cubicBezTo>
                    <a:pt x="58861" y="150532"/>
                    <a:pt x="54448" y="150210"/>
                    <a:pt x="49248" y="150049"/>
                  </a:cubicBezTo>
                  <a:close/>
                  <a:moveTo>
                    <a:pt x="189131" y="107833"/>
                  </a:moveTo>
                  <a:cubicBezTo>
                    <a:pt x="188969" y="107672"/>
                    <a:pt x="188318" y="108318"/>
                    <a:pt x="187017" y="110257"/>
                  </a:cubicBezTo>
                  <a:cubicBezTo>
                    <a:pt x="161000" y="149031"/>
                    <a:pt x="133682" y="189098"/>
                    <a:pt x="107664" y="229165"/>
                  </a:cubicBezTo>
                  <a:cubicBezTo>
                    <a:pt x="105062" y="234335"/>
                    <a:pt x="101160" y="239504"/>
                    <a:pt x="98558" y="245967"/>
                  </a:cubicBezTo>
                  <a:cubicBezTo>
                    <a:pt x="98558" y="247259"/>
                    <a:pt x="97257" y="247259"/>
                    <a:pt x="95956" y="247259"/>
                  </a:cubicBezTo>
                  <a:cubicBezTo>
                    <a:pt x="97257" y="249844"/>
                    <a:pt x="98558" y="251137"/>
                    <a:pt x="99859" y="252429"/>
                  </a:cubicBezTo>
                  <a:cubicBezTo>
                    <a:pt x="101160" y="251137"/>
                    <a:pt x="101160" y="251137"/>
                    <a:pt x="101160" y="249844"/>
                  </a:cubicBezTo>
                  <a:cubicBezTo>
                    <a:pt x="102461" y="249844"/>
                    <a:pt x="102461" y="248552"/>
                    <a:pt x="103761" y="247259"/>
                  </a:cubicBezTo>
                  <a:cubicBezTo>
                    <a:pt x="131080" y="209777"/>
                    <a:pt x="154496" y="169711"/>
                    <a:pt x="177911" y="130936"/>
                  </a:cubicBezTo>
                  <a:cubicBezTo>
                    <a:pt x="181814" y="124474"/>
                    <a:pt x="184416" y="116719"/>
                    <a:pt x="188318" y="110257"/>
                  </a:cubicBezTo>
                  <a:cubicBezTo>
                    <a:pt x="188969" y="108964"/>
                    <a:pt x="189294" y="107995"/>
                    <a:pt x="189131" y="107833"/>
                  </a:cubicBezTo>
                  <a:close/>
                  <a:moveTo>
                    <a:pt x="171134" y="53400"/>
                  </a:moveTo>
                  <a:cubicBezTo>
                    <a:pt x="155476" y="79231"/>
                    <a:pt x="138514" y="105061"/>
                    <a:pt x="121551" y="130892"/>
                  </a:cubicBezTo>
                  <a:cubicBezTo>
                    <a:pt x="107199" y="154139"/>
                    <a:pt x="94151" y="177387"/>
                    <a:pt x="79798" y="200634"/>
                  </a:cubicBezTo>
                  <a:cubicBezTo>
                    <a:pt x="111113" y="151556"/>
                    <a:pt x="141123" y="102478"/>
                    <a:pt x="171134" y="53400"/>
                  </a:cubicBezTo>
                  <a:close/>
                  <a:moveTo>
                    <a:pt x="256293" y="19067"/>
                  </a:moveTo>
                  <a:cubicBezTo>
                    <a:pt x="235710" y="54099"/>
                    <a:pt x="215128" y="91726"/>
                    <a:pt x="193259" y="128055"/>
                  </a:cubicBezTo>
                  <a:cubicBezTo>
                    <a:pt x="172676" y="169574"/>
                    <a:pt x="145661" y="208499"/>
                    <a:pt x="117360" y="247423"/>
                  </a:cubicBezTo>
                  <a:cubicBezTo>
                    <a:pt x="116073" y="250018"/>
                    <a:pt x="113500" y="253910"/>
                    <a:pt x="110928" y="257803"/>
                  </a:cubicBezTo>
                  <a:cubicBezTo>
                    <a:pt x="109641" y="259100"/>
                    <a:pt x="108355" y="259100"/>
                    <a:pt x="107068" y="259100"/>
                  </a:cubicBezTo>
                  <a:cubicBezTo>
                    <a:pt x="116073" y="269480"/>
                    <a:pt x="125078" y="278562"/>
                    <a:pt x="134083" y="288942"/>
                  </a:cubicBezTo>
                  <a:cubicBezTo>
                    <a:pt x="134083" y="287645"/>
                    <a:pt x="134083" y="286347"/>
                    <a:pt x="135370" y="285050"/>
                  </a:cubicBezTo>
                  <a:cubicBezTo>
                    <a:pt x="167530" y="226663"/>
                    <a:pt x="199691" y="169574"/>
                    <a:pt x="233138" y="112486"/>
                  </a:cubicBezTo>
                  <a:cubicBezTo>
                    <a:pt x="238283" y="89131"/>
                    <a:pt x="247288" y="63181"/>
                    <a:pt x="249861" y="54099"/>
                  </a:cubicBezTo>
                  <a:cubicBezTo>
                    <a:pt x="249861" y="51504"/>
                    <a:pt x="256293" y="30745"/>
                    <a:pt x="256293" y="19067"/>
                  </a:cubicBezTo>
                  <a:close/>
                  <a:moveTo>
                    <a:pt x="226484" y="7954"/>
                  </a:moveTo>
                  <a:cubicBezTo>
                    <a:pt x="226484" y="9244"/>
                    <a:pt x="226484" y="9244"/>
                    <a:pt x="225191" y="10534"/>
                  </a:cubicBezTo>
                  <a:cubicBezTo>
                    <a:pt x="220016" y="22143"/>
                    <a:pt x="214842" y="32461"/>
                    <a:pt x="208375" y="44070"/>
                  </a:cubicBezTo>
                  <a:cubicBezTo>
                    <a:pt x="207081" y="47939"/>
                    <a:pt x="207081" y="49229"/>
                    <a:pt x="208375" y="46650"/>
                  </a:cubicBezTo>
                  <a:cubicBezTo>
                    <a:pt x="209668" y="45360"/>
                    <a:pt x="209668" y="45360"/>
                    <a:pt x="210962" y="44070"/>
                  </a:cubicBezTo>
                  <a:cubicBezTo>
                    <a:pt x="210962" y="42780"/>
                    <a:pt x="213549" y="42780"/>
                    <a:pt x="214842" y="41490"/>
                  </a:cubicBezTo>
                  <a:cubicBezTo>
                    <a:pt x="217429" y="41490"/>
                    <a:pt x="221310" y="37621"/>
                    <a:pt x="222603" y="35041"/>
                  </a:cubicBezTo>
                  <a:cubicBezTo>
                    <a:pt x="229071" y="27302"/>
                    <a:pt x="234245" y="18273"/>
                    <a:pt x="240713" y="10534"/>
                  </a:cubicBezTo>
                  <a:cubicBezTo>
                    <a:pt x="240713" y="9244"/>
                    <a:pt x="240713" y="9244"/>
                    <a:pt x="242006" y="7954"/>
                  </a:cubicBezTo>
                  <a:cubicBezTo>
                    <a:pt x="242006" y="7954"/>
                    <a:pt x="242006" y="7954"/>
                    <a:pt x="226484" y="7954"/>
                  </a:cubicBezTo>
                  <a:close/>
                  <a:moveTo>
                    <a:pt x="212143" y="7954"/>
                  </a:moveTo>
                  <a:cubicBezTo>
                    <a:pt x="212143" y="9247"/>
                    <a:pt x="210855" y="9247"/>
                    <a:pt x="210855" y="10541"/>
                  </a:cubicBezTo>
                  <a:cubicBezTo>
                    <a:pt x="167064" y="81666"/>
                    <a:pt x="124561" y="152792"/>
                    <a:pt x="80770" y="223917"/>
                  </a:cubicBezTo>
                  <a:cubicBezTo>
                    <a:pt x="79482" y="225210"/>
                    <a:pt x="78194" y="226504"/>
                    <a:pt x="76906" y="226504"/>
                  </a:cubicBezTo>
                  <a:cubicBezTo>
                    <a:pt x="80770" y="230383"/>
                    <a:pt x="84634" y="234263"/>
                    <a:pt x="88498" y="238142"/>
                  </a:cubicBezTo>
                  <a:cubicBezTo>
                    <a:pt x="88498" y="238142"/>
                    <a:pt x="89786" y="236849"/>
                    <a:pt x="89786" y="235556"/>
                  </a:cubicBezTo>
                  <a:cubicBezTo>
                    <a:pt x="92362" y="231676"/>
                    <a:pt x="94938" y="227797"/>
                    <a:pt x="97514" y="222624"/>
                  </a:cubicBezTo>
                  <a:cubicBezTo>
                    <a:pt x="103954" y="212278"/>
                    <a:pt x="109106" y="203226"/>
                    <a:pt x="115545" y="192881"/>
                  </a:cubicBezTo>
                  <a:cubicBezTo>
                    <a:pt x="121985" y="181242"/>
                    <a:pt x="128425" y="169603"/>
                    <a:pt x="134865" y="157964"/>
                  </a:cubicBezTo>
                  <a:cubicBezTo>
                    <a:pt x="161912" y="108823"/>
                    <a:pt x="187672" y="59682"/>
                    <a:pt x="212143" y="10541"/>
                  </a:cubicBezTo>
                  <a:cubicBezTo>
                    <a:pt x="212143" y="9247"/>
                    <a:pt x="213431" y="9247"/>
                    <a:pt x="213431" y="7954"/>
                  </a:cubicBezTo>
                  <a:cubicBezTo>
                    <a:pt x="213431" y="7954"/>
                    <a:pt x="213431" y="7954"/>
                    <a:pt x="212143" y="7954"/>
                  </a:cubicBezTo>
                  <a:close/>
                  <a:moveTo>
                    <a:pt x="196650" y="7954"/>
                  </a:moveTo>
                  <a:cubicBezTo>
                    <a:pt x="196650" y="9253"/>
                    <a:pt x="196650" y="9253"/>
                    <a:pt x="196650" y="10552"/>
                  </a:cubicBezTo>
                  <a:cubicBezTo>
                    <a:pt x="192907" y="18345"/>
                    <a:pt x="187918" y="26138"/>
                    <a:pt x="184176" y="32633"/>
                  </a:cubicBezTo>
                  <a:cubicBezTo>
                    <a:pt x="187918" y="24839"/>
                    <a:pt x="192907" y="18345"/>
                    <a:pt x="197897" y="10552"/>
                  </a:cubicBezTo>
                  <a:cubicBezTo>
                    <a:pt x="197897" y="9253"/>
                    <a:pt x="199144" y="9253"/>
                    <a:pt x="199144" y="7954"/>
                  </a:cubicBezTo>
                  <a:cubicBezTo>
                    <a:pt x="199144" y="7954"/>
                    <a:pt x="199144" y="7954"/>
                    <a:pt x="196650" y="7954"/>
                  </a:cubicBezTo>
                  <a:close/>
                  <a:moveTo>
                    <a:pt x="178383" y="7954"/>
                  </a:moveTo>
                  <a:cubicBezTo>
                    <a:pt x="177088" y="9249"/>
                    <a:pt x="177088" y="9249"/>
                    <a:pt x="177088" y="10543"/>
                  </a:cubicBezTo>
                  <a:cubicBezTo>
                    <a:pt x="148606" y="48077"/>
                    <a:pt x="121418" y="86905"/>
                    <a:pt x="95525" y="127027"/>
                  </a:cubicBezTo>
                  <a:cubicBezTo>
                    <a:pt x="94230" y="127027"/>
                    <a:pt x="94230" y="128321"/>
                    <a:pt x="94230" y="128321"/>
                  </a:cubicBezTo>
                  <a:cubicBezTo>
                    <a:pt x="95525" y="136087"/>
                    <a:pt x="96819" y="143852"/>
                    <a:pt x="92935" y="146441"/>
                  </a:cubicBezTo>
                  <a:cubicBezTo>
                    <a:pt x="90346" y="149029"/>
                    <a:pt x="85167" y="150324"/>
                    <a:pt x="79989" y="151618"/>
                  </a:cubicBezTo>
                  <a:cubicBezTo>
                    <a:pt x="70926" y="165855"/>
                    <a:pt x="61864" y="181386"/>
                    <a:pt x="54096" y="196917"/>
                  </a:cubicBezTo>
                  <a:cubicBezTo>
                    <a:pt x="52801" y="198212"/>
                    <a:pt x="51506" y="198212"/>
                    <a:pt x="51506" y="198212"/>
                  </a:cubicBezTo>
                  <a:cubicBezTo>
                    <a:pt x="55390" y="203389"/>
                    <a:pt x="57980" y="207271"/>
                    <a:pt x="61864" y="211154"/>
                  </a:cubicBezTo>
                  <a:cubicBezTo>
                    <a:pt x="61864" y="209860"/>
                    <a:pt x="63158" y="208566"/>
                    <a:pt x="63158" y="207271"/>
                  </a:cubicBezTo>
                  <a:cubicBezTo>
                    <a:pt x="73515" y="189152"/>
                    <a:pt x="83873" y="171032"/>
                    <a:pt x="94230" y="152912"/>
                  </a:cubicBezTo>
                  <a:cubicBezTo>
                    <a:pt x="122713" y="105024"/>
                    <a:pt x="156374" y="59725"/>
                    <a:pt x="182267" y="10543"/>
                  </a:cubicBezTo>
                  <a:cubicBezTo>
                    <a:pt x="183562" y="9249"/>
                    <a:pt x="183562" y="9249"/>
                    <a:pt x="184856" y="7954"/>
                  </a:cubicBezTo>
                  <a:cubicBezTo>
                    <a:pt x="184856" y="7954"/>
                    <a:pt x="184856" y="7954"/>
                    <a:pt x="178383" y="7954"/>
                  </a:cubicBezTo>
                  <a:close/>
                  <a:moveTo>
                    <a:pt x="156546" y="7954"/>
                  </a:moveTo>
                  <a:cubicBezTo>
                    <a:pt x="156546" y="9266"/>
                    <a:pt x="156546" y="9266"/>
                    <a:pt x="156546" y="10577"/>
                  </a:cubicBezTo>
                  <a:cubicBezTo>
                    <a:pt x="151254" y="18446"/>
                    <a:pt x="147285" y="27626"/>
                    <a:pt x="143316" y="35494"/>
                  </a:cubicBezTo>
                  <a:cubicBezTo>
                    <a:pt x="141993" y="38117"/>
                    <a:pt x="141993" y="38117"/>
                    <a:pt x="144639" y="35494"/>
                  </a:cubicBezTo>
                  <a:cubicBezTo>
                    <a:pt x="151254" y="27626"/>
                    <a:pt x="157869" y="18446"/>
                    <a:pt x="164483" y="10577"/>
                  </a:cubicBezTo>
                  <a:cubicBezTo>
                    <a:pt x="164483" y="9266"/>
                    <a:pt x="164483" y="9266"/>
                    <a:pt x="165806" y="7954"/>
                  </a:cubicBezTo>
                  <a:cubicBezTo>
                    <a:pt x="165806" y="7954"/>
                    <a:pt x="165806" y="7954"/>
                    <a:pt x="156546" y="7954"/>
                  </a:cubicBezTo>
                  <a:close/>
                  <a:moveTo>
                    <a:pt x="114943" y="7954"/>
                  </a:moveTo>
                  <a:cubicBezTo>
                    <a:pt x="114943" y="9244"/>
                    <a:pt x="114943" y="9244"/>
                    <a:pt x="113641" y="10534"/>
                  </a:cubicBezTo>
                  <a:cubicBezTo>
                    <a:pt x="101925" y="28592"/>
                    <a:pt x="91511" y="46650"/>
                    <a:pt x="81097" y="64708"/>
                  </a:cubicBezTo>
                  <a:cubicBezTo>
                    <a:pt x="79795" y="65997"/>
                    <a:pt x="79795" y="65997"/>
                    <a:pt x="78493" y="65997"/>
                  </a:cubicBezTo>
                  <a:cubicBezTo>
                    <a:pt x="82399" y="81476"/>
                    <a:pt x="86304" y="96954"/>
                    <a:pt x="88907" y="111142"/>
                  </a:cubicBezTo>
                  <a:cubicBezTo>
                    <a:pt x="88907" y="109852"/>
                    <a:pt x="90209" y="108563"/>
                    <a:pt x="90209" y="107273"/>
                  </a:cubicBezTo>
                  <a:cubicBezTo>
                    <a:pt x="108434" y="76316"/>
                    <a:pt x="126658" y="44070"/>
                    <a:pt x="142279" y="10534"/>
                  </a:cubicBezTo>
                  <a:cubicBezTo>
                    <a:pt x="142279" y="9244"/>
                    <a:pt x="143581" y="9244"/>
                    <a:pt x="143581" y="7954"/>
                  </a:cubicBezTo>
                  <a:cubicBezTo>
                    <a:pt x="143581" y="7954"/>
                    <a:pt x="143581" y="7954"/>
                    <a:pt x="114943" y="7954"/>
                  </a:cubicBezTo>
                  <a:close/>
                  <a:moveTo>
                    <a:pt x="80577" y="7954"/>
                  </a:moveTo>
                  <a:cubicBezTo>
                    <a:pt x="79287" y="9266"/>
                    <a:pt x="79287" y="9266"/>
                    <a:pt x="79287" y="10577"/>
                  </a:cubicBezTo>
                  <a:cubicBezTo>
                    <a:pt x="76707" y="14511"/>
                    <a:pt x="74128" y="17134"/>
                    <a:pt x="71548" y="21069"/>
                  </a:cubicBezTo>
                  <a:cubicBezTo>
                    <a:pt x="71548" y="23691"/>
                    <a:pt x="70258" y="23691"/>
                    <a:pt x="68968" y="23691"/>
                  </a:cubicBezTo>
                  <a:cubicBezTo>
                    <a:pt x="70258" y="28937"/>
                    <a:pt x="71548" y="34183"/>
                    <a:pt x="72838" y="38117"/>
                  </a:cubicBezTo>
                  <a:cubicBezTo>
                    <a:pt x="74128" y="36806"/>
                    <a:pt x="74128" y="35494"/>
                    <a:pt x="74128" y="34183"/>
                  </a:cubicBezTo>
                  <a:cubicBezTo>
                    <a:pt x="79287" y="26314"/>
                    <a:pt x="83157" y="18446"/>
                    <a:pt x="88316" y="10577"/>
                  </a:cubicBezTo>
                  <a:cubicBezTo>
                    <a:pt x="88316" y="9266"/>
                    <a:pt x="88316" y="9266"/>
                    <a:pt x="89606" y="7954"/>
                  </a:cubicBezTo>
                  <a:cubicBezTo>
                    <a:pt x="89606" y="7954"/>
                    <a:pt x="89606" y="7954"/>
                    <a:pt x="80577" y="7954"/>
                  </a:cubicBezTo>
                  <a:close/>
                  <a:moveTo>
                    <a:pt x="253004" y="684"/>
                  </a:moveTo>
                  <a:cubicBezTo>
                    <a:pt x="264012" y="2470"/>
                    <a:pt x="271458" y="8315"/>
                    <a:pt x="267573" y="24551"/>
                  </a:cubicBezTo>
                  <a:cubicBezTo>
                    <a:pt x="266278" y="29746"/>
                    <a:pt x="262393" y="44034"/>
                    <a:pt x="257213" y="62218"/>
                  </a:cubicBezTo>
                  <a:cubicBezTo>
                    <a:pt x="257213" y="62218"/>
                    <a:pt x="257213" y="63517"/>
                    <a:pt x="257213" y="64816"/>
                  </a:cubicBezTo>
                  <a:cubicBezTo>
                    <a:pt x="257213" y="64816"/>
                    <a:pt x="257213" y="64816"/>
                    <a:pt x="244262" y="123264"/>
                  </a:cubicBezTo>
                  <a:cubicBezTo>
                    <a:pt x="242967" y="133655"/>
                    <a:pt x="242967" y="141449"/>
                    <a:pt x="244262" y="144046"/>
                  </a:cubicBezTo>
                  <a:cubicBezTo>
                    <a:pt x="259803" y="142747"/>
                    <a:pt x="320671" y="136253"/>
                    <a:pt x="323261" y="151839"/>
                  </a:cubicBezTo>
                  <a:cubicBezTo>
                    <a:pt x="324556" y="170024"/>
                    <a:pt x="293475" y="193403"/>
                    <a:pt x="281819" y="205093"/>
                  </a:cubicBezTo>
                  <a:cubicBezTo>
                    <a:pt x="253328" y="237564"/>
                    <a:pt x="223541" y="270036"/>
                    <a:pt x="195049" y="301209"/>
                  </a:cubicBezTo>
                  <a:cubicBezTo>
                    <a:pt x="182099" y="315496"/>
                    <a:pt x="170443" y="334979"/>
                    <a:pt x="151017" y="325887"/>
                  </a:cubicBezTo>
                  <a:cubicBezTo>
                    <a:pt x="143247" y="323289"/>
                    <a:pt x="134181" y="309002"/>
                    <a:pt x="129001" y="303807"/>
                  </a:cubicBezTo>
                  <a:cubicBezTo>
                    <a:pt x="113460" y="286921"/>
                    <a:pt x="99214" y="270036"/>
                    <a:pt x="83674" y="253151"/>
                  </a:cubicBezTo>
                  <a:cubicBezTo>
                    <a:pt x="56477" y="223277"/>
                    <a:pt x="30575" y="194702"/>
                    <a:pt x="4674" y="166127"/>
                  </a:cubicBezTo>
                  <a:cubicBezTo>
                    <a:pt x="-19932" y="138851"/>
                    <a:pt x="60362" y="144046"/>
                    <a:pt x="65543" y="144046"/>
                  </a:cubicBezTo>
                  <a:cubicBezTo>
                    <a:pt x="70723" y="144046"/>
                    <a:pt x="77198" y="144046"/>
                    <a:pt x="83674" y="144046"/>
                  </a:cubicBezTo>
                  <a:cubicBezTo>
                    <a:pt x="88854" y="144046"/>
                    <a:pt x="82379" y="144046"/>
                    <a:pt x="82379" y="141449"/>
                  </a:cubicBezTo>
                  <a:cubicBezTo>
                    <a:pt x="81084" y="134954"/>
                    <a:pt x="79788" y="127161"/>
                    <a:pt x="77198" y="120667"/>
                  </a:cubicBezTo>
                  <a:cubicBezTo>
                    <a:pt x="72018" y="97287"/>
                    <a:pt x="66838" y="73908"/>
                    <a:pt x="61658" y="50528"/>
                  </a:cubicBezTo>
                  <a:cubicBezTo>
                    <a:pt x="56477" y="27149"/>
                    <a:pt x="46116" y="1171"/>
                    <a:pt x="79788" y="1171"/>
                  </a:cubicBezTo>
                  <a:cubicBezTo>
                    <a:pt x="79788" y="1171"/>
                    <a:pt x="79788" y="1171"/>
                    <a:pt x="217066" y="1171"/>
                  </a:cubicBezTo>
                  <a:cubicBezTo>
                    <a:pt x="227426" y="1171"/>
                    <a:pt x="241996" y="-1102"/>
                    <a:pt x="253004" y="684"/>
                  </a:cubicBezTo>
                  <a:close/>
                </a:path>
              </a:pathLst>
            </a:custGeom>
            <a:solidFill>
              <a:schemeClr val="accent3">
                <a:lumMod val="60000"/>
                <a:lumOff val="40000"/>
              </a:schemeClr>
            </a:solidFill>
            <a:ln>
              <a:noFill/>
            </a:ln>
          </p:spPr>
        </p:sp>
        <p:grpSp>
          <p:nvGrpSpPr>
            <p:cNvPr id="50" name="组合 49"/>
            <p:cNvGrpSpPr/>
            <p:nvPr/>
          </p:nvGrpSpPr>
          <p:grpSpPr>
            <a:xfrm>
              <a:off x="857781" y="5558773"/>
              <a:ext cx="2241974" cy="1004631"/>
              <a:chOff x="2475033" y="3040458"/>
              <a:chExt cx="2241974" cy="1004631"/>
            </a:xfrm>
          </p:grpSpPr>
          <p:sp>
            <p:nvSpPr>
              <p:cNvPr id="51" name="任意多边形: 形状 50"/>
              <p:cNvSpPr/>
              <p:nvPr/>
            </p:nvSpPr>
            <p:spPr>
              <a:xfrm rot="5400000">
                <a:off x="3272962" y="3327516"/>
                <a:ext cx="638083" cy="63967"/>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1587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2475033" y="3664536"/>
                <a:ext cx="2241974" cy="380553"/>
              </a:xfrm>
              <a:prstGeom prst="rect">
                <a:avLst/>
              </a:prstGeom>
            </p:spPr>
            <p:txBody>
              <a:bodyPr wrap="square">
                <a:spAutoFit/>
              </a:bodyPr>
              <a:lstStyle/>
              <a:p>
                <a:pPr algn="ctr">
                  <a:lnSpc>
                    <a:spcPct val="120000"/>
                  </a:lnSpc>
                </a:pPr>
                <a:r>
                  <a:rPr lang="zh-CN" altLang="en-US" dirty="0">
                    <a:solidFill>
                      <a:schemeClr val="accent5"/>
                    </a:solidFill>
                    <a:latin typeface="幼圆" panose="02010509060101010101" pitchFamily="49" charset="-122"/>
                    <a:ea typeface="幼圆" panose="02010509060101010101" pitchFamily="49" charset="-122"/>
                  </a:rPr>
                  <a:t>园长用户</a:t>
                </a:r>
              </a:p>
            </p:txBody>
          </p:sp>
        </p:grpSp>
      </p:grpSp>
      <p:grpSp>
        <p:nvGrpSpPr>
          <p:cNvPr id="66" name="组合 65"/>
          <p:cNvGrpSpPr/>
          <p:nvPr/>
        </p:nvGrpSpPr>
        <p:grpSpPr>
          <a:xfrm>
            <a:off x="6012166" y="4625564"/>
            <a:ext cx="2241974" cy="1860809"/>
            <a:chOff x="5640556" y="4403385"/>
            <a:chExt cx="2241974" cy="1860809"/>
          </a:xfrm>
        </p:grpSpPr>
        <p:sp>
          <p:nvSpPr>
            <p:cNvPr id="29" name="sketched-down-arrow_36677"/>
            <p:cNvSpPr>
              <a:spLocks noChangeAspect="1"/>
            </p:cNvSpPr>
            <p:nvPr/>
          </p:nvSpPr>
          <p:spPr bwMode="auto">
            <a:xfrm>
              <a:off x="6437484" y="4403385"/>
              <a:ext cx="628526" cy="638083"/>
            </a:xfrm>
            <a:custGeom>
              <a:avLst/>
              <a:gdLst>
                <a:gd name="connsiteX0" fmla="*/ 182296 w 323300"/>
                <a:gd name="connsiteY0" fmla="*/ 253418 h 328216"/>
                <a:gd name="connsiteX1" fmla="*/ 152850 w 323300"/>
                <a:gd name="connsiteY1" fmla="*/ 290770 h 328216"/>
                <a:gd name="connsiteX2" fmla="*/ 146449 w 323300"/>
                <a:gd name="connsiteY2" fmla="*/ 299786 h 328216"/>
                <a:gd name="connsiteX3" fmla="*/ 145168 w 323300"/>
                <a:gd name="connsiteY3" fmla="*/ 301074 h 328216"/>
                <a:gd name="connsiteX4" fmla="*/ 147729 w 323300"/>
                <a:gd name="connsiteY4" fmla="*/ 304937 h 328216"/>
                <a:gd name="connsiteX5" fmla="*/ 160531 w 323300"/>
                <a:gd name="connsiteY5" fmla="*/ 319105 h 328216"/>
                <a:gd name="connsiteX6" fmla="*/ 161812 w 323300"/>
                <a:gd name="connsiteY6" fmla="*/ 316529 h 328216"/>
                <a:gd name="connsiteX7" fmla="*/ 183576 w 323300"/>
                <a:gd name="connsiteY7" fmla="*/ 254706 h 328216"/>
                <a:gd name="connsiteX8" fmla="*/ 182296 w 323300"/>
                <a:gd name="connsiteY8" fmla="*/ 253418 h 328216"/>
                <a:gd name="connsiteX9" fmla="*/ 210521 w 323300"/>
                <a:gd name="connsiteY9" fmla="*/ 180415 h 328216"/>
                <a:gd name="connsiteX10" fmla="*/ 201261 w 323300"/>
                <a:gd name="connsiteY10" fmla="*/ 196001 h 328216"/>
                <a:gd name="connsiteX11" fmla="*/ 173479 w 323300"/>
                <a:gd name="connsiteY11" fmla="*/ 246658 h 328216"/>
                <a:gd name="connsiteX12" fmla="*/ 174802 w 323300"/>
                <a:gd name="connsiteY12" fmla="*/ 246658 h 328216"/>
                <a:gd name="connsiteX13" fmla="*/ 198615 w 323300"/>
                <a:gd name="connsiteY13" fmla="*/ 212887 h 328216"/>
                <a:gd name="connsiteX14" fmla="*/ 203907 w 323300"/>
                <a:gd name="connsiteY14" fmla="*/ 201197 h 328216"/>
                <a:gd name="connsiteX15" fmla="*/ 210521 w 323300"/>
                <a:gd name="connsiteY15" fmla="*/ 181714 h 328216"/>
                <a:gd name="connsiteX16" fmla="*/ 210521 w 323300"/>
                <a:gd name="connsiteY16" fmla="*/ 180415 h 328216"/>
                <a:gd name="connsiteX17" fmla="*/ 307728 w 323300"/>
                <a:gd name="connsiteY17" fmla="*/ 155592 h 328216"/>
                <a:gd name="connsiteX18" fmla="*/ 297568 w 323300"/>
                <a:gd name="connsiteY18" fmla="*/ 174642 h 328216"/>
                <a:gd name="connsiteX19" fmla="*/ 307728 w 323300"/>
                <a:gd name="connsiteY19" fmla="*/ 155592 h 328216"/>
                <a:gd name="connsiteX20" fmla="*/ 265967 w 323300"/>
                <a:gd name="connsiteY20" fmla="*/ 150829 h 328216"/>
                <a:gd name="connsiteX21" fmla="*/ 265967 w 323300"/>
                <a:gd name="connsiteY21" fmla="*/ 153415 h 328216"/>
                <a:gd name="connsiteX22" fmla="*/ 205493 w 323300"/>
                <a:gd name="connsiteY22" fmla="*/ 276242 h 328216"/>
                <a:gd name="connsiteX23" fmla="*/ 258079 w 323300"/>
                <a:gd name="connsiteY23" fmla="*/ 219354 h 328216"/>
                <a:gd name="connsiteX24" fmla="*/ 287002 w 323300"/>
                <a:gd name="connsiteY24" fmla="*/ 153415 h 328216"/>
                <a:gd name="connsiteX25" fmla="*/ 289631 w 323300"/>
                <a:gd name="connsiteY25" fmla="*/ 150829 h 328216"/>
                <a:gd name="connsiteX26" fmla="*/ 265967 w 323300"/>
                <a:gd name="connsiteY26" fmla="*/ 150829 h 328216"/>
                <a:gd name="connsiteX27" fmla="*/ 249532 w 323300"/>
                <a:gd name="connsiteY27" fmla="*/ 150829 h 328216"/>
                <a:gd name="connsiteX28" fmla="*/ 248239 w 323300"/>
                <a:gd name="connsiteY28" fmla="*/ 153404 h 328216"/>
                <a:gd name="connsiteX29" fmla="*/ 219781 w 323300"/>
                <a:gd name="connsiteY29" fmla="*/ 198454 h 328216"/>
                <a:gd name="connsiteX30" fmla="*/ 214607 w 323300"/>
                <a:gd name="connsiteY30" fmla="*/ 210039 h 328216"/>
                <a:gd name="connsiteX31" fmla="*/ 186150 w 323300"/>
                <a:gd name="connsiteY31" fmla="*/ 289843 h 328216"/>
                <a:gd name="connsiteX32" fmla="*/ 252119 w 323300"/>
                <a:gd name="connsiteY32" fmla="*/ 153404 h 328216"/>
                <a:gd name="connsiteX33" fmla="*/ 254706 w 323300"/>
                <a:gd name="connsiteY33" fmla="*/ 150829 h 328216"/>
                <a:gd name="connsiteX34" fmla="*/ 249532 w 323300"/>
                <a:gd name="connsiteY34" fmla="*/ 150829 h 328216"/>
                <a:gd name="connsiteX35" fmla="*/ 49248 w 323300"/>
                <a:gd name="connsiteY35" fmla="*/ 150049 h 328216"/>
                <a:gd name="connsiteX36" fmla="*/ 33016 w 323300"/>
                <a:gd name="connsiteY36" fmla="*/ 150532 h 328216"/>
                <a:gd name="connsiteX37" fmla="*/ 31755 w 323300"/>
                <a:gd name="connsiteY37" fmla="*/ 153112 h 328216"/>
                <a:gd name="connsiteX38" fmla="*/ 25452 w 323300"/>
                <a:gd name="connsiteY38" fmla="*/ 164720 h 328216"/>
                <a:gd name="connsiteX39" fmla="*/ 22931 w 323300"/>
                <a:gd name="connsiteY39" fmla="*/ 167300 h 328216"/>
                <a:gd name="connsiteX40" fmla="*/ 44362 w 323300"/>
                <a:gd name="connsiteY40" fmla="*/ 190517 h 328216"/>
                <a:gd name="connsiteX41" fmla="*/ 45623 w 323300"/>
                <a:gd name="connsiteY41" fmla="*/ 186648 h 328216"/>
                <a:gd name="connsiteX42" fmla="*/ 65794 w 323300"/>
                <a:gd name="connsiteY42" fmla="*/ 150532 h 328216"/>
                <a:gd name="connsiteX43" fmla="*/ 60752 w 323300"/>
                <a:gd name="connsiteY43" fmla="*/ 150532 h 328216"/>
                <a:gd name="connsiteX44" fmla="*/ 49248 w 323300"/>
                <a:gd name="connsiteY44" fmla="*/ 150049 h 328216"/>
                <a:gd name="connsiteX45" fmla="*/ 189131 w 323300"/>
                <a:gd name="connsiteY45" fmla="*/ 107833 h 328216"/>
                <a:gd name="connsiteX46" fmla="*/ 187017 w 323300"/>
                <a:gd name="connsiteY46" fmla="*/ 110257 h 328216"/>
                <a:gd name="connsiteX47" fmla="*/ 107664 w 323300"/>
                <a:gd name="connsiteY47" fmla="*/ 229165 h 328216"/>
                <a:gd name="connsiteX48" fmla="*/ 98558 w 323300"/>
                <a:gd name="connsiteY48" fmla="*/ 245967 h 328216"/>
                <a:gd name="connsiteX49" fmla="*/ 95956 w 323300"/>
                <a:gd name="connsiteY49" fmla="*/ 247259 h 328216"/>
                <a:gd name="connsiteX50" fmla="*/ 99859 w 323300"/>
                <a:gd name="connsiteY50" fmla="*/ 252429 h 328216"/>
                <a:gd name="connsiteX51" fmla="*/ 101160 w 323300"/>
                <a:gd name="connsiteY51" fmla="*/ 249844 h 328216"/>
                <a:gd name="connsiteX52" fmla="*/ 103761 w 323300"/>
                <a:gd name="connsiteY52" fmla="*/ 247259 h 328216"/>
                <a:gd name="connsiteX53" fmla="*/ 177911 w 323300"/>
                <a:gd name="connsiteY53" fmla="*/ 130936 h 328216"/>
                <a:gd name="connsiteX54" fmla="*/ 188318 w 323300"/>
                <a:gd name="connsiteY54" fmla="*/ 110257 h 328216"/>
                <a:gd name="connsiteX55" fmla="*/ 189131 w 323300"/>
                <a:gd name="connsiteY55" fmla="*/ 107833 h 328216"/>
                <a:gd name="connsiteX56" fmla="*/ 171134 w 323300"/>
                <a:gd name="connsiteY56" fmla="*/ 53400 h 328216"/>
                <a:gd name="connsiteX57" fmla="*/ 121551 w 323300"/>
                <a:gd name="connsiteY57" fmla="*/ 130892 h 328216"/>
                <a:gd name="connsiteX58" fmla="*/ 79798 w 323300"/>
                <a:gd name="connsiteY58" fmla="*/ 200634 h 328216"/>
                <a:gd name="connsiteX59" fmla="*/ 171134 w 323300"/>
                <a:gd name="connsiteY59" fmla="*/ 53400 h 328216"/>
                <a:gd name="connsiteX60" fmla="*/ 256293 w 323300"/>
                <a:gd name="connsiteY60" fmla="*/ 19067 h 328216"/>
                <a:gd name="connsiteX61" fmla="*/ 193259 w 323300"/>
                <a:gd name="connsiteY61" fmla="*/ 128055 h 328216"/>
                <a:gd name="connsiteX62" fmla="*/ 117360 w 323300"/>
                <a:gd name="connsiteY62" fmla="*/ 247423 h 328216"/>
                <a:gd name="connsiteX63" fmla="*/ 110928 w 323300"/>
                <a:gd name="connsiteY63" fmla="*/ 257803 h 328216"/>
                <a:gd name="connsiteX64" fmla="*/ 107068 w 323300"/>
                <a:gd name="connsiteY64" fmla="*/ 259100 h 328216"/>
                <a:gd name="connsiteX65" fmla="*/ 134083 w 323300"/>
                <a:gd name="connsiteY65" fmla="*/ 288942 h 328216"/>
                <a:gd name="connsiteX66" fmla="*/ 135370 w 323300"/>
                <a:gd name="connsiteY66" fmla="*/ 285050 h 328216"/>
                <a:gd name="connsiteX67" fmla="*/ 233138 w 323300"/>
                <a:gd name="connsiteY67" fmla="*/ 112486 h 328216"/>
                <a:gd name="connsiteX68" fmla="*/ 249861 w 323300"/>
                <a:gd name="connsiteY68" fmla="*/ 54099 h 328216"/>
                <a:gd name="connsiteX69" fmla="*/ 256293 w 323300"/>
                <a:gd name="connsiteY69" fmla="*/ 19067 h 328216"/>
                <a:gd name="connsiteX70" fmla="*/ 226484 w 323300"/>
                <a:gd name="connsiteY70" fmla="*/ 7954 h 328216"/>
                <a:gd name="connsiteX71" fmla="*/ 225191 w 323300"/>
                <a:gd name="connsiteY71" fmla="*/ 10534 h 328216"/>
                <a:gd name="connsiteX72" fmla="*/ 208375 w 323300"/>
                <a:gd name="connsiteY72" fmla="*/ 44070 h 328216"/>
                <a:gd name="connsiteX73" fmla="*/ 208375 w 323300"/>
                <a:gd name="connsiteY73" fmla="*/ 46650 h 328216"/>
                <a:gd name="connsiteX74" fmla="*/ 210962 w 323300"/>
                <a:gd name="connsiteY74" fmla="*/ 44070 h 328216"/>
                <a:gd name="connsiteX75" fmla="*/ 214842 w 323300"/>
                <a:gd name="connsiteY75" fmla="*/ 41490 h 328216"/>
                <a:gd name="connsiteX76" fmla="*/ 222603 w 323300"/>
                <a:gd name="connsiteY76" fmla="*/ 35041 h 328216"/>
                <a:gd name="connsiteX77" fmla="*/ 240713 w 323300"/>
                <a:gd name="connsiteY77" fmla="*/ 10534 h 328216"/>
                <a:gd name="connsiteX78" fmla="*/ 242006 w 323300"/>
                <a:gd name="connsiteY78" fmla="*/ 7954 h 328216"/>
                <a:gd name="connsiteX79" fmla="*/ 226484 w 323300"/>
                <a:gd name="connsiteY79" fmla="*/ 7954 h 328216"/>
                <a:gd name="connsiteX80" fmla="*/ 212143 w 323300"/>
                <a:gd name="connsiteY80" fmla="*/ 7954 h 328216"/>
                <a:gd name="connsiteX81" fmla="*/ 210855 w 323300"/>
                <a:gd name="connsiteY81" fmla="*/ 10541 h 328216"/>
                <a:gd name="connsiteX82" fmla="*/ 80770 w 323300"/>
                <a:gd name="connsiteY82" fmla="*/ 223917 h 328216"/>
                <a:gd name="connsiteX83" fmla="*/ 76906 w 323300"/>
                <a:gd name="connsiteY83" fmla="*/ 226504 h 328216"/>
                <a:gd name="connsiteX84" fmla="*/ 88498 w 323300"/>
                <a:gd name="connsiteY84" fmla="*/ 238142 h 328216"/>
                <a:gd name="connsiteX85" fmla="*/ 89786 w 323300"/>
                <a:gd name="connsiteY85" fmla="*/ 235556 h 328216"/>
                <a:gd name="connsiteX86" fmla="*/ 97514 w 323300"/>
                <a:gd name="connsiteY86" fmla="*/ 222624 h 328216"/>
                <a:gd name="connsiteX87" fmla="*/ 115545 w 323300"/>
                <a:gd name="connsiteY87" fmla="*/ 192881 h 328216"/>
                <a:gd name="connsiteX88" fmla="*/ 134865 w 323300"/>
                <a:gd name="connsiteY88" fmla="*/ 157964 h 328216"/>
                <a:gd name="connsiteX89" fmla="*/ 212143 w 323300"/>
                <a:gd name="connsiteY89" fmla="*/ 10541 h 328216"/>
                <a:gd name="connsiteX90" fmla="*/ 213431 w 323300"/>
                <a:gd name="connsiteY90" fmla="*/ 7954 h 328216"/>
                <a:gd name="connsiteX91" fmla="*/ 212143 w 323300"/>
                <a:gd name="connsiteY91" fmla="*/ 7954 h 328216"/>
                <a:gd name="connsiteX92" fmla="*/ 196650 w 323300"/>
                <a:gd name="connsiteY92" fmla="*/ 7954 h 328216"/>
                <a:gd name="connsiteX93" fmla="*/ 196650 w 323300"/>
                <a:gd name="connsiteY93" fmla="*/ 10552 h 328216"/>
                <a:gd name="connsiteX94" fmla="*/ 184176 w 323300"/>
                <a:gd name="connsiteY94" fmla="*/ 32633 h 328216"/>
                <a:gd name="connsiteX95" fmla="*/ 197897 w 323300"/>
                <a:gd name="connsiteY95" fmla="*/ 10552 h 328216"/>
                <a:gd name="connsiteX96" fmla="*/ 199144 w 323300"/>
                <a:gd name="connsiteY96" fmla="*/ 7954 h 328216"/>
                <a:gd name="connsiteX97" fmla="*/ 196650 w 323300"/>
                <a:gd name="connsiteY97" fmla="*/ 7954 h 328216"/>
                <a:gd name="connsiteX98" fmla="*/ 178383 w 323300"/>
                <a:gd name="connsiteY98" fmla="*/ 7954 h 328216"/>
                <a:gd name="connsiteX99" fmla="*/ 177088 w 323300"/>
                <a:gd name="connsiteY99" fmla="*/ 10543 h 328216"/>
                <a:gd name="connsiteX100" fmla="*/ 95525 w 323300"/>
                <a:gd name="connsiteY100" fmla="*/ 127027 h 328216"/>
                <a:gd name="connsiteX101" fmla="*/ 94230 w 323300"/>
                <a:gd name="connsiteY101" fmla="*/ 128321 h 328216"/>
                <a:gd name="connsiteX102" fmla="*/ 92935 w 323300"/>
                <a:gd name="connsiteY102" fmla="*/ 146441 h 328216"/>
                <a:gd name="connsiteX103" fmla="*/ 79989 w 323300"/>
                <a:gd name="connsiteY103" fmla="*/ 151618 h 328216"/>
                <a:gd name="connsiteX104" fmla="*/ 54096 w 323300"/>
                <a:gd name="connsiteY104" fmla="*/ 196917 h 328216"/>
                <a:gd name="connsiteX105" fmla="*/ 51506 w 323300"/>
                <a:gd name="connsiteY105" fmla="*/ 198212 h 328216"/>
                <a:gd name="connsiteX106" fmla="*/ 61864 w 323300"/>
                <a:gd name="connsiteY106" fmla="*/ 211154 h 328216"/>
                <a:gd name="connsiteX107" fmla="*/ 63158 w 323300"/>
                <a:gd name="connsiteY107" fmla="*/ 207271 h 328216"/>
                <a:gd name="connsiteX108" fmla="*/ 94230 w 323300"/>
                <a:gd name="connsiteY108" fmla="*/ 152912 h 328216"/>
                <a:gd name="connsiteX109" fmla="*/ 182267 w 323300"/>
                <a:gd name="connsiteY109" fmla="*/ 10543 h 328216"/>
                <a:gd name="connsiteX110" fmla="*/ 184856 w 323300"/>
                <a:gd name="connsiteY110" fmla="*/ 7954 h 328216"/>
                <a:gd name="connsiteX111" fmla="*/ 178383 w 323300"/>
                <a:gd name="connsiteY111" fmla="*/ 7954 h 328216"/>
                <a:gd name="connsiteX112" fmla="*/ 156546 w 323300"/>
                <a:gd name="connsiteY112" fmla="*/ 7954 h 328216"/>
                <a:gd name="connsiteX113" fmla="*/ 156546 w 323300"/>
                <a:gd name="connsiteY113" fmla="*/ 10577 h 328216"/>
                <a:gd name="connsiteX114" fmla="*/ 143316 w 323300"/>
                <a:gd name="connsiteY114" fmla="*/ 35494 h 328216"/>
                <a:gd name="connsiteX115" fmla="*/ 144639 w 323300"/>
                <a:gd name="connsiteY115" fmla="*/ 35494 h 328216"/>
                <a:gd name="connsiteX116" fmla="*/ 164483 w 323300"/>
                <a:gd name="connsiteY116" fmla="*/ 10577 h 328216"/>
                <a:gd name="connsiteX117" fmla="*/ 165806 w 323300"/>
                <a:gd name="connsiteY117" fmla="*/ 7954 h 328216"/>
                <a:gd name="connsiteX118" fmla="*/ 156546 w 323300"/>
                <a:gd name="connsiteY118" fmla="*/ 7954 h 328216"/>
                <a:gd name="connsiteX119" fmla="*/ 114943 w 323300"/>
                <a:gd name="connsiteY119" fmla="*/ 7954 h 328216"/>
                <a:gd name="connsiteX120" fmla="*/ 113641 w 323300"/>
                <a:gd name="connsiteY120" fmla="*/ 10534 h 328216"/>
                <a:gd name="connsiteX121" fmla="*/ 81097 w 323300"/>
                <a:gd name="connsiteY121" fmla="*/ 64708 h 328216"/>
                <a:gd name="connsiteX122" fmla="*/ 78493 w 323300"/>
                <a:gd name="connsiteY122" fmla="*/ 65997 h 328216"/>
                <a:gd name="connsiteX123" fmla="*/ 88907 w 323300"/>
                <a:gd name="connsiteY123" fmla="*/ 111142 h 328216"/>
                <a:gd name="connsiteX124" fmla="*/ 90209 w 323300"/>
                <a:gd name="connsiteY124" fmla="*/ 107273 h 328216"/>
                <a:gd name="connsiteX125" fmla="*/ 142279 w 323300"/>
                <a:gd name="connsiteY125" fmla="*/ 10534 h 328216"/>
                <a:gd name="connsiteX126" fmla="*/ 143581 w 323300"/>
                <a:gd name="connsiteY126" fmla="*/ 7954 h 328216"/>
                <a:gd name="connsiteX127" fmla="*/ 114943 w 323300"/>
                <a:gd name="connsiteY127" fmla="*/ 7954 h 328216"/>
                <a:gd name="connsiteX128" fmla="*/ 80577 w 323300"/>
                <a:gd name="connsiteY128" fmla="*/ 7954 h 328216"/>
                <a:gd name="connsiteX129" fmla="*/ 79287 w 323300"/>
                <a:gd name="connsiteY129" fmla="*/ 10577 h 328216"/>
                <a:gd name="connsiteX130" fmla="*/ 71548 w 323300"/>
                <a:gd name="connsiteY130" fmla="*/ 21069 h 328216"/>
                <a:gd name="connsiteX131" fmla="*/ 68968 w 323300"/>
                <a:gd name="connsiteY131" fmla="*/ 23691 h 328216"/>
                <a:gd name="connsiteX132" fmla="*/ 72838 w 323300"/>
                <a:gd name="connsiteY132" fmla="*/ 38117 h 328216"/>
                <a:gd name="connsiteX133" fmla="*/ 74128 w 323300"/>
                <a:gd name="connsiteY133" fmla="*/ 34183 h 328216"/>
                <a:gd name="connsiteX134" fmla="*/ 88316 w 323300"/>
                <a:gd name="connsiteY134" fmla="*/ 10577 h 328216"/>
                <a:gd name="connsiteX135" fmla="*/ 89606 w 323300"/>
                <a:gd name="connsiteY135" fmla="*/ 7954 h 328216"/>
                <a:gd name="connsiteX136" fmla="*/ 80577 w 323300"/>
                <a:gd name="connsiteY136" fmla="*/ 7954 h 328216"/>
                <a:gd name="connsiteX137" fmla="*/ 253004 w 323300"/>
                <a:gd name="connsiteY137" fmla="*/ 684 h 328216"/>
                <a:gd name="connsiteX138" fmla="*/ 267573 w 323300"/>
                <a:gd name="connsiteY138" fmla="*/ 24551 h 328216"/>
                <a:gd name="connsiteX139" fmla="*/ 257213 w 323300"/>
                <a:gd name="connsiteY139" fmla="*/ 62218 h 328216"/>
                <a:gd name="connsiteX140" fmla="*/ 257213 w 323300"/>
                <a:gd name="connsiteY140" fmla="*/ 64816 h 328216"/>
                <a:gd name="connsiteX141" fmla="*/ 244262 w 323300"/>
                <a:gd name="connsiteY141" fmla="*/ 123264 h 328216"/>
                <a:gd name="connsiteX142" fmla="*/ 244262 w 323300"/>
                <a:gd name="connsiteY142" fmla="*/ 144046 h 328216"/>
                <a:gd name="connsiteX143" fmla="*/ 323261 w 323300"/>
                <a:gd name="connsiteY143" fmla="*/ 151839 h 328216"/>
                <a:gd name="connsiteX144" fmla="*/ 281819 w 323300"/>
                <a:gd name="connsiteY144" fmla="*/ 205093 h 328216"/>
                <a:gd name="connsiteX145" fmla="*/ 195049 w 323300"/>
                <a:gd name="connsiteY145" fmla="*/ 301209 h 328216"/>
                <a:gd name="connsiteX146" fmla="*/ 151017 w 323300"/>
                <a:gd name="connsiteY146" fmla="*/ 325887 h 328216"/>
                <a:gd name="connsiteX147" fmla="*/ 129001 w 323300"/>
                <a:gd name="connsiteY147" fmla="*/ 303807 h 328216"/>
                <a:gd name="connsiteX148" fmla="*/ 83674 w 323300"/>
                <a:gd name="connsiteY148" fmla="*/ 253151 h 328216"/>
                <a:gd name="connsiteX149" fmla="*/ 4674 w 323300"/>
                <a:gd name="connsiteY149" fmla="*/ 166127 h 328216"/>
                <a:gd name="connsiteX150" fmla="*/ 65543 w 323300"/>
                <a:gd name="connsiteY150" fmla="*/ 144046 h 328216"/>
                <a:gd name="connsiteX151" fmla="*/ 83674 w 323300"/>
                <a:gd name="connsiteY151" fmla="*/ 144046 h 328216"/>
                <a:gd name="connsiteX152" fmla="*/ 82379 w 323300"/>
                <a:gd name="connsiteY152" fmla="*/ 141449 h 328216"/>
                <a:gd name="connsiteX153" fmla="*/ 77198 w 323300"/>
                <a:gd name="connsiteY153" fmla="*/ 120667 h 328216"/>
                <a:gd name="connsiteX154" fmla="*/ 61658 w 323300"/>
                <a:gd name="connsiteY154" fmla="*/ 50528 h 328216"/>
                <a:gd name="connsiteX155" fmla="*/ 79788 w 323300"/>
                <a:gd name="connsiteY155" fmla="*/ 1171 h 328216"/>
                <a:gd name="connsiteX156" fmla="*/ 217066 w 323300"/>
                <a:gd name="connsiteY156" fmla="*/ 1171 h 328216"/>
                <a:gd name="connsiteX157" fmla="*/ 253004 w 323300"/>
                <a:gd name="connsiteY157" fmla="*/ 684 h 32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323300" h="328216">
                  <a:moveTo>
                    <a:pt x="182296" y="253418"/>
                  </a:moveTo>
                  <a:cubicBezTo>
                    <a:pt x="173334" y="266298"/>
                    <a:pt x="163092" y="277890"/>
                    <a:pt x="152850" y="290770"/>
                  </a:cubicBezTo>
                  <a:cubicBezTo>
                    <a:pt x="151570" y="293346"/>
                    <a:pt x="147729" y="297210"/>
                    <a:pt x="146449" y="299786"/>
                  </a:cubicBezTo>
                  <a:cubicBezTo>
                    <a:pt x="146449" y="301074"/>
                    <a:pt x="145168" y="301074"/>
                    <a:pt x="145168" y="301074"/>
                  </a:cubicBezTo>
                  <a:cubicBezTo>
                    <a:pt x="145168" y="302361"/>
                    <a:pt x="146449" y="303649"/>
                    <a:pt x="147729" y="304937"/>
                  </a:cubicBezTo>
                  <a:cubicBezTo>
                    <a:pt x="150289" y="307513"/>
                    <a:pt x="155410" y="316529"/>
                    <a:pt x="160531" y="319105"/>
                  </a:cubicBezTo>
                  <a:cubicBezTo>
                    <a:pt x="160531" y="317817"/>
                    <a:pt x="161812" y="316529"/>
                    <a:pt x="161812" y="316529"/>
                  </a:cubicBezTo>
                  <a:cubicBezTo>
                    <a:pt x="169493" y="295922"/>
                    <a:pt x="177175" y="275314"/>
                    <a:pt x="183576" y="254706"/>
                  </a:cubicBezTo>
                  <a:cubicBezTo>
                    <a:pt x="184856" y="250842"/>
                    <a:pt x="184856" y="250842"/>
                    <a:pt x="182296" y="253418"/>
                  </a:cubicBezTo>
                  <a:close/>
                  <a:moveTo>
                    <a:pt x="210521" y="180415"/>
                  </a:moveTo>
                  <a:cubicBezTo>
                    <a:pt x="206553" y="185610"/>
                    <a:pt x="203907" y="190806"/>
                    <a:pt x="201261" y="196001"/>
                  </a:cubicBezTo>
                  <a:cubicBezTo>
                    <a:pt x="192000" y="212887"/>
                    <a:pt x="182740" y="229772"/>
                    <a:pt x="173479" y="246658"/>
                  </a:cubicBezTo>
                  <a:cubicBezTo>
                    <a:pt x="172156" y="249255"/>
                    <a:pt x="172156" y="249255"/>
                    <a:pt x="174802" y="246658"/>
                  </a:cubicBezTo>
                  <a:cubicBezTo>
                    <a:pt x="182740" y="234968"/>
                    <a:pt x="190677" y="224577"/>
                    <a:pt x="198615" y="212887"/>
                  </a:cubicBezTo>
                  <a:cubicBezTo>
                    <a:pt x="199938" y="210289"/>
                    <a:pt x="202584" y="205094"/>
                    <a:pt x="203907" y="201197"/>
                  </a:cubicBezTo>
                  <a:cubicBezTo>
                    <a:pt x="206553" y="194703"/>
                    <a:pt x="209198" y="188208"/>
                    <a:pt x="210521" y="181714"/>
                  </a:cubicBezTo>
                  <a:cubicBezTo>
                    <a:pt x="211844" y="177817"/>
                    <a:pt x="211844" y="177817"/>
                    <a:pt x="210521" y="180415"/>
                  </a:cubicBezTo>
                  <a:close/>
                  <a:moveTo>
                    <a:pt x="307728" y="155592"/>
                  </a:moveTo>
                  <a:cubicBezTo>
                    <a:pt x="305188" y="161942"/>
                    <a:pt x="301378" y="168292"/>
                    <a:pt x="297568" y="174642"/>
                  </a:cubicBezTo>
                  <a:cubicBezTo>
                    <a:pt x="303918" y="168292"/>
                    <a:pt x="310268" y="160672"/>
                    <a:pt x="307728" y="155592"/>
                  </a:cubicBezTo>
                  <a:close/>
                  <a:moveTo>
                    <a:pt x="265967" y="150829"/>
                  </a:moveTo>
                  <a:cubicBezTo>
                    <a:pt x="265967" y="152122"/>
                    <a:pt x="265967" y="152122"/>
                    <a:pt x="265967" y="153415"/>
                  </a:cubicBezTo>
                  <a:cubicBezTo>
                    <a:pt x="244933" y="193496"/>
                    <a:pt x="225213" y="234869"/>
                    <a:pt x="205493" y="276242"/>
                  </a:cubicBezTo>
                  <a:cubicBezTo>
                    <a:pt x="223898" y="256848"/>
                    <a:pt x="240989" y="238748"/>
                    <a:pt x="258079" y="219354"/>
                  </a:cubicBezTo>
                  <a:cubicBezTo>
                    <a:pt x="267282" y="197374"/>
                    <a:pt x="276485" y="175395"/>
                    <a:pt x="287002" y="153415"/>
                  </a:cubicBezTo>
                  <a:cubicBezTo>
                    <a:pt x="288317" y="152122"/>
                    <a:pt x="288317" y="152122"/>
                    <a:pt x="289631" y="150829"/>
                  </a:cubicBezTo>
                  <a:cubicBezTo>
                    <a:pt x="289631" y="150829"/>
                    <a:pt x="289631" y="150829"/>
                    <a:pt x="265967" y="150829"/>
                  </a:cubicBezTo>
                  <a:close/>
                  <a:moveTo>
                    <a:pt x="249532" y="150829"/>
                  </a:moveTo>
                  <a:cubicBezTo>
                    <a:pt x="248239" y="152116"/>
                    <a:pt x="248239" y="152116"/>
                    <a:pt x="248239" y="153404"/>
                  </a:cubicBezTo>
                  <a:cubicBezTo>
                    <a:pt x="239184" y="168850"/>
                    <a:pt x="230129" y="184295"/>
                    <a:pt x="219781" y="198454"/>
                  </a:cubicBezTo>
                  <a:cubicBezTo>
                    <a:pt x="218488" y="202316"/>
                    <a:pt x="215901" y="207464"/>
                    <a:pt x="214607" y="210039"/>
                  </a:cubicBezTo>
                  <a:cubicBezTo>
                    <a:pt x="205553" y="237069"/>
                    <a:pt x="195204" y="262812"/>
                    <a:pt x="186150" y="289843"/>
                  </a:cubicBezTo>
                  <a:cubicBezTo>
                    <a:pt x="208140" y="244792"/>
                    <a:pt x="230129" y="198454"/>
                    <a:pt x="252119" y="153404"/>
                  </a:cubicBezTo>
                  <a:cubicBezTo>
                    <a:pt x="253413" y="152116"/>
                    <a:pt x="253413" y="152116"/>
                    <a:pt x="254706" y="150829"/>
                  </a:cubicBezTo>
                  <a:cubicBezTo>
                    <a:pt x="254706" y="150829"/>
                    <a:pt x="254706" y="150829"/>
                    <a:pt x="249532" y="150829"/>
                  </a:cubicBezTo>
                  <a:close/>
                  <a:moveTo>
                    <a:pt x="49248" y="150049"/>
                  </a:moveTo>
                  <a:cubicBezTo>
                    <a:pt x="44047" y="149887"/>
                    <a:pt x="38059" y="149887"/>
                    <a:pt x="33016" y="150532"/>
                  </a:cubicBezTo>
                  <a:cubicBezTo>
                    <a:pt x="33016" y="150532"/>
                    <a:pt x="33016" y="151822"/>
                    <a:pt x="31755" y="153112"/>
                  </a:cubicBezTo>
                  <a:cubicBezTo>
                    <a:pt x="29234" y="156981"/>
                    <a:pt x="27973" y="160851"/>
                    <a:pt x="25452" y="164720"/>
                  </a:cubicBezTo>
                  <a:cubicBezTo>
                    <a:pt x="25452" y="166010"/>
                    <a:pt x="24191" y="166010"/>
                    <a:pt x="22931" y="167300"/>
                  </a:cubicBezTo>
                  <a:cubicBezTo>
                    <a:pt x="30495" y="175039"/>
                    <a:pt x="36798" y="182778"/>
                    <a:pt x="44362" y="190517"/>
                  </a:cubicBezTo>
                  <a:cubicBezTo>
                    <a:pt x="44362" y="189227"/>
                    <a:pt x="44362" y="187938"/>
                    <a:pt x="45623" y="186648"/>
                  </a:cubicBezTo>
                  <a:cubicBezTo>
                    <a:pt x="51927" y="175039"/>
                    <a:pt x="59491" y="163431"/>
                    <a:pt x="65794" y="150532"/>
                  </a:cubicBezTo>
                  <a:cubicBezTo>
                    <a:pt x="64534" y="150532"/>
                    <a:pt x="62012" y="150532"/>
                    <a:pt x="60752" y="150532"/>
                  </a:cubicBezTo>
                  <a:cubicBezTo>
                    <a:pt x="58861" y="150532"/>
                    <a:pt x="54448" y="150210"/>
                    <a:pt x="49248" y="150049"/>
                  </a:cubicBezTo>
                  <a:close/>
                  <a:moveTo>
                    <a:pt x="189131" y="107833"/>
                  </a:moveTo>
                  <a:cubicBezTo>
                    <a:pt x="188969" y="107672"/>
                    <a:pt x="188318" y="108318"/>
                    <a:pt x="187017" y="110257"/>
                  </a:cubicBezTo>
                  <a:cubicBezTo>
                    <a:pt x="161000" y="149031"/>
                    <a:pt x="133682" y="189098"/>
                    <a:pt x="107664" y="229165"/>
                  </a:cubicBezTo>
                  <a:cubicBezTo>
                    <a:pt x="105062" y="234335"/>
                    <a:pt x="101160" y="239504"/>
                    <a:pt x="98558" y="245967"/>
                  </a:cubicBezTo>
                  <a:cubicBezTo>
                    <a:pt x="98558" y="247259"/>
                    <a:pt x="97257" y="247259"/>
                    <a:pt x="95956" y="247259"/>
                  </a:cubicBezTo>
                  <a:cubicBezTo>
                    <a:pt x="97257" y="249844"/>
                    <a:pt x="98558" y="251137"/>
                    <a:pt x="99859" y="252429"/>
                  </a:cubicBezTo>
                  <a:cubicBezTo>
                    <a:pt x="101160" y="251137"/>
                    <a:pt x="101160" y="251137"/>
                    <a:pt x="101160" y="249844"/>
                  </a:cubicBezTo>
                  <a:cubicBezTo>
                    <a:pt x="102461" y="249844"/>
                    <a:pt x="102461" y="248552"/>
                    <a:pt x="103761" y="247259"/>
                  </a:cubicBezTo>
                  <a:cubicBezTo>
                    <a:pt x="131080" y="209777"/>
                    <a:pt x="154496" y="169711"/>
                    <a:pt x="177911" y="130936"/>
                  </a:cubicBezTo>
                  <a:cubicBezTo>
                    <a:pt x="181814" y="124474"/>
                    <a:pt x="184416" y="116719"/>
                    <a:pt x="188318" y="110257"/>
                  </a:cubicBezTo>
                  <a:cubicBezTo>
                    <a:pt x="188969" y="108964"/>
                    <a:pt x="189294" y="107995"/>
                    <a:pt x="189131" y="107833"/>
                  </a:cubicBezTo>
                  <a:close/>
                  <a:moveTo>
                    <a:pt x="171134" y="53400"/>
                  </a:moveTo>
                  <a:cubicBezTo>
                    <a:pt x="155476" y="79231"/>
                    <a:pt x="138514" y="105061"/>
                    <a:pt x="121551" y="130892"/>
                  </a:cubicBezTo>
                  <a:cubicBezTo>
                    <a:pt x="107199" y="154139"/>
                    <a:pt x="94151" y="177387"/>
                    <a:pt x="79798" y="200634"/>
                  </a:cubicBezTo>
                  <a:cubicBezTo>
                    <a:pt x="111113" y="151556"/>
                    <a:pt x="141123" y="102478"/>
                    <a:pt x="171134" y="53400"/>
                  </a:cubicBezTo>
                  <a:close/>
                  <a:moveTo>
                    <a:pt x="256293" y="19067"/>
                  </a:moveTo>
                  <a:cubicBezTo>
                    <a:pt x="235710" y="54099"/>
                    <a:pt x="215128" y="91726"/>
                    <a:pt x="193259" y="128055"/>
                  </a:cubicBezTo>
                  <a:cubicBezTo>
                    <a:pt x="172676" y="169574"/>
                    <a:pt x="145661" y="208499"/>
                    <a:pt x="117360" y="247423"/>
                  </a:cubicBezTo>
                  <a:cubicBezTo>
                    <a:pt x="116073" y="250018"/>
                    <a:pt x="113500" y="253910"/>
                    <a:pt x="110928" y="257803"/>
                  </a:cubicBezTo>
                  <a:cubicBezTo>
                    <a:pt x="109641" y="259100"/>
                    <a:pt x="108355" y="259100"/>
                    <a:pt x="107068" y="259100"/>
                  </a:cubicBezTo>
                  <a:cubicBezTo>
                    <a:pt x="116073" y="269480"/>
                    <a:pt x="125078" y="278562"/>
                    <a:pt x="134083" y="288942"/>
                  </a:cubicBezTo>
                  <a:cubicBezTo>
                    <a:pt x="134083" y="287645"/>
                    <a:pt x="134083" y="286347"/>
                    <a:pt x="135370" y="285050"/>
                  </a:cubicBezTo>
                  <a:cubicBezTo>
                    <a:pt x="167530" y="226663"/>
                    <a:pt x="199691" y="169574"/>
                    <a:pt x="233138" y="112486"/>
                  </a:cubicBezTo>
                  <a:cubicBezTo>
                    <a:pt x="238283" y="89131"/>
                    <a:pt x="247288" y="63181"/>
                    <a:pt x="249861" y="54099"/>
                  </a:cubicBezTo>
                  <a:cubicBezTo>
                    <a:pt x="249861" y="51504"/>
                    <a:pt x="256293" y="30745"/>
                    <a:pt x="256293" y="19067"/>
                  </a:cubicBezTo>
                  <a:close/>
                  <a:moveTo>
                    <a:pt x="226484" y="7954"/>
                  </a:moveTo>
                  <a:cubicBezTo>
                    <a:pt x="226484" y="9244"/>
                    <a:pt x="226484" y="9244"/>
                    <a:pt x="225191" y="10534"/>
                  </a:cubicBezTo>
                  <a:cubicBezTo>
                    <a:pt x="220016" y="22143"/>
                    <a:pt x="214842" y="32461"/>
                    <a:pt x="208375" y="44070"/>
                  </a:cubicBezTo>
                  <a:cubicBezTo>
                    <a:pt x="207081" y="47939"/>
                    <a:pt x="207081" y="49229"/>
                    <a:pt x="208375" y="46650"/>
                  </a:cubicBezTo>
                  <a:cubicBezTo>
                    <a:pt x="209668" y="45360"/>
                    <a:pt x="209668" y="45360"/>
                    <a:pt x="210962" y="44070"/>
                  </a:cubicBezTo>
                  <a:cubicBezTo>
                    <a:pt x="210962" y="42780"/>
                    <a:pt x="213549" y="42780"/>
                    <a:pt x="214842" y="41490"/>
                  </a:cubicBezTo>
                  <a:cubicBezTo>
                    <a:pt x="217429" y="41490"/>
                    <a:pt x="221310" y="37621"/>
                    <a:pt x="222603" y="35041"/>
                  </a:cubicBezTo>
                  <a:cubicBezTo>
                    <a:pt x="229071" y="27302"/>
                    <a:pt x="234245" y="18273"/>
                    <a:pt x="240713" y="10534"/>
                  </a:cubicBezTo>
                  <a:cubicBezTo>
                    <a:pt x="240713" y="9244"/>
                    <a:pt x="240713" y="9244"/>
                    <a:pt x="242006" y="7954"/>
                  </a:cubicBezTo>
                  <a:cubicBezTo>
                    <a:pt x="242006" y="7954"/>
                    <a:pt x="242006" y="7954"/>
                    <a:pt x="226484" y="7954"/>
                  </a:cubicBezTo>
                  <a:close/>
                  <a:moveTo>
                    <a:pt x="212143" y="7954"/>
                  </a:moveTo>
                  <a:cubicBezTo>
                    <a:pt x="212143" y="9247"/>
                    <a:pt x="210855" y="9247"/>
                    <a:pt x="210855" y="10541"/>
                  </a:cubicBezTo>
                  <a:cubicBezTo>
                    <a:pt x="167064" y="81666"/>
                    <a:pt x="124561" y="152792"/>
                    <a:pt x="80770" y="223917"/>
                  </a:cubicBezTo>
                  <a:cubicBezTo>
                    <a:pt x="79482" y="225210"/>
                    <a:pt x="78194" y="226504"/>
                    <a:pt x="76906" y="226504"/>
                  </a:cubicBezTo>
                  <a:cubicBezTo>
                    <a:pt x="80770" y="230383"/>
                    <a:pt x="84634" y="234263"/>
                    <a:pt x="88498" y="238142"/>
                  </a:cubicBezTo>
                  <a:cubicBezTo>
                    <a:pt x="88498" y="238142"/>
                    <a:pt x="89786" y="236849"/>
                    <a:pt x="89786" y="235556"/>
                  </a:cubicBezTo>
                  <a:cubicBezTo>
                    <a:pt x="92362" y="231676"/>
                    <a:pt x="94938" y="227797"/>
                    <a:pt x="97514" y="222624"/>
                  </a:cubicBezTo>
                  <a:cubicBezTo>
                    <a:pt x="103954" y="212278"/>
                    <a:pt x="109106" y="203226"/>
                    <a:pt x="115545" y="192881"/>
                  </a:cubicBezTo>
                  <a:cubicBezTo>
                    <a:pt x="121985" y="181242"/>
                    <a:pt x="128425" y="169603"/>
                    <a:pt x="134865" y="157964"/>
                  </a:cubicBezTo>
                  <a:cubicBezTo>
                    <a:pt x="161912" y="108823"/>
                    <a:pt x="187672" y="59682"/>
                    <a:pt x="212143" y="10541"/>
                  </a:cubicBezTo>
                  <a:cubicBezTo>
                    <a:pt x="212143" y="9247"/>
                    <a:pt x="213431" y="9247"/>
                    <a:pt x="213431" y="7954"/>
                  </a:cubicBezTo>
                  <a:cubicBezTo>
                    <a:pt x="213431" y="7954"/>
                    <a:pt x="213431" y="7954"/>
                    <a:pt x="212143" y="7954"/>
                  </a:cubicBezTo>
                  <a:close/>
                  <a:moveTo>
                    <a:pt x="196650" y="7954"/>
                  </a:moveTo>
                  <a:cubicBezTo>
                    <a:pt x="196650" y="9253"/>
                    <a:pt x="196650" y="9253"/>
                    <a:pt x="196650" y="10552"/>
                  </a:cubicBezTo>
                  <a:cubicBezTo>
                    <a:pt x="192907" y="18345"/>
                    <a:pt x="187918" y="26138"/>
                    <a:pt x="184176" y="32633"/>
                  </a:cubicBezTo>
                  <a:cubicBezTo>
                    <a:pt x="187918" y="24839"/>
                    <a:pt x="192907" y="18345"/>
                    <a:pt x="197897" y="10552"/>
                  </a:cubicBezTo>
                  <a:cubicBezTo>
                    <a:pt x="197897" y="9253"/>
                    <a:pt x="199144" y="9253"/>
                    <a:pt x="199144" y="7954"/>
                  </a:cubicBezTo>
                  <a:cubicBezTo>
                    <a:pt x="199144" y="7954"/>
                    <a:pt x="199144" y="7954"/>
                    <a:pt x="196650" y="7954"/>
                  </a:cubicBezTo>
                  <a:close/>
                  <a:moveTo>
                    <a:pt x="178383" y="7954"/>
                  </a:moveTo>
                  <a:cubicBezTo>
                    <a:pt x="177088" y="9249"/>
                    <a:pt x="177088" y="9249"/>
                    <a:pt x="177088" y="10543"/>
                  </a:cubicBezTo>
                  <a:cubicBezTo>
                    <a:pt x="148606" y="48077"/>
                    <a:pt x="121418" y="86905"/>
                    <a:pt x="95525" y="127027"/>
                  </a:cubicBezTo>
                  <a:cubicBezTo>
                    <a:pt x="94230" y="127027"/>
                    <a:pt x="94230" y="128321"/>
                    <a:pt x="94230" y="128321"/>
                  </a:cubicBezTo>
                  <a:cubicBezTo>
                    <a:pt x="95525" y="136087"/>
                    <a:pt x="96819" y="143852"/>
                    <a:pt x="92935" y="146441"/>
                  </a:cubicBezTo>
                  <a:cubicBezTo>
                    <a:pt x="90346" y="149029"/>
                    <a:pt x="85167" y="150324"/>
                    <a:pt x="79989" y="151618"/>
                  </a:cubicBezTo>
                  <a:cubicBezTo>
                    <a:pt x="70926" y="165855"/>
                    <a:pt x="61864" y="181386"/>
                    <a:pt x="54096" y="196917"/>
                  </a:cubicBezTo>
                  <a:cubicBezTo>
                    <a:pt x="52801" y="198212"/>
                    <a:pt x="51506" y="198212"/>
                    <a:pt x="51506" y="198212"/>
                  </a:cubicBezTo>
                  <a:cubicBezTo>
                    <a:pt x="55390" y="203389"/>
                    <a:pt x="57980" y="207271"/>
                    <a:pt x="61864" y="211154"/>
                  </a:cubicBezTo>
                  <a:cubicBezTo>
                    <a:pt x="61864" y="209860"/>
                    <a:pt x="63158" y="208566"/>
                    <a:pt x="63158" y="207271"/>
                  </a:cubicBezTo>
                  <a:cubicBezTo>
                    <a:pt x="73515" y="189152"/>
                    <a:pt x="83873" y="171032"/>
                    <a:pt x="94230" y="152912"/>
                  </a:cubicBezTo>
                  <a:cubicBezTo>
                    <a:pt x="122713" y="105024"/>
                    <a:pt x="156374" y="59725"/>
                    <a:pt x="182267" y="10543"/>
                  </a:cubicBezTo>
                  <a:cubicBezTo>
                    <a:pt x="183562" y="9249"/>
                    <a:pt x="183562" y="9249"/>
                    <a:pt x="184856" y="7954"/>
                  </a:cubicBezTo>
                  <a:cubicBezTo>
                    <a:pt x="184856" y="7954"/>
                    <a:pt x="184856" y="7954"/>
                    <a:pt x="178383" y="7954"/>
                  </a:cubicBezTo>
                  <a:close/>
                  <a:moveTo>
                    <a:pt x="156546" y="7954"/>
                  </a:moveTo>
                  <a:cubicBezTo>
                    <a:pt x="156546" y="9266"/>
                    <a:pt x="156546" y="9266"/>
                    <a:pt x="156546" y="10577"/>
                  </a:cubicBezTo>
                  <a:cubicBezTo>
                    <a:pt x="151254" y="18446"/>
                    <a:pt x="147285" y="27626"/>
                    <a:pt x="143316" y="35494"/>
                  </a:cubicBezTo>
                  <a:cubicBezTo>
                    <a:pt x="141993" y="38117"/>
                    <a:pt x="141993" y="38117"/>
                    <a:pt x="144639" y="35494"/>
                  </a:cubicBezTo>
                  <a:cubicBezTo>
                    <a:pt x="151254" y="27626"/>
                    <a:pt x="157869" y="18446"/>
                    <a:pt x="164483" y="10577"/>
                  </a:cubicBezTo>
                  <a:cubicBezTo>
                    <a:pt x="164483" y="9266"/>
                    <a:pt x="164483" y="9266"/>
                    <a:pt x="165806" y="7954"/>
                  </a:cubicBezTo>
                  <a:cubicBezTo>
                    <a:pt x="165806" y="7954"/>
                    <a:pt x="165806" y="7954"/>
                    <a:pt x="156546" y="7954"/>
                  </a:cubicBezTo>
                  <a:close/>
                  <a:moveTo>
                    <a:pt x="114943" y="7954"/>
                  </a:moveTo>
                  <a:cubicBezTo>
                    <a:pt x="114943" y="9244"/>
                    <a:pt x="114943" y="9244"/>
                    <a:pt x="113641" y="10534"/>
                  </a:cubicBezTo>
                  <a:cubicBezTo>
                    <a:pt x="101925" y="28592"/>
                    <a:pt x="91511" y="46650"/>
                    <a:pt x="81097" y="64708"/>
                  </a:cubicBezTo>
                  <a:cubicBezTo>
                    <a:pt x="79795" y="65997"/>
                    <a:pt x="79795" y="65997"/>
                    <a:pt x="78493" y="65997"/>
                  </a:cubicBezTo>
                  <a:cubicBezTo>
                    <a:pt x="82399" y="81476"/>
                    <a:pt x="86304" y="96954"/>
                    <a:pt x="88907" y="111142"/>
                  </a:cubicBezTo>
                  <a:cubicBezTo>
                    <a:pt x="88907" y="109852"/>
                    <a:pt x="90209" y="108563"/>
                    <a:pt x="90209" y="107273"/>
                  </a:cubicBezTo>
                  <a:cubicBezTo>
                    <a:pt x="108434" y="76316"/>
                    <a:pt x="126658" y="44070"/>
                    <a:pt x="142279" y="10534"/>
                  </a:cubicBezTo>
                  <a:cubicBezTo>
                    <a:pt x="142279" y="9244"/>
                    <a:pt x="143581" y="9244"/>
                    <a:pt x="143581" y="7954"/>
                  </a:cubicBezTo>
                  <a:cubicBezTo>
                    <a:pt x="143581" y="7954"/>
                    <a:pt x="143581" y="7954"/>
                    <a:pt x="114943" y="7954"/>
                  </a:cubicBezTo>
                  <a:close/>
                  <a:moveTo>
                    <a:pt x="80577" y="7954"/>
                  </a:moveTo>
                  <a:cubicBezTo>
                    <a:pt x="79287" y="9266"/>
                    <a:pt x="79287" y="9266"/>
                    <a:pt x="79287" y="10577"/>
                  </a:cubicBezTo>
                  <a:cubicBezTo>
                    <a:pt x="76707" y="14511"/>
                    <a:pt x="74128" y="17134"/>
                    <a:pt x="71548" y="21069"/>
                  </a:cubicBezTo>
                  <a:cubicBezTo>
                    <a:pt x="71548" y="23691"/>
                    <a:pt x="70258" y="23691"/>
                    <a:pt x="68968" y="23691"/>
                  </a:cubicBezTo>
                  <a:cubicBezTo>
                    <a:pt x="70258" y="28937"/>
                    <a:pt x="71548" y="34183"/>
                    <a:pt x="72838" y="38117"/>
                  </a:cubicBezTo>
                  <a:cubicBezTo>
                    <a:pt x="74128" y="36806"/>
                    <a:pt x="74128" y="35494"/>
                    <a:pt x="74128" y="34183"/>
                  </a:cubicBezTo>
                  <a:cubicBezTo>
                    <a:pt x="79287" y="26314"/>
                    <a:pt x="83157" y="18446"/>
                    <a:pt x="88316" y="10577"/>
                  </a:cubicBezTo>
                  <a:cubicBezTo>
                    <a:pt x="88316" y="9266"/>
                    <a:pt x="88316" y="9266"/>
                    <a:pt x="89606" y="7954"/>
                  </a:cubicBezTo>
                  <a:cubicBezTo>
                    <a:pt x="89606" y="7954"/>
                    <a:pt x="89606" y="7954"/>
                    <a:pt x="80577" y="7954"/>
                  </a:cubicBezTo>
                  <a:close/>
                  <a:moveTo>
                    <a:pt x="253004" y="684"/>
                  </a:moveTo>
                  <a:cubicBezTo>
                    <a:pt x="264012" y="2470"/>
                    <a:pt x="271458" y="8315"/>
                    <a:pt x="267573" y="24551"/>
                  </a:cubicBezTo>
                  <a:cubicBezTo>
                    <a:pt x="266278" y="29746"/>
                    <a:pt x="262393" y="44034"/>
                    <a:pt x="257213" y="62218"/>
                  </a:cubicBezTo>
                  <a:cubicBezTo>
                    <a:pt x="257213" y="62218"/>
                    <a:pt x="257213" y="63517"/>
                    <a:pt x="257213" y="64816"/>
                  </a:cubicBezTo>
                  <a:cubicBezTo>
                    <a:pt x="257213" y="64816"/>
                    <a:pt x="257213" y="64816"/>
                    <a:pt x="244262" y="123264"/>
                  </a:cubicBezTo>
                  <a:cubicBezTo>
                    <a:pt x="242967" y="133655"/>
                    <a:pt x="242967" y="141449"/>
                    <a:pt x="244262" y="144046"/>
                  </a:cubicBezTo>
                  <a:cubicBezTo>
                    <a:pt x="259803" y="142747"/>
                    <a:pt x="320671" y="136253"/>
                    <a:pt x="323261" y="151839"/>
                  </a:cubicBezTo>
                  <a:cubicBezTo>
                    <a:pt x="324556" y="170024"/>
                    <a:pt x="293475" y="193403"/>
                    <a:pt x="281819" y="205093"/>
                  </a:cubicBezTo>
                  <a:cubicBezTo>
                    <a:pt x="253328" y="237564"/>
                    <a:pt x="223541" y="270036"/>
                    <a:pt x="195049" y="301209"/>
                  </a:cubicBezTo>
                  <a:cubicBezTo>
                    <a:pt x="182099" y="315496"/>
                    <a:pt x="170443" y="334979"/>
                    <a:pt x="151017" y="325887"/>
                  </a:cubicBezTo>
                  <a:cubicBezTo>
                    <a:pt x="143247" y="323289"/>
                    <a:pt x="134181" y="309002"/>
                    <a:pt x="129001" y="303807"/>
                  </a:cubicBezTo>
                  <a:cubicBezTo>
                    <a:pt x="113460" y="286921"/>
                    <a:pt x="99214" y="270036"/>
                    <a:pt x="83674" y="253151"/>
                  </a:cubicBezTo>
                  <a:cubicBezTo>
                    <a:pt x="56477" y="223277"/>
                    <a:pt x="30575" y="194702"/>
                    <a:pt x="4674" y="166127"/>
                  </a:cubicBezTo>
                  <a:cubicBezTo>
                    <a:pt x="-19932" y="138851"/>
                    <a:pt x="60362" y="144046"/>
                    <a:pt x="65543" y="144046"/>
                  </a:cubicBezTo>
                  <a:cubicBezTo>
                    <a:pt x="70723" y="144046"/>
                    <a:pt x="77198" y="144046"/>
                    <a:pt x="83674" y="144046"/>
                  </a:cubicBezTo>
                  <a:cubicBezTo>
                    <a:pt x="88854" y="144046"/>
                    <a:pt x="82379" y="144046"/>
                    <a:pt x="82379" y="141449"/>
                  </a:cubicBezTo>
                  <a:cubicBezTo>
                    <a:pt x="81084" y="134954"/>
                    <a:pt x="79788" y="127161"/>
                    <a:pt x="77198" y="120667"/>
                  </a:cubicBezTo>
                  <a:cubicBezTo>
                    <a:pt x="72018" y="97287"/>
                    <a:pt x="66838" y="73908"/>
                    <a:pt x="61658" y="50528"/>
                  </a:cubicBezTo>
                  <a:cubicBezTo>
                    <a:pt x="56477" y="27149"/>
                    <a:pt x="46116" y="1171"/>
                    <a:pt x="79788" y="1171"/>
                  </a:cubicBezTo>
                  <a:cubicBezTo>
                    <a:pt x="79788" y="1171"/>
                    <a:pt x="79788" y="1171"/>
                    <a:pt x="217066" y="1171"/>
                  </a:cubicBezTo>
                  <a:cubicBezTo>
                    <a:pt x="227426" y="1171"/>
                    <a:pt x="241996" y="-1102"/>
                    <a:pt x="253004" y="684"/>
                  </a:cubicBezTo>
                  <a:close/>
                </a:path>
              </a:pathLst>
            </a:custGeom>
            <a:solidFill>
              <a:schemeClr val="accent3">
                <a:lumMod val="75000"/>
              </a:schemeClr>
            </a:solidFill>
            <a:ln>
              <a:noFill/>
            </a:ln>
          </p:spPr>
        </p:sp>
        <p:grpSp>
          <p:nvGrpSpPr>
            <p:cNvPr id="56" name="组合 55"/>
            <p:cNvGrpSpPr/>
            <p:nvPr/>
          </p:nvGrpSpPr>
          <p:grpSpPr>
            <a:xfrm>
              <a:off x="5640556" y="5041468"/>
              <a:ext cx="2241974" cy="1222726"/>
              <a:chOff x="2487157" y="3040458"/>
              <a:chExt cx="2241974" cy="1222726"/>
            </a:xfrm>
          </p:grpSpPr>
          <p:sp>
            <p:nvSpPr>
              <p:cNvPr id="57" name="任意多边形: 形状 56"/>
              <p:cNvSpPr/>
              <p:nvPr/>
            </p:nvSpPr>
            <p:spPr>
              <a:xfrm rot="5400000">
                <a:off x="3171601" y="3428876"/>
                <a:ext cx="834677" cy="57841"/>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1587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2487157" y="3882631"/>
                <a:ext cx="2241974" cy="380553"/>
              </a:xfrm>
              <a:prstGeom prst="rect">
                <a:avLst/>
              </a:prstGeom>
            </p:spPr>
            <p:txBody>
              <a:bodyPr wrap="square">
                <a:spAutoFit/>
              </a:bodyPr>
              <a:lstStyle/>
              <a:p>
                <a:pPr algn="ctr">
                  <a:lnSpc>
                    <a:spcPct val="120000"/>
                  </a:lnSpc>
                </a:pPr>
                <a:r>
                  <a:rPr lang="zh-CN" altLang="en-US" dirty="0">
                    <a:solidFill>
                      <a:schemeClr val="accent5"/>
                    </a:solidFill>
                    <a:latin typeface="幼圆" panose="02010509060101010101" pitchFamily="49" charset="-122"/>
                    <a:ea typeface="幼圆" panose="02010509060101010101" pitchFamily="49" charset="-122"/>
                  </a:rPr>
                  <a:t>班级管理</a:t>
                </a:r>
              </a:p>
            </p:txBody>
          </p:sp>
        </p:grpSp>
      </p:grpSp>
      <p:sp>
        <p:nvSpPr>
          <p:cNvPr id="75" name="文本框 74"/>
          <p:cNvSpPr txBox="1"/>
          <p:nvPr/>
        </p:nvSpPr>
        <p:spPr>
          <a:xfrm>
            <a:off x="5564505" y="325120"/>
            <a:ext cx="3527425" cy="583565"/>
          </a:xfrm>
          <a:prstGeom prst="rect">
            <a:avLst/>
          </a:prstGeom>
          <a:noFill/>
        </p:spPr>
        <p:txBody>
          <a:bodyPr wrap="square" rtlCol="0">
            <a:spAutoFit/>
          </a:bodyPr>
          <a:lstStyle/>
          <a:p>
            <a:pPr lvl="0">
              <a:defRPr/>
            </a:pPr>
            <a:r>
              <a:rPr lang="zh-CN" altLang="en-US" sz="3200" dirty="0">
                <a:solidFill>
                  <a:srgbClr val="404F64"/>
                </a:solidFill>
                <a:latin typeface="幼圆" panose="02010509060101010101" pitchFamily="49" charset="-122"/>
                <a:ea typeface="幼圆" panose="02010509060101010101" pitchFamily="49" charset="-122"/>
              </a:rPr>
              <a:t>系统展示</a:t>
            </a:r>
          </a:p>
        </p:txBody>
      </p:sp>
      <p:grpSp>
        <p:nvGrpSpPr>
          <p:cNvPr id="49" name="组合 48">
            <a:extLst>
              <a:ext uri="{FF2B5EF4-FFF2-40B4-BE49-F238E27FC236}">
                <a16:creationId xmlns:a16="http://schemas.microsoft.com/office/drawing/2014/main" id="{E0EDC873-D667-4BBC-B51E-82156CA0D899}"/>
              </a:ext>
            </a:extLst>
          </p:cNvPr>
          <p:cNvGrpSpPr/>
          <p:nvPr/>
        </p:nvGrpSpPr>
        <p:grpSpPr>
          <a:xfrm>
            <a:off x="8665610" y="4950435"/>
            <a:ext cx="2241974" cy="1626502"/>
            <a:chOff x="857781" y="4936902"/>
            <a:chExt cx="2241974" cy="1626502"/>
          </a:xfrm>
        </p:grpSpPr>
        <p:sp>
          <p:nvSpPr>
            <p:cNvPr id="82" name="sketched-down-arrow_36677">
              <a:extLst>
                <a:ext uri="{FF2B5EF4-FFF2-40B4-BE49-F238E27FC236}">
                  <a16:creationId xmlns:a16="http://schemas.microsoft.com/office/drawing/2014/main" id="{5A26D7BB-7485-4048-A0D0-11F341B01239}"/>
                </a:ext>
              </a:extLst>
            </p:cNvPr>
            <p:cNvSpPr>
              <a:spLocks noChangeAspect="1"/>
            </p:cNvSpPr>
            <p:nvPr/>
          </p:nvSpPr>
          <p:spPr bwMode="auto">
            <a:xfrm>
              <a:off x="1672490" y="4936902"/>
              <a:ext cx="612557" cy="621871"/>
            </a:xfrm>
            <a:custGeom>
              <a:avLst/>
              <a:gdLst>
                <a:gd name="connsiteX0" fmla="*/ 182296 w 323300"/>
                <a:gd name="connsiteY0" fmla="*/ 253418 h 328216"/>
                <a:gd name="connsiteX1" fmla="*/ 152850 w 323300"/>
                <a:gd name="connsiteY1" fmla="*/ 290770 h 328216"/>
                <a:gd name="connsiteX2" fmla="*/ 146449 w 323300"/>
                <a:gd name="connsiteY2" fmla="*/ 299786 h 328216"/>
                <a:gd name="connsiteX3" fmla="*/ 145168 w 323300"/>
                <a:gd name="connsiteY3" fmla="*/ 301074 h 328216"/>
                <a:gd name="connsiteX4" fmla="*/ 147729 w 323300"/>
                <a:gd name="connsiteY4" fmla="*/ 304937 h 328216"/>
                <a:gd name="connsiteX5" fmla="*/ 160531 w 323300"/>
                <a:gd name="connsiteY5" fmla="*/ 319105 h 328216"/>
                <a:gd name="connsiteX6" fmla="*/ 161812 w 323300"/>
                <a:gd name="connsiteY6" fmla="*/ 316529 h 328216"/>
                <a:gd name="connsiteX7" fmla="*/ 183576 w 323300"/>
                <a:gd name="connsiteY7" fmla="*/ 254706 h 328216"/>
                <a:gd name="connsiteX8" fmla="*/ 182296 w 323300"/>
                <a:gd name="connsiteY8" fmla="*/ 253418 h 328216"/>
                <a:gd name="connsiteX9" fmla="*/ 210521 w 323300"/>
                <a:gd name="connsiteY9" fmla="*/ 180415 h 328216"/>
                <a:gd name="connsiteX10" fmla="*/ 201261 w 323300"/>
                <a:gd name="connsiteY10" fmla="*/ 196001 h 328216"/>
                <a:gd name="connsiteX11" fmla="*/ 173479 w 323300"/>
                <a:gd name="connsiteY11" fmla="*/ 246658 h 328216"/>
                <a:gd name="connsiteX12" fmla="*/ 174802 w 323300"/>
                <a:gd name="connsiteY12" fmla="*/ 246658 h 328216"/>
                <a:gd name="connsiteX13" fmla="*/ 198615 w 323300"/>
                <a:gd name="connsiteY13" fmla="*/ 212887 h 328216"/>
                <a:gd name="connsiteX14" fmla="*/ 203907 w 323300"/>
                <a:gd name="connsiteY14" fmla="*/ 201197 h 328216"/>
                <a:gd name="connsiteX15" fmla="*/ 210521 w 323300"/>
                <a:gd name="connsiteY15" fmla="*/ 181714 h 328216"/>
                <a:gd name="connsiteX16" fmla="*/ 210521 w 323300"/>
                <a:gd name="connsiteY16" fmla="*/ 180415 h 328216"/>
                <a:gd name="connsiteX17" fmla="*/ 307728 w 323300"/>
                <a:gd name="connsiteY17" fmla="*/ 155592 h 328216"/>
                <a:gd name="connsiteX18" fmla="*/ 297568 w 323300"/>
                <a:gd name="connsiteY18" fmla="*/ 174642 h 328216"/>
                <a:gd name="connsiteX19" fmla="*/ 307728 w 323300"/>
                <a:gd name="connsiteY19" fmla="*/ 155592 h 328216"/>
                <a:gd name="connsiteX20" fmla="*/ 265967 w 323300"/>
                <a:gd name="connsiteY20" fmla="*/ 150829 h 328216"/>
                <a:gd name="connsiteX21" fmla="*/ 265967 w 323300"/>
                <a:gd name="connsiteY21" fmla="*/ 153415 h 328216"/>
                <a:gd name="connsiteX22" fmla="*/ 205493 w 323300"/>
                <a:gd name="connsiteY22" fmla="*/ 276242 h 328216"/>
                <a:gd name="connsiteX23" fmla="*/ 258079 w 323300"/>
                <a:gd name="connsiteY23" fmla="*/ 219354 h 328216"/>
                <a:gd name="connsiteX24" fmla="*/ 287002 w 323300"/>
                <a:gd name="connsiteY24" fmla="*/ 153415 h 328216"/>
                <a:gd name="connsiteX25" fmla="*/ 289631 w 323300"/>
                <a:gd name="connsiteY25" fmla="*/ 150829 h 328216"/>
                <a:gd name="connsiteX26" fmla="*/ 265967 w 323300"/>
                <a:gd name="connsiteY26" fmla="*/ 150829 h 328216"/>
                <a:gd name="connsiteX27" fmla="*/ 249532 w 323300"/>
                <a:gd name="connsiteY27" fmla="*/ 150829 h 328216"/>
                <a:gd name="connsiteX28" fmla="*/ 248239 w 323300"/>
                <a:gd name="connsiteY28" fmla="*/ 153404 h 328216"/>
                <a:gd name="connsiteX29" fmla="*/ 219781 w 323300"/>
                <a:gd name="connsiteY29" fmla="*/ 198454 h 328216"/>
                <a:gd name="connsiteX30" fmla="*/ 214607 w 323300"/>
                <a:gd name="connsiteY30" fmla="*/ 210039 h 328216"/>
                <a:gd name="connsiteX31" fmla="*/ 186150 w 323300"/>
                <a:gd name="connsiteY31" fmla="*/ 289843 h 328216"/>
                <a:gd name="connsiteX32" fmla="*/ 252119 w 323300"/>
                <a:gd name="connsiteY32" fmla="*/ 153404 h 328216"/>
                <a:gd name="connsiteX33" fmla="*/ 254706 w 323300"/>
                <a:gd name="connsiteY33" fmla="*/ 150829 h 328216"/>
                <a:gd name="connsiteX34" fmla="*/ 249532 w 323300"/>
                <a:gd name="connsiteY34" fmla="*/ 150829 h 328216"/>
                <a:gd name="connsiteX35" fmla="*/ 49248 w 323300"/>
                <a:gd name="connsiteY35" fmla="*/ 150049 h 328216"/>
                <a:gd name="connsiteX36" fmla="*/ 33016 w 323300"/>
                <a:gd name="connsiteY36" fmla="*/ 150532 h 328216"/>
                <a:gd name="connsiteX37" fmla="*/ 31755 w 323300"/>
                <a:gd name="connsiteY37" fmla="*/ 153112 h 328216"/>
                <a:gd name="connsiteX38" fmla="*/ 25452 w 323300"/>
                <a:gd name="connsiteY38" fmla="*/ 164720 h 328216"/>
                <a:gd name="connsiteX39" fmla="*/ 22931 w 323300"/>
                <a:gd name="connsiteY39" fmla="*/ 167300 h 328216"/>
                <a:gd name="connsiteX40" fmla="*/ 44362 w 323300"/>
                <a:gd name="connsiteY40" fmla="*/ 190517 h 328216"/>
                <a:gd name="connsiteX41" fmla="*/ 45623 w 323300"/>
                <a:gd name="connsiteY41" fmla="*/ 186648 h 328216"/>
                <a:gd name="connsiteX42" fmla="*/ 65794 w 323300"/>
                <a:gd name="connsiteY42" fmla="*/ 150532 h 328216"/>
                <a:gd name="connsiteX43" fmla="*/ 60752 w 323300"/>
                <a:gd name="connsiteY43" fmla="*/ 150532 h 328216"/>
                <a:gd name="connsiteX44" fmla="*/ 49248 w 323300"/>
                <a:gd name="connsiteY44" fmla="*/ 150049 h 328216"/>
                <a:gd name="connsiteX45" fmla="*/ 189131 w 323300"/>
                <a:gd name="connsiteY45" fmla="*/ 107833 h 328216"/>
                <a:gd name="connsiteX46" fmla="*/ 187017 w 323300"/>
                <a:gd name="connsiteY46" fmla="*/ 110257 h 328216"/>
                <a:gd name="connsiteX47" fmla="*/ 107664 w 323300"/>
                <a:gd name="connsiteY47" fmla="*/ 229165 h 328216"/>
                <a:gd name="connsiteX48" fmla="*/ 98558 w 323300"/>
                <a:gd name="connsiteY48" fmla="*/ 245967 h 328216"/>
                <a:gd name="connsiteX49" fmla="*/ 95956 w 323300"/>
                <a:gd name="connsiteY49" fmla="*/ 247259 h 328216"/>
                <a:gd name="connsiteX50" fmla="*/ 99859 w 323300"/>
                <a:gd name="connsiteY50" fmla="*/ 252429 h 328216"/>
                <a:gd name="connsiteX51" fmla="*/ 101160 w 323300"/>
                <a:gd name="connsiteY51" fmla="*/ 249844 h 328216"/>
                <a:gd name="connsiteX52" fmla="*/ 103761 w 323300"/>
                <a:gd name="connsiteY52" fmla="*/ 247259 h 328216"/>
                <a:gd name="connsiteX53" fmla="*/ 177911 w 323300"/>
                <a:gd name="connsiteY53" fmla="*/ 130936 h 328216"/>
                <a:gd name="connsiteX54" fmla="*/ 188318 w 323300"/>
                <a:gd name="connsiteY54" fmla="*/ 110257 h 328216"/>
                <a:gd name="connsiteX55" fmla="*/ 189131 w 323300"/>
                <a:gd name="connsiteY55" fmla="*/ 107833 h 328216"/>
                <a:gd name="connsiteX56" fmla="*/ 171134 w 323300"/>
                <a:gd name="connsiteY56" fmla="*/ 53400 h 328216"/>
                <a:gd name="connsiteX57" fmla="*/ 121551 w 323300"/>
                <a:gd name="connsiteY57" fmla="*/ 130892 h 328216"/>
                <a:gd name="connsiteX58" fmla="*/ 79798 w 323300"/>
                <a:gd name="connsiteY58" fmla="*/ 200634 h 328216"/>
                <a:gd name="connsiteX59" fmla="*/ 171134 w 323300"/>
                <a:gd name="connsiteY59" fmla="*/ 53400 h 328216"/>
                <a:gd name="connsiteX60" fmla="*/ 256293 w 323300"/>
                <a:gd name="connsiteY60" fmla="*/ 19067 h 328216"/>
                <a:gd name="connsiteX61" fmla="*/ 193259 w 323300"/>
                <a:gd name="connsiteY61" fmla="*/ 128055 h 328216"/>
                <a:gd name="connsiteX62" fmla="*/ 117360 w 323300"/>
                <a:gd name="connsiteY62" fmla="*/ 247423 h 328216"/>
                <a:gd name="connsiteX63" fmla="*/ 110928 w 323300"/>
                <a:gd name="connsiteY63" fmla="*/ 257803 h 328216"/>
                <a:gd name="connsiteX64" fmla="*/ 107068 w 323300"/>
                <a:gd name="connsiteY64" fmla="*/ 259100 h 328216"/>
                <a:gd name="connsiteX65" fmla="*/ 134083 w 323300"/>
                <a:gd name="connsiteY65" fmla="*/ 288942 h 328216"/>
                <a:gd name="connsiteX66" fmla="*/ 135370 w 323300"/>
                <a:gd name="connsiteY66" fmla="*/ 285050 h 328216"/>
                <a:gd name="connsiteX67" fmla="*/ 233138 w 323300"/>
                <a:gd name="connsiteY67" fmla="*/ 112486 h 328216"/>
                <a:gd name="connsiteX68" fmla="*/ 249861 w 323300"/>
                <a:gd name="connsiteY68" fmla="*/ 54099 h 328216"/>
                <a:gd name="connsiteX69" fmla="*/ 256293 w 323300"/>
                <a:gd name="connsiteY69" fmla="*/ 19067 h 328216"/>
                <a:gd name="connsiteX70" fmla="*/ 226484 w 323300"/>
                <a:gd name="connsiteY70" fmla="*/ 7954 h 328216"/>
                <a:gd name="connsiteX71" fmla="*/ 225191 w 323300"/>
                <a:gd name="connsiteY71" fmla="*/ 10534 h 328216"/>
                <a:gd name="connsiteX72" fmla="*/ 208375 w 323300"/>
                <a:gd name="connsiteY72" fmla="*/ 44070 h 328216"/>
                <a:gd name="connsiteX73" fmla="*/ 208375 w 323300"/>
                <a:gd name="connsiteY73" fmla="*/ 46650 h 328216"/>
                <a:gd name="connsiteX74" fmla="*/ 210962 w 323300"/>
                <a:gd name="connsiteY74" fmla="*/ 44070 h 328216"/>
                <a:gd name="connsiteX75" fmla="*/ 214842 w 323300"/>
                <a:gd name="connsiteY75" fmla="*/ 41490 h 328216"/>
                <a:gd name="connsiteX76" fmla="*/ 222603 w 323300"/>
                <a:gd name="connsiteY76" fmla="*/ 35041 h 328216"/>
                <a:gd name="connsiteX77" fmla="*/ 240713 w 323300"/>
                <a:gd name="connsiteY77" fmla="*/ 10534 h 328216"/>
                <a:gd name="connsiteX78" fmla="*/ 242006 w 323300"/>
                <a:gd name="connsiteY78" fmla="*/ 7954 h 328216"/>
                <a:gd name="connsiteX79" fmla="*/ 226484 w 323300"/>
                <a:gd name="connsiteY79" fmla="*/ 7954 h 328216"/>
                <a:gd name="connsiteX80" fmla="*/ 212143 w 323300"/>
                <a:gd name="connsiteY80" fmla="*/ 7954 h 328216"/>
                <a:gd name="connsiteX81" fmla="*/ 210855 w 323300"/>
                <a:gd name="connsiteY81" fmla="*/ 10541 h 328216"/>
                <a:gd name="connsiteX82" fmla="*/ 80770 w 323300"/>
                <a:gd name="connsiteY82" fmla="*/ 223917 h 328216"/>
                <a:gd name="connsiteX83" fmla="*/ 76906 w 323300"/>
                <a:gd name="connsiteY83" fmla="*/ 226504 h 328216"/>
                <a:gd name="connsiteX84" fmla="*/ 88498 w 323300"/>
                <a:gd name="connsiteY84" fmla="*/ 238142 h 328216"/>
                <a:gd name="connsiteX85" fmla="*/ 89786 w 323300"/>
                <a:gd name="connsiteY85" fmla="*/ 235556 h 328216"/>
                <a:gd name="connsiteX86" fmla="*/ 97514 w 323300"/>
                <a:gd name="connsiteY86" fmla="*/ 222624 h 328216"/>
                <a:gd name="connsiteX87" fmla="*/ 115545 w 323300"/>
                <a:gd name="connsiteY87" fmla="*/ 192881 h 328216"/>
                <a:gd name="connsiteX88" fmla="*/ 134865 w 323300"/>
                <a:gd name="connsiteY88" fmla="*/ 157964 h 328216"/>
                <a:gd name="connsiteX89" fmla="*/ 212143 w 323300"/>
                <a:gd name="connsiteY89" fmla="*/ 10541 h 328216"/>
                <a:gd name="connsiteX90" fmla="*/ 213431 w 323300"/>
                <a:gd name="connsiteY90" fmla="*/ 7954 h 328216"/>
                <a:gd name="connsiteX91" fmla="*/ 212143 w 323300"/>
                <a:gd name="connsiteY91" fmla="*/ 7954 h 328216"/>
                <a:gd name="connsiteX92" fmla="*/ 196650 w 323300"/>
                <a:gd name="connsiteY92" fmla="*/ 7954 h 328216"/>
                <a:gd name="connsiteX93" fmla="*/ 196650 w 323300"/>
                <a:gd name="connsiteY93" fmla="*/ 10552 h 328216"/>
                <a:gd name="connsiteX94" fmla="*/ 184176 w 323300"/>
                <a:gd name="connsiteY94" fmla="*/ 32633 h 328216"/>
                <a:gd name="connsiteX95" fmla="*/ 197897 w 323300"/>
                <a:gd name="connsiteY95" fmla="*/ 10552 h 328216"/>
                <a:gd name="connsiteX96" fmla="*/ 199144 w 323300"/>
                <a:gd name="connsiteY96" fmla="*/ 7954 h 328216"/>
                <a:gd name="connsiteX97" fmla="*/ 196650 w 323300"/>
                <a:gd name="connsiteY97" fmla="*/ 7954 h 328216"/>
                <a:gd name="connsiteX98" fmla="*/ 178383 w 323300"/>
                <a:gd name="connsiteY98" fmla="*/ 7954 h 328216"/>
                <a:gd name="connsiteX99" fmla="*/ 177088 w 323300"/>
                <a:gd name="connsiteY99" fmla="*/ 10543 h 328216"/>
                <a:gd name="connsiteX100" fmla="*/ 95525 w 323300"/>
                <a:gd name="connsiteY100" fmla="*/ 127027 h 328216"/>
                <a:gd name="connsiteX101" fmla="*/ 94230 w 323300"/>
                <a:gd name="connsiteY101" fmla="*/ 128321 h 328216"/>
                <a:gd name="connsiteX102" fmla="*/ 92935 w 323300"/>
                <a:gd name="connsiteY102" fmla="*/ 146441 h 328216"/>
                <a:gd name="connsiteX103" fmla="*/ 79989 w 323300"/>
                <a:gd name="connsiteY103" fmla="*/ 151618 h 328216"/>
                <a:gd name="connsiteX104" fmla="*/ 54096 w 323300"/>
                <a:gd name="connsiteY104" fmla="*/ 196917 h 328216"/>
                <a:gd name="connsiteX105" fmla="*/ 51506 w 323300"/>
                <a:gd name="connsiteY105" fmla="*/ 198212 h 328216"/>
                <a:gd name="connsiteX106" fmla="*/ 61864 w 323300"/>
                <a:gd name="connsiteY106" fmla="*/ 211154 h 328216"/>
                <a:gd name="connsiteX107" fmla="*/ 63158 w 323300"/>
                <a:gd name="connsiteY107" fmla="*/ 207271 h 328216"/>
                <a:gd name="connsiteX108" fmla="*/ 94230 w 323300"/>
                <a:gd name="connsiteY108" fmla="*/ 152912 h 328216"/>
                <a:gd name="connsiteX109" fmla="*/ 182267 w 323300"/>
                <a:gd name="connsiteY109" fmla="*/ 10543 h 328216"/>
                <a:gd name="connsiteX110" fmla="*/ 184856 w 323300"/>
                <a:gd name="connsiteY110" fmla="*/ 7954 h 328216"/>
                <a:gd name="connsiteX111" fmla="*/ 178383 w 323300"/>
                <a:gd name="connsiteY111" fmla="*/ 7954 h 328216"/>
                <a:gd name="connsiteX112" fmla="*/ 156546 w 323300"/>
                <a:gd name="connsiteY112" fmla="*/ 7954 h 328216"/>
                <a:gd name="connsiteX113" fmla="*/ 156546 w 323300"/>
                <a:gd name="connsiteY113" fmla="*/ 10577 h 328216"/>
                <a:gd name="connsiteX114" fmla="*/ 143316 w 323300"/>
                <a:gd name="connsiteY114" fmla="*/ 35494 h 328216"/>
                <a:gd name="connsiteX115" fmla="*/ 144639 w 323300"/>
                <a:gd name="connsiteY115" fmla="*/ 35494 h 328216"/>
                <a:gd name="connsiteX116" fmla="*/ 164483 w 323300"/>
                <a:gd name="connsiteY116" fmla="*/ 10577 h 328216"/>
                <a:gd name="connsiteX117" fmla="*/ 165806 w 323300"/>
                <a:gd name="connsiteY117" fmla="*/ 7954 h 328216"/>
                <a:gd name="connsiteX118" fmla="*/ 156546 w 323300"/>
                <a:gd name="connsiteY118" fmla="*/ 7954 h 328216"/>
                <a:gd name="connsiteX119" fmla="*/ 114943 w 323300"/>
                <a:gd name="connsiteY119" fmla="*/ 7954 h 328216"/>
                <a:gd name="connsiteX120" fmla="*/ 113641 w 323300"/>
                <a:gd name="connsiteY120" fmla="*/ 10534 h 328216"/>
                <a:gd name="connsiteX121" fmla="*/ 81097 w 323300"/>
                <a:gd name="connsiteY121" fmla="*/ 64708 h 328216"/>
                <a:gd name="connsiteX122" fmla="*/ 78493 w 323300"/>
                <a:gd name="connsiteY122" fmla="*/ 65997 h 328216"/>
                <a:gd name="connsiteX123" fmla="*/ 88907 w 323300"/>
                <a:gd name="connsiteY123" fmla="*/ 111142 h 328216"/>
                <a:gd name="connsiteX124" fmla="*/ 90209 w 323300"/>
                <a:gd name="connsiteY124" fmla="*/ 107273 h 328216"/>
                <a:gd name="connsiteX125" fmla="*/ 142279 w 323300"/>
                <a:gd name="connsiteY125" fmla="*/ 10534 h 328216"/>
                <a:gd name="connsiteX126" fmla="*/ 143581 w 323300"/>
                <a:gd name="connsiteY126" fmla="*/ 7954 h 328216"/>
                <a:gd name="connsiteX127" fmla="*/ 114943 w 323300"/>
                <a:gd name="connsiteY127" fmla="*/ 7954 h 328216"/>
                <a:gd name="connsiteX128" fmla="*/ 80577 w 323300"/>
                <a:gd name="connsiteY128" fmla="*/ 7954 h 328216"/>
                <a:gd name="connsiteX129" fmla="*/ 79287 w 323300"/>
                <a:gd name="connsiteY129" fmla="*/ 10577 h 328216"/>
                <a:gd name="connsiteX130" fmla="*/ 71548 w 323300"/>
                <a:gd name="connsiteY130" fmla="*/ 21069 h 328216"/>
                <a:gd name="connsiteX131" fmla="*/ 68968 w 323300"/>
                <a:gd name="connsiteY131" fmla="*/ 23691 h 328216"/>
                <a:gd name="connsiteX132" fmla="*/ 72838 w 323300"/>
                <a:gd name="connsiteY132" fmla="*/ 38117 h 328216"/>
                <a:gd name="connsiteX133" fmla="*/ 74128 w 323300"/>
                <a:gd name="connsiteY133" fmla="*/ 34183 h 328216"/>
                <a:gd name="connsiteX134" fmla="*/ 88316 w 323300"/>
                <a:gd name="connsiteY134" fmla="*/ 10577 h 328216"/>
                <a:gd name="connsiteX135" fmla="*/ 89606 w 323300"/>
                <a:gd name="connsiteY135" fmla="*/ 7954 h 328216"/>
                <a:gd name="connsiteX136" fmla="*/ 80577 w 323300"/>
                <a:gd name="connsiteY136" fmla="*/ 7954 h 328216"/>
                <a:gd name="connsiteX137" fmla="*/ 253004 w 323300"/>
                <a:gd name="connsiteY137" fmla="*/ 684 h 328216"/>
                <a:gd name="connsiteX138" fmla="*/ 267573 w 323300"/>
                <a:gd name="connsiteY138" fmla="*/ 24551 h 328216"/>
                <a:gd name="connsiteX139" fmla="*/ 257213 w 323300"/>
                <a:gd name="connsiteY139" fmla="*/ 62218 h 328216"/>
                <a:gd name="connsiteX140" fmla="*/ 257213 w 323300"/>
                <a:gd name="connsiteY140" fmla="*/ 64816 h 328216"/>
                <a:gd name="connsiteX141" fmla="*/ 244262 w 323300"/>
                <a:gd name="connsiteY141" fmla="*/ 123264 h 328216"/>
                <a:gd name="connsiteX142" fmla="*/ 244262 w 323300"/>
                <a:gd name="connsiteY142" fmla="*/ 144046 h 328216"/>
                <a:gd name="connsiteX143" fmla="*/ 323261 w 323300"/>
                <a:gd name="connsiteY143" fmla="*/ 151839 h 328216"/>
                <a:gd name="connsiteX144" fmla="*/ 281819 w 323300"/>
                <a:gd name="connsiteY144" fmla="*/ 205093 h 328216"/>
                <a:gd name="connsiteX145" fmla="*/ 195049 w 323300"/>
                <a:gd name="connsiteY145" fmla="*/ 301209 h 328216"/>
                <a:gd name="connsiteX146" fmla="*/ 151017 w 323300"/>
                <a:gd name="connsiteY146" fmla="*/ 325887 h 328216"/>
                <a:gd name="connsiteX147" fmla="*/ 129001 w 323300"/>
                <a:gd name="connsiteY147" fmla="*/ 303807 h 328216"/>
                <a:gd name="connsiteX148" fmla="*/ 83674 w 323300"/>
                <a:gd name="connsiteY148" fmla="*/ 253151 h 328216"/>
                <a:gd name="connsiteX149" fmla="*/ 4674 w 323300"/>
                <a:gd name="connsiteY149" fmla="*/ 166127 h 328216"/>
                <a:gd name="connsiteX150" fmla="*/ 65543 w 323300"/>
                <a:gd name="connsiteY150" fmla="*/ 144046 h 328216"/>
                <a:gd name="connsiteX151" fmla="*/ 83674 w 323300"/>
                <a:gd name="connsiteY151" fmla="*/ 144046 h 328216"/>
                <a:gd name="connsiteX152" fmla="*/ 82379 w 323300"/>
                <a:gd name="connsiteY152" fmla="*/ 141449 h 328216"/>
                <a:gd name="connsiteX153" fmla="*/ 77198 w 323300"/>
                <a:gd name="connsiteY153" fmla="*/ 120667 h 328216"/>
                <a:gd name="connsiteX154" fmla="*/ 61658 w 323300"/>
                <a:gd name="connsiteY154" fmla="*/ 50528 h 328216"/>
                <a:gd name="connsiteX155" fmla="*/ 79788 w 323300"/>
                <a:gd name="connsiteY155" fmla="*/ 1171 h 328216"/>
                <a:gd name="connsiteX156" fmla="*/ 217066 w 323300"/>
                <a:gd name="connsiteY156" fmla="*/ 1171 h 328216"/>
                <a:gd name="connsiteX157" fmla="*/ 253004 w 323300"/>
                <a:gd name="connsiteY157" fmla="*/ 684 h 32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323300" h="328216">
                  <a:moveTo>
                    <a:pt x="182296" y="253418"/>
                  </a:moveTo>
                  <a:cubicBezTo>
                    <a:pt x="173334" y="266298"/>
                    <a:pt x="163092" y="277890"/>
                    <a:pt x="152850" y="290770"/>
                  </a:cubicBezTo>
                  <a:cubicBezTo>
                    <a:pt x="151570" y="293346"/>
                    <a:pt x="147729" y="297210"/>
                    <a:pt x="146449" y="299786"/>
                  </a:cubicBezTo>
                  <a:cubicBezTo>
                    <a:pt x="146449" y="301074"/>
                    <a:pt x="145168" y="301074"/>
                    <a:pt x="145168" y="301074"/>
                  </a:cubicBezTo>
                  <a:cubicBezTo>
                    <a:pt x="145168" y="302361"/>
                    <a:pt x="146449" y="303649"/>
                    <a:pt x="147729" y="304937"/>
                  </a:cubicBezTo>
                  <a:cubicBezTo>
                    <a:pt x="150289" y="307513"/>
                    <a:pt x="155410" y="316529"/>
                    <a:pt x="160531" y="319105"/>
                  </a:cubicBezTo>
                  <a:cubicBezTo>
                    <a:pt x="160531" y="317817"/>
                    <a:pt x="161812" y="316529"/>
                    <a:pt x="161812" y="316529"/>
                  </a:cubicBezTo>
                  <a:cubicBezTo>
                    <a:pt x="169493" y="295922"/>
                    <a:pt x="177175" y="275314"/>
                    <a:pt x="183576" y="254706"/>
                  </a:cubicBezTo>
                  <a:cubicBezTo>
                    <a:pt x="184856" y="250842"/>
                    <a:pt x="184856" y="250842"/>
                    <a:pt x="182296" y="253418"/>
                  </a:cubicBezTo>
                  <a:close/>
                  <a:moveTo>
                    <a:pt x="210521" y="180415"/>
                  </a:moveTo>
                  <a:cubicBezTo>
                    <a:pt x="206553" y="185610"/>
                    <a:pt x="203907" y="190806"/>
                    <a:pt x="201261" y="196001"/>
                  </a:cubicBezTo>
                  <a:cubicBezTo>
                    <a:pt x="192000" y="212887"/>
                    <a:pt x="182740" y="229772"/>
                    <a:pt x="173479" y="246658"/>
                  </a:cubicBezTo>
                  <a:cubicBezTo>
                    <a:pt x="172156" y="249255"/>
                    <a:pt x="172156" y="249255"/>
                    <a:pt x="174802" y="246658"/>
                  </a:cubicBezTo>
                  <a:cubicBezTo>
                    <a:pt x="182740" y="234968"/>
                    <a:pt x="190677" y="224577"/>
                    <a:pt x="198615" y="212887"/>
                  </a:cubicBezTo>
                  <a:cubicBezTo>
                    <a:pt x="199938" y="210289"/>
                    <a:pt x="202584" y="205094"/>
                    <a:pt x="203907" y="201197"/>
                  </a:cubicBezTo>
                  <a:cubicBezTo>
                    <a:pt x="206553" y="194703"/>
                    <a:pt x="209198" y="188208"/>
                    <a:pt x="210521" y="181714"/>
                  </a:cubicBezTo>
                  <a:cubicBezTo>
                    <a:pt x="211844" y="177817"/>
                    <a:pt x="211844" y="177817"/>
                    <a:pt x="210521" y="180415"/>
                  </a:cubicBezTo>
                  <a:close/>
                  <a:moveTo>
                    <a:pt x="307728" y="155592"/>
                  </a:moveTo>
                  <a:cubicBezTo>
                    <a:pt x="305188" y="161942"/>
                    <a:pt x="301378" y="168292"/>
                    <a:pt x="297568" y="174642"/>
                  </a:cubicBezTo>
                  <a:cubicBezTo>
                    <a:pt x="303918" y="168292"/>
                    <a:pt x="310268" y="160672"/>
                    <a:pt x="307728" y="155592"/>
                  </a:cubicBezTo>
                  <a:close/>
                  <a:moveTo>
                    <a:pt x="265967" y="150829"/>
                  </a:moveTo>
                  <a:cubicBezTo>
                    <a:pt x="265967" y="152122"/>
                    <a:pt x="265967" y="152122"/>
                    <a:pt x="265967" y="153415"/>
                  </a:cubicBezTo>
                  <a:cubicBezTo>
                    <a:pt x="244933" y="193496"/>
                    <a:pt x="225213" y="234869"/>
                    <a:pt x="205493" y="276242"/>
                  </a:cubicBezTo>
                  <a:cubicBezTo>
                    <a:pt x="223898" y="256848"/>
                    <a:pt x="240989" y="238748"/>
                    <a:pt x="258079" y="219354"/>
                  </a:cubicBezTo>
                  <a:cubicBezTo>
                    <a:pt x="267282" y="197374"/>
                    <a:pt x="276485" y="175395"/>
                    <a:pt x="287002" y="153415"/>
                  </a:cubicBezTo>
                  <a:cubicBezTo>
                    <a:pt x="288317" y="152122"/>
                    <a:pt x="288317" y="152122"/>
                    <a:pt x="289631" y="150829"/>
                  </a:cubicBezTo>
                  <a:cubicBezTo>
                    <a:pt x="289631" y="150829"/>
                    <a:pt x="289631" y="150829"/>
                    <a:pt x="265967" y="150829"/>
                  </a:cubicBezTo>
                  <a:close/>
                  <a:moveTo>
                    <a:pt x="249532" y="150829"/>
                  </a:moveTo>
                  <a:cubicBezTo>
                    <a:pt x="248239" y="152116"/>
                    <a:pt x="248239" y="152116"/>
                    <a:pt x="248239" y="153404"/>
                  </a:cubicBezTo>
                  <a:cubicBezTo>
                    <a:pt x="239184" y="168850"/>
                    <a:pt x="230129" y="184295"/>
                    <a:pt x="219781" y="198454"/>
                  </a:cubicBezTo>
                  <a:cubicBezTo>
                    <a:pt x="218488" y="202316"/>
                    <a:pt x="215901" y="207464"/>
                    <a:pt x="214607" y="210039"/>
                  </a:cubicBezTo>
                  <a:cubicBezTo>
                    <a:pt x="205553" y="237069"/>
                    <a:pt x="195204" y="262812"/>
                    <a:pt x="186150" y="289843"/>
                  </a:cubicBezTo>
                  <a:cubicBezTo>
                    <a:pt x="208140" y="244792"/>
                    <a:pt x="230129" y="198454"/>
                    <a:pt x="252119" y="153404"/>
                  </a:cubicBezTo>
                  <a:cubicBezTo>
                    <a:pt x="253413" y="152116"/>
                    <a:pt x="253413" y="152116"/>
                    <a:pt x="254706" y="150829"/>
                  </a:cubicBezTo>
                  <a:cubicBezTo>
                    <a:pt x="254706" y="150829"/>
                    <a:pt x="254706" y="150829"/>
                    <a:pt x="249532" y="150829"/>
                  </a:cubicBezTo>
                  <a:close/>
                  <a:moveTo>
                    <a:pt x="49248" y="150049"/>
                  </a:moveTo>
                  <a:cubicBezTo>
                    <a:pt x="44047" y="149887"/>
                    <a:pt x="38059" y="149887"/>
                    <a:pt x="33016" y="150532"/>
                  </a:cubicBezTo>
                  <a:cubicBezTo>
                    <a:pt x="33016" y="150532"/>
                    <a:pt x="33016" y="151822"/>
                    <a:pt x="31755" y="153112"/>
                  </a:cubicBezTo>
                  <a:cubicBezTo>
                    <a:pt x="29234" y="156981"/>
                    <a:pt x="27973" y="160851"/>
                    <a:pt x="25452" y="164720"/>
                  </a:cubicBezTo>
                  <a:cubicBezTo>
                    <a:pt x="25452" y="166010"/>
                    <a:pt x="24191" y="166010"/>
                    <a:pt x="22931" y="167300"/>
                  </a:cubicBezTo>
                  <a:cubicBezTo>
                    <a:pt x="30495" y="175039"/>
                    <a:pt x="36798" y="182778"/>
                    <a:pt x="44362" y="190517"/>
                  </a:cubicBezTo>
                  <a:cubicBezTo>
                    <a:pt x="44362" y="189227"/>
                    <a:pt x="44362" y="187938"/>
                    <a:pt x="45623" y="186648"/>
                  </a:cubicBezTo>
                  <a:cubicBezTo>
                    <a:pt x="51927" y="175039"/>
                    <a:pt x="59491" y="163431"/>
                    <a:pt x="65794" y="150532"/>
                  </a:cubicBezTo>
                  <a:cubicBezTo>
                    <a:pt x="64534" y="150532"/>
                    <a:pt x="62012" y="150532"/>
                    <a:pt x="60752" y="150532"/>
                  </a:cubicBezTo>
                  <a:cubicBezTo>
                    <a:pt x="58861" y="150532"/>
                    <a:pt x="54448" y="150210"/>
                    <a:pt x="49248" y="150049"/>
                  </a:cubicBezTo>
                  <a:close/>
                  <a:moveTo>
                    <a:pt x="189131" y="107833"/>
                  </a:moveTo>
                  <a:cubicBezTo>
                    <a:pt x="188969" y="107672"/>
                    <a:pt x="188318" y="108318"/>
                    <a:pt x="187017" y="110257"/>
                  </a:cubicBezTo>
                  <a:cubicBezTo>
                    <a:pt x="161000" y="149031"/>
                    <a:pt x="133682" y="189098"/>
                    <a:pt x="107664" y="229165"/>
                  </a:cubicBezTo>
                  <a:cubicBezTo>
                    <a:pt x="105062" y="234335"/>
                    <a:pt x="101160" y="239504"/>
                    <a:pt x="98558" y="245967"/>
                  </a:cubicBezTo>
                  <a:cubicBezTo>
                    <a:pt x="98558" y="247259"/>
                    <a:pt x="97257" y="247259"/>
                    <a:pt x="95956" y="247259"/>
                  </a:cubicBezTo>
                  <a:cubicBezTo>
                    <a:pt x="97257" y="249844"/>
                    <a:pt x="98558" y="251137"/>
                    <a:pt x="99859" y="252429"/>
                  </a:cubicBezTo>
                  <a:cubicBezTo>
                    <a:pt x="101160" y="251137"/>
                    <a:pt x="101160" y="251137"/>
                    <a:pt x="101160" y="249844"/>
                  </a:cubicBezTo>
                  <a:cubicBezTo>
                    <a:pt x="102461" y="249844"/>
                    <a:pt x="102461" y="248552"/>
                    <a:pt x="103761" y="247259"/>
                  </a:cubicBezTo>
                  <a:cubicBezTo>
                    <a:pt x="131080" y="209777"/>
                    <a:pt x="154496" y="169711"/>
                    <a:pt x="177911" y="130936"/>
                  </a:cubicBezTo>
                  <a:cubicBezTo>
                    <a:pt x="181814" y="124474"/>
                    <a:pt x="184416" y="116719"/>
                    <a:pt x="188318" y="110257"/>
                  </a:cubicBezTo>
                  <a:cubicBezTo>
                    <a:pt x="188969" y="108964"/>
                    <a:pt x="189294" y="107995"/>
                    <a:pt x="189131" y="107833"/>
                  </a:cubicBezTo>
                  <a:close/>
                  <a:moveTo>
                    <a:pt x="171134" y="53400"/>
                  </a:moveTo>
                  <a:cubicBezTo>
                    <a:pt x="155476" y="79231"/>
                    <a:pt x="138514" y="105061"/>
                    <a:pt x="121551" y="130892"/>
                  </a:cubicBezTo>
                  <a:cubicBezTo>
                    <a:pt x="107199" y="154139"/>
                    <a:pt x="94151" y="177387"/>
                    <a:pt x="79798" y="200634"/>
                  </a:cubicBezTo>
                  <a:cubicBezTo>
                    <a:pt x="111113" y="151556"/>
                    <a:pt x="141123" y="102478"/>
                    <a:pt x="171134" y="53400"/>
                  </a:cubicBezTo>
                  <a:close/>
                  <a:moveTo>
                    <a:pt x="256293" y="19067"/>
                  </a:moveTo>
                  <a:cubicBezTo>
                    <a:pt x="235710" y="54099"/>
                    <a:pt x="215128" y="91726"/>
                    <a:pt x="193259" y="128055"/>
                  </a:cubicBezTo>
                  <a:cubicBezTo>
                    <a:pt x="172676" y="169574"/>
                    <a:pt x="145661" y="208499"/>
                    <a:pt x="117360" y="247423"/>
                  </a:cubicBezTo>
                  <a:cubicBezTo>
                    <a:pt x="116073" y="250018"/>
                    <a:pt x="113500" y="253910"/>
                    <a:pt x="110928" y="257803"/>
                  </a:cubicBezTo>
                  <a:cubicBezTo>
                    <a:pt x="109641" y="259100"/>
                    <a:pt x="108355" y="259100"/>
                    <a:pt x="107068" y="259100"/>
                  </a:cubicBezTo>
                  <a:cubicBezTo>
                    <a:pt x="116073" y="269480"/>
                    <a:pt x="125078" y="278562"/>
                    <a:pt x="134083" y="288942"/>
                  </a:cubicBezTo>
                  <a:cubicBezTo>
                    <a:pt x="134083" y="287645"/>
                    <a:pt x="134083" y="286347"/>
                    <a:pt x="135370" y="285050"/>
                  </a:cubicBezTo>
                  <a:cubicBezTo>
                    <a:pt x="167530" y="226663"/>
                    <a:pt x="199691" y="169574"/>
                    <a:pt x="233138" y="112486"/>
                  </a:cubicBezTo>
                  <a:cubicBezTo>
                    <a:pt x="238283" y="89131"/>
                    <a:pt x="247288" y="63181"/>
                    <a:pt x="249861" y="54099"/>
                  </a:cubicBezTo>
                  <a:cubicBezTo>
                    <a:pt x="249861" y="51504"/>
                    <a:pt x="256293" y="30745"/>
                    <a:pt x="256293" y="19067"/>
                  </a:cubicBezTo>
                  <a:close/>
                  <a:moveTo>
                    <a:pt x="226484" y="7954"/>
                  </a:moveTo>
                  <a:cubicBezTo>
                    <a:pt x="226484" y="9244"/>
                    <a:pt x="226484" y="9244"/>
                    <a:pt x="225191" y="10534"/>
                  </a:cubicBezTo>
                  <a:cubicBezTo>
                    <a:pt x="220016" y="22143"/>
                    <a:pt x="214842" y="32461"/>
                    <a:pt x="208375" y="44070"/>
                  </a:cubicBezTo>
                  <a:cubicBezTo>
                    <a:pt x="207081" y="47939"/>
                    <a:pt x="207081" y="49229"/>
                    <a:pt x="208375" y="46650"/>
                  </a:cubicBezTo>
                  <a:cubicBezTo>
                    <a:pt x="209668" y="45360"/>
                    <a:pt x="209668" y="45360"/>
                    <a:pt x="210962" y="44070"/>
                  </a:cubicBezTo>
                  <a:cubicBezTo>
                    <a:pt x="210962" y="42780"/>
                    <a:pt x="213549" y="42780"/>
                    <a:pt x="214842" y="41490"/>
                  </a:cubicBezTo>
                  <a:cubicBezTo>
                    <a:pt x="217429" y="41490"/>
                    <a:pt x="221310" y="37621"/>
                    <a:pt x="222603" y="35041"/>
                  </a:cubicBezTo>
                  <a:cubicBezTo>
                    <a:pt x="229071" y="27302"/>
                    <a:pt x="234245" y="18273"/>
                    <a:pt x="240713" y="10534"/>
                  </a:cubicBezTo>
                  <a:cubicBezTo>
                    <a:pt x="240713" y="9244"/>
                    <a:pt x="240713" y="9244"/>
                    <a:pt x="242006" y="7954"/>
                  </a:cubicBezTo>
                  <a:cubicBezTo>
                    <a:pt x="242006" y="7954"/>
                    <a:pt x="242006" y="7954"/>
                    <a:pt x="226484" y="7954"/>
                  </a:cubicBezTo>
                  <a:close/>
                  <a:moveTo>
                    <a:pt x="212143" y="7954"/>
                  </a:moveTo>
                  <a:cubicBezTo>
                    <a:pt x="212143" y="9247"/>
                    <a:pt x="210855" y="9247"/>
                    <a:pt x="210855" y="10541"/>
                  </a:cubicBezTo>
                  <a:cubicBezTo>
                    <a:pt x="167064" y="81666"/>
                    <a:pt x="124561" y="152792"/>
                    <a:pt x="80770" y="223917"/>
                  </a:cubicBezTo>
                  <a:cubicBezTo>
                    <a:pt x="79482" y="225210"/>
                    <a:pt x="78194" y="226504"/>
                    <a:pt x="76906" y="226504"/>
                  </a:cubicBezTo>
                  <a:cubicBezTo>
                    <a:pt x="80770" y="230383"/>
                    <a:pt x="84634" y="234263"/>
                    <a:pt x="88498" y="238142"/>
                  </a:cubicBezTo>
                  <a:cubicBezTo>
                    <a:pt x="88498" y="238142"/>
                    <a:pt x="89786" y="236849"/>
                    <a:pt x="89786" y="235556"/>
                  </a:cubicBezTo>
                  <a:cubicBezTo>
                    <a:pt x="92362" y="231676"/>
                    <a:pt x="94938" y="227797"/>
                    <a:pt x="97514" y="222624"/>
                  </a:cubicBezTo>
                  <a:cubicBezTo>
                    <a:pt x="103954" y="212278"/>
                    <a:pt x="109106" y="203226"/>
                    <a:pt x="115545" y="192881"/>
                  </a:cubicBezTo>
                  <a:cubicBezTo>
                    <a:pt x="121985" y="181242"/>
                    <a:pt x="128425" y="169603"/>
                    <a:pt x="134865" y="157964"/>
                  </a:cubicBezTo>
                  <a:cubicBezTo>
                    <a:pt x="161912" y="108823"/>
                    <a:pt x="187672" y="59682"/>
                    <a:pt x="212143" y="10541"/>
                  </a:cubicBezTo>
                  <a:cubicBezTo>
                    <a:pt x="212143" y="9247"/>
                    <a:pt x="213431" y="9247"/>
                    <a:pt x="213431" y="7954"/>
                  </a:cubicBezTo>
                  <a:cubicBezTo>
                    <a:pt x="213431" y="7954"/>
                    <a:pt x="213431" y="7954"/>
                    <a:pt x="212143" y="7954"/>
                  </a:cubicBezTo>
                  <a:close/>
                  <a:moveTo>
                    <a:pt x="196650" y="7954"/>
                  </a:moveTo>
                  <a:cubicBezTo>
                    <a:pt x="196650" y="9253"/>
                    <a:pt x="196650" y="9253"/>
                    <a:pt x="196650" y="10552"/>
                  </a:cubicBezTo>
                  <a:cubicBezTo>
                    <a:pt x="192907" y="18345"/>
                    <a:pt x="187918" y="26138"/>
                    <a:pt x="184176" y="32633"/>
                  </a:cubicBezTo>
                  <a:cubicBezTo>
                    <a:pt x="187918" y="24839"/>
                    <a:pt x="192907" y="18345"/>
                    <a:pt x="197897" y="10552"/>
                  </a:cubicBezTo>
                  <a:cubicBezTo>
                    <a:pt x="197897" y="9253"/>
                    <a:pt x="199144" y="9253"/>
                    <a:pt x="199144" y="7954"/>
                  </a:cubicBezTo>
                  <a:cubicBezTo>
                    <a:pt x="199144" y="7954"/>
                    <a:pt x="199144" y="7954"/>
                    <a:pt x="196650" y="7954"/>
                  </a:cubicBezTo>
                  <a:close/>
                  <a:moveTo>
                    <a:pt x="178383" y="7954"/>
                  </a:moveTo>
                  <a:cubicBezTo>
                    <a:pt x="177088" y="9249"/>
                    <a:pt x="177088" y="9249"/>
                    <a:pt x="177088" y="10543"/>
                  </a:cubicBezTo>
                  <a:cubicBezTo>
                    <a:pt x="148606" y="48077"/>
                    <a:pt x="121418" y="86905"/>
                    <a:pt x="95525" y="127027"/>
                  </a:cubicBezTo>
                  <a:cubicBezTo>
                    <a:pt x="94230" y="127027"/>
                    <a:pt x="94230" y="128321"/>
                    <a:pt x="94230" y="128321"/>
                  </a:cubicBezTo>
                  <a:cubicBezTo>
                    <a:pt x="95525" y="136087"/>
                    <a:pt x="96819" y="143852"/>
                    <a:pt x="92935" y="146441"/>
                  </a:cubicBezTo>
                  <a:cubicBezTo>
                    <a:pt x="90346" y="149029"/>
                    <a:pt x="85167" y="150324"/>
                    <a:pt x="79989" y="151618"/>
                  </a:cubicBezTo>
                  <a:cubicBezTo>
                    <a:pt x="70926" y="165855"/>
                    <a:pt x="61864" y="181386"/>
                    <a:pt x="54096" y="196917"/>
                  </a:cubicBezTo>
                  <a:cubicBezTo>
                    <a:pt x="52801" y="198212"/>
                    <a:pt x="51506" y="198212"/>
                    <a:pt x="51506" y="198212"/>
                  </a:cubicBezTo>
                  <a:cubicBezTo>
                    <a:pt x="55390" y="203389"/>
                    <a:pt x="57980" y="207271"/>
                    <a:pt x="61864" y="211154"/>
                  </a:cubicBezTo>
                  <a:cubicBezTo>
                    <a:pt x="61864" y="209860"/>
                    <a:pt x="63158" y="208566"/>
                    <a:pt x="63158" y="207271"/>
                  </a:cubicBezTo>
                  <a:cubicBezTo>
                    <a:pt x="73515" y="189152"/>
                    <a:pt x="83873" y="171032"/>
                    <a:pt x="94230" y="152912"/>
                  </a:cubicBezTo>
                  <a:cubicBezTo>
                    <a:pt x="122713" y="105024"/>
                    <a:pt x="156374" y="59725"/>
                    <a:pt x="182267" y="10543"/>
                  </a:cubicBezTo>
                  <a:cubicBezTo>
                    <a:pt x="183562" y="9249"/>
                    <a:pt x="183562" y="9249"/>
                    <a:pt x="184856" y="7954"/>
                  </a:cubicBezTo>
                  <a:cubicBezTo>
                    <a:pt x="184856" y="7954"/>
                    <a:pt x="184856" y="7954"/>
                    <a:pt x="178383" y="7954"/>
                  </a:cubicBezTo>
                  <a:close/>
                  <a:moveTo>
                    <a:pt x="156546" y="7954"/>
                  </a:moveTo>
                  <a:cubicBezTo>
                    <a:pt x="156546" y="9266"/>
                    <a:pt x="156546" y="9266"/>
                    <a:pt x="156546" y="10577"/>
                  </a:cubicBezTo>
                  <a:cubicBezTo>
                    <a:pt x="151254" y="18446"/>
                    <a:pt x="147285" y="27626"/>
                    <a:pt x="143316" y="35494"/>
                  </a:cubicBezTo>
                  <a:cubicBezTo>
                    <a:pt x="141993" y="38117"/>
                    <a:pt x="141993" y="38117"/>
                    <a:pt x="144639" y="35494"/>
                  </a:cubicBezTo>
                  <a:cubicBezTo>
                    <a:pt x="151254" y="27626"/>
                    <a:pt x="157869" y="18446"/>
                    <a:pt x="164483" y="10577"/>
                  </a:cubicBezTo>
                  <a:cubicBezTo>
                    <a:pt x="164483" y="9266"/>
                    <a:pt x="164483" y="9266"/>
                    <a:pt x="165806" y="7954"/>
                  </a:cubicBezTo>
                  <a:cubicBezTo>
                    <a:pt x="165806" y="7954"/>
                    <a:pt x="165806" y="7954"/>
                    <a:pt x="156546" y="7954"/>
                  </a:cubicBezTo>
                  <a:close/>
                  <a:moveTo>
                    <a:pt x="114943" y="7954"/>
                  </a:moveTo>
                  <a:cubicBezTo>
                    <a:pt x="114943" y="9244"/>
                    <a:pt x="114943" y="9244"/>
                    <a:pt x="113641" y="10534"/>
                  </a:cubicBezTo>
                  <a:cubicBezTo>
                    <a:pt x="101925" y="28592"/>
                    <a:pt x="91511" y="46650"/>
                    <a:pt x="81097" y="64708"/>
                  </a:cubicBezTo>
                  <a:cubicBezTo>
                    <a:pt x="79795" y="65997"/>
                    <a:pt x="79795" y="65997"/>
                    <a:pt x="78493" y="65997"/>
                  </a:cubicBezTo>
                  <a:cubicBezTo>
                    <a:pt x="82399" y="81476"/>
                    <a:pt x="86304" y="96954"/>
                    <a:pt x="88907" y="111142"/>
                  </a:cubicBezTo>
                  <a:cubicBezTo>
                    <a:pt x="88907" y="109852"/>
                    <a:pt x="90209" y="108563"/>
                    <a:pt x="90209" y="107273"/>
                  </a:cubicBezTo>
                  <a:cubicBezTo>
                    <a:pt x="108434" y="76316"/>
                    <a:pt x="126658" y="44070"/>
                    <a:pt x="142279" y="10534"/>
                  </a:cubicBezTo>
                  <a:cubicBezTo>
                    <a:pt x="142279" y="9244"/>
                    <a:pt x="143581" y="9244"/>
                    <a:pt x="143581" y="7954"/>
                  </a:cubicBezTo>
                  <a:cubicBezTo>
                    <a:pt x="143581" y="7954"/>
                    <a:pt x="143581" y="7954"/>
                    <a:pt x="114943" y="7954"/>
                  </a:cubicBezTo>
                  <a:close/>
                  <a:moveTo>
                    <a:pt x="80577" y="7954"/>
                  </a:moveTo>
                  <a:cubicBezTo>
                    <a:pt x="79287" y="9266"/>
                    <a:pt x="79287" y="9266"/>
                    <a:pt x="79287" y="10577"/>
                  </a:cubicBezTo>
                  <a:cubicBezTo>
                    <a:pt x="76707" y="14511"/>
                    <a:pt x="74128" y="17134"/>
                    <a:pt x="71548" y="21069"/>
                  </a:cubicBezTo>
                  <a:cubicBezTo>
                    <a:pt x="71548" y="23691"/>
                    <a:pt x="70258" y="23691"/>
                    <a:pt x="68968" y="23691"/>
                  </a:cubicBezTo>
                  <a:cubicBezTo>
                    <a:pt x="70258" y="28937"/>
                    <a:pt x="71548" y="34183"/>
                    <a:pt x="72838" y="38117"/>
                  </a:cubicBezTo>
                  <a:cubicBezTo>
                    <a:pt x="74128" y="36806"/>
                    <a:pt x="74128" y="35494"/>
                    <a:pt x="74128" y="34183"/>
                  </a:cubicBezTo>
                  <a:cubicBezTo>
                    <a:pt x="79287" y="26314"/>
                    <a:pt x="83157" y="18446"/>
                    <a:pt x="88316" y="10577"/>
                  </a:cubicBezTo>
                  <a:cubicBezTo>
                    <a:pt x="88316" y="9266"/>
                    <a:pt x="88316" y="9266"/>
                    <a:pt x="89606" y="7954"/>
                  </a:cubicBezTo>
                  <a:cubicBezTo>
                    <a:pt x="89606" y="7954"/>
                    <a:pt x="89606" y="7954"/>
                    <a:pt x="80577" y="7954"/>
                  </a:cubicBezTo>
                  <a:close/>
                  <a:moveTo>
                    <a:pt x="253004" y="684"/>
                  </a:moveTo>
                  <a:cubicBezTo>
                    <a:pt x="264012" y="2470"/>
                    <a:pt x="271458" y="8315"/>
                    <a:pt x="267573" y="24551"/>
                  </a:cubicBezTo>
                  <a:cubicBezTo>
                    <a:pt x="266278" y="29746"/>
                    <a:pt x="262393" y="44034"/>
                    <a:pt x="257213" y="62218"/>
                  </a:cubicBezTo>
                  <a:cubicBezTo>
                    <a:pt x="257213" y="62218"/>
                    <a:pt x="257213" y="63517"/>
                    <a:pt x="257213" y="64816"/>
                  </a:cubicBezTo>
                  <a:cubicBezTo>
                    <a:pt x="257213" y="64816"/>
                    <a:pt x="257213" y="64816"/>
                    <a:pt x="244262" y="123264"/>
                  </a:cubicBezTo>
                  <a:cubicBezTo>
                    <a:pt x="242967" y="133655"/>
                    <a:pt x="242967" y="141449"/>
                    <a:pt x="244262" y="144046"/>
                  </a:cubicBezTo>
                  <a:cubicBezTo>
                    <a:pt x="259803" y="142747"/>
                    <a:pt x="320671" y="136253"/>
                    <a:pt x="323261" y="151839"/>
                  </a:cubicBezTo>
                  <a:cubicBezTo>
                    <a:pt x="324556" y="170024"/>
                    <a:pt x="293475" y="193403"/>
                    <a:pt x="281819" y="205093"/>
                  </a:cubicBezTo>
                  <a:cubicBezTo>
                    <a:pt x="253328" y="237564"/>
                    <a:pt x="223541" y="270036"/>
                    <a:pt x="195049" y="301209"/>
                  </a:cubicBezTo>
                  <a:cubicBezTo>
                    <a:pt x="182099" y="315496"/>
                    <a:pt x="170443" y="334979"/>
                    <a:pt x="151017" y="325887"/>
                  </a:cubicBezTo>
                  <a:cubicBezTo>
                    <a:pt x="143247" y="323289"/>
                    <a:pt x="134181" y="309002"/>
                    <a:pt x="129001" y="303807"/>
                  </a:cubicBezTo>
                  <a:cubicBezTo>
                    <a:pt x="113460" y="286921"/>
                    <a:pt x="99214" y="270036"/>
                    <a:pt x="83674" y="253151"/>
                  </a:cubicBezTo>
                  <a:cubicBezTo>
                    <a:pt x="56477" y="223277"/>
                    <a:pt x="30575" y="194702"/>
                    <a:pt x="4674" y="166127"/>
                  </a:cubicBezTo>
                  <a:cubicBezTo>
                    <a:pt x="-19932" y="138851"/>
                    <a:pt x="60362" y="144046"/>
                    <a:pt x="65543" y="144046"/>
                  </a:cubicBezTo>
                  <a:cubicBezTo>
                    <a:pt x="70723" y="144046"/>
                    <a:pt x="77198" y="144046"/>
                    <a:pt x="83674" y="144046"/>
                  </a:cubicBezTo>
                  <a:cubicBezTo>
                    <a:pt x="88854" y="144046"/>
                    <a:pt x="82379" y="144046"/>
                    <a:pt x="82379" y="141449"/>
                  </a:cubicBezTo>
                  <a:cubicBezTo>
                    <a:pt x="81084" y="134954"/>
                    <a:pt x="79788" y="127161"/>
                    <a:pt x="77198" y="120667"/>
                  </a:cubicBezTo>
                  <a:cubicBezTo>
                    <a:pt x="72018" y="97287"/>
                    <a:pt x="66838" y="73908"/>
                    <a:pt x="61658" y="50528"/>
                  </a:cubicBezTo>
                  <a:cubicBezTo>
                    <a:pt x="56477" y="27149"/>
                    <a:pt x="46116" y="1171"/>
                    <a:pt x="79788" y="1171"/>
                  </a:cubicBezTo>
                  <a:cubicBezTo>
                    <a:pt x="79788" y="1171"/>
                    <a:pt x="79788" y="1171"/>
                    <a:pt x="217066" y="1171"/>
                  </a:cubicBezTo>
                  <a:cubicBezTo>
                    <a:pt x="227426" y="1171"/>
                    <a:pt x="241996" y="-1102"/>
                    <a:pt x="253004" y="684"/>
                  </a:cubicBezTo>
                  <a:close/>
                </a:path>
              </a:pathLst>
            </a:custGeom>
            <a:solidFill>
              <a:schemeClr val="accent1"/>
            </a:solidFill>
            <a:ln>
              <a:noFill/>
            </a:ln>
          </p:spPr>
        </p:sp>
        <p:grpSp>
          <p:nvGrpSpPr>
            <p:cNvPr id="83" name="组合 82">
              <a:extLst>
                <a:ext uri="{FF2B5EF4-FFF2-40B4-BE49-F238E27FC236}">
                  <a16:creationId xmlns:a16="http://schemas.microsoft.com/office/drawing/2014/main" id="{C82AB676-09B3-4C77-9568-F9C055B6247E}"/>
                </a:ext>
              </a:extLst>
            </p:cNvPr>
            <p:cNvGrpSpPr/>
            <p:nvPr/>
          </p:nvGrpSpPr>
          <p:grpSpPr>
            <a:xfrm>
              <a:off x="857781" y="5558773"/>
              <a:ext cx="2241974" cy="1004631"/>
              <a:chOff x="2475033" y="3040458"/>
              <a:chExt cx="2241974" cy="1004631"/>
            </a:xfrm>
          </p:grpSpPr>
          <p:sp>
            <p:nvSpPr>
              <p:cNvPr id="84" name="任意多边形: 形状 83">
                <a:extLst>
                  <a:ext uri="{FF2B5EF4-FFF2-40B4-BE49-F238E27FC236}">
                    <a16:creationId xmlns:a16="http://schemas.microsoft.com/office/drawing/2014/main" id="{C869D852-030A-48C8-BE51-2FE4592E148A}"/>
                  </a:ext>
                </a:extLst>
              </p:cNvPr>
              <p:cNvSpPr/>
              <p:nvPr/>
            </p:nvSpPr>
            <p:spPr>
              <a:xfrm rot="5400000">
                <a:off x="3272962" y="3327516"/>
                <a:ext cx="638083" cy="63967"/>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1587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a:extLst>
                  <a:ext uri="{FF2B5EF4-FFF2-40B4-BE49-F238E27FC236}">
                    <a16:creationId xmlns:a16="http://schemas.microsoft.com/office/drawing/2014/main" id="{D04A6EAE-5A25-4E58-8663-3AFEB6111427}"/>
                  </a:ext>
                </a:extLst>
              </p:cNvPr>
              <p:cNvSpPr/>
              <p:nvPr/>
            </p:nvSpPr>
            <p:spPr>
              <a:xfrm>
                <a:off x="2475033" y="3664536"/>
                <a:ext cx="2241974" cy="380553"/>
              </a:xfrm>
              <a:prstGeom prst="rect">
                <a:avLst/>
              </a:prstGeom>
            </p:spPr>
            <p:txBody>
              <a:bodyPr wrap="square">
                <a:spAutoFit/>
              </a:bodyPr>
              <a:lstStyle/>
              <a:p>
                <a:pPr algn="ctr">
                  <a:lnSpc>
                    <a:spcPct val="120000"/>
                  </a:lnSpc>
                </a:pPr>
                <a:r>
                  <a:rPr lang="zh-CN" altLang="en-US" dirty="0">
                    <a:solidFill>
                      <a:schemeClr val="accent5"/>
                    </a:solidFill>
                    <a:latin typeface="幼圆" panose="02010509060101010101" pitchFamily="49" charset="-122"/>
                    <a:ea typeface="幼圆" panose="02010509060101010101" pitchFamily="49" charset="-122"/>
                  </a:rPr>
                  <a:t>园所相关</a:t>
                </a:r>
              </a:p>
            </p:txBody>
          </p:sp>
        </p:grpSp>
      </p:grpSp>
      <p:grpSp>
        <p:nvGrpSpPr>
          <p:cNvPr id="86" name="组合 85">
            <a:extLst>
              <a:ext uri="{FF2B5EF4-FFF2-40B4-BE49-F238E27FC236}">
                <a16:creationId xmlns:a16="http://schemas.microsoft.com/office/drawing/2014/main" id="{E6A46F6B-83AB-4090-AAF3-4D5AA92F0C0A}"/>
              </a:ext>
            </a:extLst>
          </p:cNvPr>
          <p:cNvGrpSpPr/>
          <p:nvPr/>
        </p:nvGrpSpPr>
        <p:grpSpPr>
          <a:xfrm>
            <a:off x="3475410" y="4814618"/>
            <a:ext cx="2241974" cy="1638330"/>
            <a:chOff x="2492737" y="4422759"/>
            <a:chExt cx="2241974" cy="1638330"/>
          </a:xfrm>
        </p:grpSpPr>
        <p:sp>
          <p:nvSpPr>
            <p:cNvPr id="87" name="sketched-down-arrow_36677">
              <a:extLst>
                <a:ext uri="{FF2B5EF4-FFF2-40B4-BE49-F238E27FC236}">
                  <a16:creationId xmlns:a16="http://schemas.microsoft.com/office/drawing/2014/main" id="{F234DBF2-0CF2-408D-B147-A5AA3A70B6C5}"/>
                </a:ext>
              </a:extLst>
            </p:cNvPr>
            <p:cNvSpPr>
              <a:spLocks noChangeAspect="1"/>
            </p:cNvSpPr>
            <p:nvPr/>
          </p:nvSpPr>
          <p:spPr bwMode="auto">
            <a:xfrm>
              <a:off x="3306096" y="4422759"/>
              <a:ext cx="612557" cy="638083"/>
            </a:xfrm>
            <a:custGeom>
              <a:avLst/>
              <a:gdLst>
                <a:gd name="connsiteX0" fmla="*/ 182296 w 323300"/>
                <a:gd name="connsiteY0" fmla="*/ 253418 h 328216"/>
                <a:gd name="connsiteX1" fmla="*/ 152850 w 323300"/>
                <a:gd name="connsiteY1" fmla="*/ 290770 h 328216"/>
                <a:gd name="connsiteX2" fmla="*/ 146449 w 323300"/>
                <a:gd name="connsiteY2" fmla="*/ 299786 h 328216"/>
                <a:gd name="connsiteX3" fmla="*/ 145168 w 323300"/>
                <a:gd name="connsiteY3" fmla="*/ 301074 h 328216"/>
                <a:gd name="connsiteX4" fmla="*/ 147729 w 323300"/>
                <a:gd name="connsiteY4" fmla="*/ 304937 h 328216"/>
                <a:gd name="connsiteX5" fmla="*/ 160531 w 323300"/>
                <a:gd name="connsiteY5" fmla="*/ 319105 h 328216"/>
                <a:gd name="connsiteX6" fmla="*/ 161812 w 323300"/>
                <a:gd name="connsiteY6" fmla="*/ 316529 h 328216"/>
                <a:gd name="connsiteX7" fmla="*/ 183576 w 323300"/>
                <a:gd name="connsiteY7" fmla="*/ 254706 h 328216"/>
                <a:gd name="connsiteX8" fmla="*/ 182296 w 323300"/>
                <a:gd name="connsiteY8" fmla="*/ 253418 h 328216"/>
                <a:gd name="connsiteX9" fmla="*/ 210521 w 323300"/>
                <a:gd name="connsiteY9" fmla="*/ 180415 h 328216"/>
                <a:gd name="connsiteX10" fmla="*/ 201261 w 323300"/>
                <a:gd name="connsiteY10" fmla="*/ 196001 h 328216"/>
                <a:gd name="connsiteX11" fmla="*/ 173479 w 323300"/>
                <a:gd name="connsiteY11" fmla="*/ 246658 h 328216"/>
                <a:gd name="connsiteX12" fmla="*/ 174802 w 323300"/>
                <a:gd name="connsiteY12" fmla="*/ 246658 h 328216"/>
                <a:gd name="connsiteX13" fmla="*/ 198615 w 323300"/>
                <a:gd name="connsiteY13" fmla="*/ 212887 h 328216"/>
                <a:gd name="connsiteX14" fmla="*/ 203907 w 323300"/>
                <a:gd name="connsiteY14" fmla="*/ 201197 h 328216"/>
                <a:gd name="connsiteX15" fmla="*/ 210521 w 323300"/>
                <a:gd name="connsiteY15" fmla="*/ 181714 h 328216"/>
                <a:gd name="connsiteX16" fmla="*/ 210521 w 323300"/>
                <a:gd name="connsiteY16" fmla="*/ 180415 h 328216"/>
                <a:gd name="connsiteX17" fmla="*/ 307728 w 323300"/>
                <a:gd name="connsiteY17" fmla="*/ 155592 h 328216"/>
                <a:gd name="connsiteX18" fmla="*/ 297568 w 323300"/>
                <a:gd name="connsiteY18" fmla="*/ 174642 h 328216"/>
                <a:gd name="connsiteX19" fmla="*/ 307728 w 323300"/>
                <a:gd name="connsiteY19" fmla="*/ 155592 h 328216"/>
                <a:gd name="connsiteX20" fmla="*/ 265967 w 323300"/>
                <a:gd name="connsiteY20" fmla="*/ 150829 h 328216"/>
                <a:gd name="connsiteX21" fmla="*/ 265967 w 323300"/>
                <a:gd name="connsiteY21" fmla="*/ 153415 h 328216"/>
                <a:gd name="connsiteX22" fmla="*/ 205493 w 323300"/>
                <a:gd name="connsiteY22" fmla="*/ 276242 h 328216"/>
                <a:gd name="connsiteX23" fmla="*/ 258079 w 323300"/>
                <a:gd name="connsiteY23" fmla="*/ 219354 h 328216"/>
                <a:gd name="connsiteX24" fmla="*/ 287002 w 323300"/>
                <a:gd name="connsiteY24" fmla="*/ 153415 h 328216"/>
                <a:gd name="connsiteX25" fmla="*/ 289631 w 323300"/>
                <a:gd name="connsiteY25" fmla="*/ 150829 h 328216"/>
                <a:gd name="connsiteX26" fmla="*/ 265967 w 323300"/>
                <a:gd name="connsiteY26" fmla="*/ 150829 h 328216"/>
                <a:gd name="connsiteX27" fmla="*/ 249532 w 323300"/>
                <a:gd name="connsiteY27" fmla="*/ 150829 h 328216"/>
                <a:gd name="connsiteX28" fmla="*/ 248239 w 323300"/>
                <a:gd name="connsiteY28" fmla="*/ 153404 h 328216"/>
                <a:gd name="connsiteX29" fmla="*/ 219781 w 323300"/>
                <a:gd name="connsiteY29" fmla="*/ 198454 h 328216"/>
                <a:gd name="connsiteX30" fmla="*/ 214607 w 323300"/>
                <a:gd name="connsiteY30" fmla="*/ 210039 h 328216"/>
                <a:gd name="connsiteX31" fmla="*/ 186150 w 323300"/>
                <a:gd name="connsiteY31" fmla="*/ 289843 h 328216"/>
                <a:gd name="connsiteX32" fmla="*/ 252119 w 323300"/>
                <a:gd name="connsiteY32" fmla="*/ 153404 h 328216"/>
                <a:gd name="connsiteX33" fmla="*/ 254706 w 323300"/>
                <a:gd name="connsiteY33" fmla="*/ 150829 h 328216"/>
                <a:gd name="connsiteX34" fmla="*/ 249532 w 323300"/>
                <a:gd name="connsiteY34" fmla="*/ 150829 h 328216"/>
                <a:gd name="connsiteX35" fmla="*/ 49248 w 323300"/>
                <a:gd name="connsiteY35" fmla="*/ 150049 h 328216"/>
                <a:gd name="connsiteX36" fmla="*/ 33016 w 323300"/>
                <a:gd name="connsiteY36" fmla="*/ 150532 h 328216"/>
                <a:gd name="connsiteX37" fmla="*/ 31755 w 323300"/>
                <a:gd name="connsiteY37" fmla="*/ 153112 h 328216"/>
                <a:gd name="connsiteX38" fmla="*/ 25452 w 323300"/>
                <a:gd name="connsiteY38" fmla="*/ 164720 h 328216"/>
                <a:gd name="connsiteX39" fmla="*/ 22931 w 323300"/>
                <a:gd name="connsiteY39" fmla="*/ 167300 h 328216"/>
                <a:gd name="connsiteX40" fmla="*/ 44362 w 323300"/>
                <a:gd name="connsiteY40" fmla="*/ 190517 h 328216"/>
                <a:gd name="connsiteX41" fmla="*/ 45623 w 323300"/>
                <a:gd name="connsiteY41" fmla="*/ 186648 h 328216"/>
                <a:gd name="connsiteX42" fmla="*/ 65794 w 323300"/>
                <a:gd name="connsiteY42" fmla="*/ 150532 h 328216"/>
                <a:gd name="connsiteX43" fmla="*/ 60752 w 323300"/>
                <a:gd name="connsiteY43" fmla="*/ 150532 h 328216"/>
                <a:gd name="connsiteX44" fmla="*/ 49248 w 323300"/>
                <a:gd name="connsiteY44" fmla="*/ 150049 h 328216"/>
                <a:gd name="connsiteX45" fmla="*/ 189131 w 323300"/>
                <a:gd name="connsiteY45" fmla="*/ 107833 h 328216"/>
                <a:gd name="connsiteX46" fmla="*/ 187017 w 323300"/>
                <a:gd name="connsiteY46" fmla="*/ 110257 h 328216"/>
                <a:gd name="connsiteX47" fmla="*/ 107664 w 323300"/>
                <a:gd name="connsiteY47" fmla="*/ 229165 h 328216"/>
                <a:gd name="connsiteX48" fmla="*/ 98558 w 323300"/>
                <a:gd name="connsiteY48" fmla="*/ 245967 h 328216"/>
                <a:gd name="connsiteX49" fmla="*/ 95956 w 323300"/>
                <a:gd name="connsiteY49" fmla="*/ 247259 h 328216"/>
                <a:gd name="connsiteX50" fmla="*/ 99859 w 323300"/>
                <a:gd name="connsiteY50" fmla="*/ 252429 h 328216"/>
                <a:gd name="connsiteX51" fmla="*/ 101160 w 323300"/>
                <a:gd name="connsiteY51" fmla="*/ 249844 h 328216"/>
                <a:gd name="connsiteX52" fmla="*/ 103761 w 323300"/>
                <a:gd name="connsiteY52" fmla="*/ 247259 h 328216"/>
                <a:gd name="connsiteX53" fmla="*/ 177911 w 323300"/>
                <a:gd name="connsiteY53" fmla="*/ 130936 h 328216"/>
                <a:gd name="connsiteX54" fmla="*/ 188318 w 323300"/>
                <a:gd name="connsiteY54" fmla="*/ 110257 h 328216"/>
                <a:gd name="connsiteX55" fmla="*/ 189131 w 323300"/>
                <a:gd name="connsiteY55" fmla="*/ 107833 h 328216"/>
                <a:gd name="connsiteX56" fmla="*/ 171134 w 323300"/>
                <a:gd name="connsiteY56" fmla="*/ 53400 h 328216"/>
                <a:gd name="connsiteX57" fmla="*/ 121551 w 323300"/>
                <a:gd name="connsiteY57" fmla="*/ 130892 h 328216"/>
                <a:gd name="connsiteX58" fmla="*/ 79798 w 323300"/>
                <a:gd name="connsiteY58" fmla="*/ 200634 h 328216"/>
                <a:gd name="connsiteX59" fmla="*/ 171134 w 323300"/>
                <a:gd name="connsiteY59" fmla="*/ 53400 h 328216"/>
                <a:gd name="connsiteX60" fmla="*/ 256293 w 323300"/>
                <a:gd name="connsiteY60" fmla="*/ 19067 h 328216"/>
                <a:gd name="connsiteX61" fmla="*/ 193259 w 323300"/>
                <a:gd name="connsiteY61" fmla="*/ 128055 h 328216"/>
                <a:gd name="connsiteX62" fmla="*/ 117360 w 323300"/>
                <a:gd name="connsiteY62" fmla="*/ 247423 h 328216"/>
                <a:gd name="connsiteX63" fmla="*/ 110928 w 323300"/>
                <a:gd name="connsiteY63" fmla="*/ 257803 h 328216"/>
                <a:gd name="connsiteX64" fmla="*/ 107068 w 323300"/>
                <a:gd name="connsiteY64" fmla="*/ 259100 h 328216"/>
                <a:gd name="connsiteX65" fmla="*/ 134083 w 323300"/>
                <a:gd name="connsiteY65" fmla="*/ 288942 h 328216"/>
                <a:gd name="connsiteX66" fmla="*/ 135370 w 323300"/>
                <a:gd name="connsiteY66" fmla="*/ 285050 h 328216"/>
                <a:gd name="connsiteX67" fmla="*/ 233138 w 323300"/>
                <a:gd name="connsiteY67" fmla="*/ 112486 h 328216"/>
                <a:gd name="connsiteX68" fmla="*/ 249861 w 323300"/>
                <a:gd name="connsiteY68" fmla="*/ 54099 h 328216"/>
                <a:gd name="connsiteX69" fmla="*/ 256293 w 323300"/>
                <a:gd name="connsiteY69" fmla="*/ 19067 h 328216"/>
                <a:gd name="connsiteX70" fmla="*/ 226484 w 323300"/>
                <a:gd name="connsiteY70" fmla="*/ 7954 h 328216"/>
                <a:gd name="connsiteX71" fmla="*/ 225191 w 323300"/>
                <a:gd name="connsiteY71" fmla="*/ 10534 h 328216"/>
                <a:gd name="connsiteX72" fmla="*/ 208375 w 323300"/>
                <a:gd name="connsiteY72" fmla="*/ 44070 h 328216"/>
                <a:gd name="connsiteX73" fmla="*/ 208375 w 323300"/>
                <a:gd name="connsiteY73" fmla="*/ 46650 h 328216"/>
                <a:gd name="connsiteX74" fmla="*/ 210962 w 323300"/>
                <a:gd name="connsiteY74" fmla="*/ 44070 h 328216"/>
                <a:gd name="connsiteX75" fmla="*/ 214842 w 323300"/>
                <a:gd name="connsiteY75" fmla="*/ 41490 h 328216"/>
                <a:gd name="connsiteX76" fmla="*/ 222603 w 323300"/>
                <a:gd name="connsiteY76" fmla="*/ 35041 h 328216"/>
                <a:gd name="connsiteX77" fmla="*/ 240713 w 323300"/>
                <a:gd name="connsiteY77" fmla="*/ 10534 h 328216"/>
                <a:gd name="connsiteX78" fmla="*/ 242006 w 323300"/>
                <a:gd name="connsiteY78" fmla="*/ 7954 h 328216"/>
                <a:gd name="connsiteX79" fmla="*/ 226484 w 323300"/>
                <a:gd name="connsiteY79" fmla="*/ 7954 h 328216"/>
                <a:gd name="connsiteX80" fmla="*/ 212143 w 323300"/>
                <a:gd name="connsiteY80" fmla="*/ 7954 h 328216"/>
                <a:gd name="connsiteX81" fmla="*/ 210855 w 323300"/>
                <a:gd name="connsiteY81" fmla="*/ 10541 h 328216"/>
                <a:gd name="connsiteX82" fmla="*/ 80770 w 323300"/>
                <a:gd name="connsiteY82" fmla="*/ 223917 h 328216"/>
                <a:gd name="connsiteX83" fmla="*/ 76906 w 323300"/>
                <a:gd name="connsiteY83" fmla="*/ 226504 h 328216"/>
                <a:gd name="connsiteX84" fmla="*/ 88498 w 323300"/>
                <a:gd name="connsiteY84" fmla="*/ 238142 h 328216"/>
                <a:gd name="connsiteX85" fmla="*/ 89786 w 323300"/>
                <a:gd name="connsiteY85" fmla="*/ 235556 h 328216"/>
                <a:gd name="connsiteX86" fmla="*/ 97514 w 323300"/>
                <a:gd name="connsiteY86" fmla="*/ 222624 h 328216"/>
                <a:gd name="connsiteX87" fmla="*/ 115545 w 323300"/>
                <a:gd name="connsiteY87" fmla="*/ 192881 h 328216"/>
                <a:gd name="connsiteX88" fmla="*/ 134865 w 323300"/>
                <a:gd name="connsiteY88" fmla="*/ 157964 h 328216"/>
                <a:gd name="connsiteX89" fmla="*/ 212143 w 323300"/>
                <a:gd name="connsiteY89" fmla="*/ 10541 h 328216"/>
                <a:gd name="connsiteX90" fmla="*/ 213431 w 323300"/>
                <a:gd name="connsiteY90" fmla="*/ 7954 h 328216"/>
                <a:gd name="connsiteX91" fmla="*/ 212143 w 323300"/>
                <a:gd name="connsiteY91" fmla="*/ 7954 h 328216"/>
                <a:gd name="connsiteX92" fmla="*/ 196650 w 323300"/>
                <a:gd name="connsiteY92" fmla="*/ 7954 h 328216"/>
                <a:gd name="connsiteX93" fmla="*/ 196650 w 323300"/>
                <a:gd name="connsiteY93" fmla="*/ 10552 h 328216"/>
                <a:gd name="connsiteX94" fmla="*/ 184176 w 323300"/>
                <a:gd name="connsiteY94" fmla="*/ 32633 h 328216"/>
                <a:gd name="connsiteX95" fmla="*/ 197897 w 323300"/>
                <a:gd name="connsiteY95" fmla="*/ 10552 h 328216"/>
                <a:gd name="connsiteX96" fmla="*/ 199144 w 323300"/>
                <a:gd name="connsiteY96" fmla="*/ 7954 h 328216"/>
                <a:gd name="connsiteX97" fmla="*/ 196650 w 323300"/>
                <a:gd name="connsiteY97" fmla="*/ 7954 h 328216"/>
                <a:gd name="connsiteX98" fmla="*/ 178383 w 323300"/>
                <a:gd name="connsiteY98" fmla="*/ 7954 h 328216"/>
                <a:gd name="connsiteX99" fmla="*/ 177088 w 323300"/>
                <a:gd name="connsiteY99" fmla="*/ 10543 h 328216"/>
                <a:gd name="connsiteX100" fmla="*/ 95525 w 323300"/>
                <a:gd name="connsiteY100" fmla="*/ 127027 h 328216"/>
                <a:gd name="connsiteX101" fmla="*/ 94230 w 323300"/>
                <a:gd name="connsiteY101" fmla="*/ 128321 h 328216"/>
                <a:gd name="connsiteX102" fmla="*/ 92935 w 323300"/>
                <a:gd name="connsiteY102" fmla="*/ 146441 h 328216"/>
                <a:gd name="connsiteX103" fmla="*/ 79989 w 323300"/>
                <a:gd name="connsiteY103" fmla="*/ 151618 h 328216"/>
                <a:gd name="connsiteX104" fmla="*/ 54096 w 323300"/>
                <a:gd name="connsiteY104" fmla="*/ 196917 h 328216"/>
                <a:gd name="connsiteX105" fmla="*/ 51506 w 323300"/>
                <a:gd name="connsiteY105" fmla="*/ 198212 h 328216"/>
                <a:gd name="connsiteX106" fmla="*/ 61864 w 323300"/>
                <a:gd name="connsiteY106" fmla="*/ 211154 h 328216"/>
                <a:gd name="connsiteX107" fmla="*/ 63158 w 323300"/>
                <a:gd name="connsiteY107" fmla="*/ 207271 h 328216"/>
                <a:gd name="connsiteX108" fmla="*/ 94230 w 323300"/>
                <a:gd name="connsiteY108" fmla="*/ 152912 h 328216"/>
                <a:gd name="connsiteX109" fmla="*/ 182267 w 323300"/>
                <a:gd name="connsiteY109" fmla="*/ 10543 h 328216"/>
                <a:gd name="connsiteX110" fmla="*/ 184856 w 323300"/>
                <a:gd name="connsiteY110" fmla="*/ 7954 h 328216"/>
                <a:gd name="connsiteX111" fmla="*/ 178383 w 323300"/>
                <a:gd name="connsiteY111" fmla="*/ 7954 h 328216"/>
                <a:gd name="connsiteX112" fmla="*/ 156546 w 323300"/>
                <a:gd name="connsiteY112" fmla="*/ 7954 h 328216"/>
                <a:gd name="connsiteX113" fmla="*/ 156546 w 323300"/>
                <a:gd name="connsiteY113" fmla="*/ 10577 h 328216"/>
                <a:gd name="connsiteX114" fmla="*/ 143316 w 323300"/>
                <a:gd name="connsiteY114" fmla="*/ 35494 h 328216"/>
                <a:gd name="connsiteX115" fmla="*/ 144639 w 323300"/>
                <a:gd name="connsiteY115" fmla="*/ 35494 h 328216"/>
                <a:gd name="connsiteX116" fmla="*/ 164483 w 323300"/>
                <a:gd name="connsiteY116" fmla="*/ 10577 h 328216"/>
                <a:gd name="connsiteX117" fmla="*/ 165806 w 323300"/>
                <a:gd name="connsiteY117" fmla="*/ 7954 h 328216"/>
                <a:gd name="connsiteX118" fmla="*/ 156546 w 323300"/>
                <a:gd name="connsiteY118" fmla="*/ 7954 h 328216"/>
                <a:gd name="connsiteX119" fmla="*/ 114943 w 323300"/>
                <a:gd name="connsiteY119" fmla="*/ 7954 h 328216"/>
                <a:gd name="connsiteX120" fmla="*/ 113641 w 323300"/>
                <a:gd name="connsiteY120" fmla="*/ 10534 h 328216"/>
                <a:gd name="connsiteX121" fmla="*/ 81097 w 323300"/>
                <a:gd name="connsiteY121" fmla="*/ 64708 h 328216"/>
                <a:gd name="connsiteX122" fmla="*/ 78493 w 323300"/>
                <a:gd name="connsiteY122" fmla="*/ 65997 h 328216"/>
                <a:gd name="connsiteX123" fmla="*/ 88907 w 323300"/>
                <a:gd name="connsiteY123" fmla="*/ 111142 h 328216"/>
                <a:gd name="connsiteX124" fmla="*/ 90209 w 323300"/>
                <a:gd name="connsiteY124" fmla="*/ 107273 h 328216"/>
                <a:gd name="connsiteX125" fmla="*/ 142279 w 323300"/>
                <a:gd name="connsiteY125" fmla="*/ 10534 h 328216"/>
                <a:gd name="connsiteX126" fmla="*/ 143581 w 323300"/>
                <a:gd name="connsiteY126" fmla="*/ 7954 h 328216"/>
                <a:gd name="connsiteX127" fmla="*/ 114943 w 323300"/>
                <a:gd name="connsiteY127" fmla="*/ 7954 h 328216"/>
                <a:gd name="connsiteX128" fmla="*/ 80577 w 323300"/>
                <a:gd name="connsiteY128" fmla="*/ 7954 h 328216"/>
                <a:gd name="connsiteX129" fmla="*/ 79287 w 323300"/>
                <a:gd name="connsiteY129" fmla="*/ 10577 h 328216"/>
                <a:gd name="connsiteX130" fmla="*/ 71548 w 323300"/>
                <a:gd name="connsiteY130" fmla="*/ 21069 h 328216"/>
                <a:gd name="connsiteX131" fmla="*/ 68968 w 323300"/>
                <a:gd name="connsiteY131" fmla="*/ 23691 h 328216"/>
                <a:gd name="connsiteX132" fmla="*/ 72838 w 323300"/>
                <a:gd name="connsiteY132" fmla="*/ 38117 h 328216"/>
                <a:gd name="connsiteX133" fmla="*/ 74128 w 323300"/>
                <a:gd name="connsiteY133" fmla="*/ 34183 h 328216"/>
                <a:gd name="connsiteX134" fmla="*/ 88316 w 323300"/>
                <a:gd name="connsiteY134" fmla="*/ 10577 h 328216"/>
                <a:gd name="connsiteX135" fmla="*/ 89606 w 323300"/>
                <a:gd name="connsiteY135" fmla="*/ 7954 h 328216"/>
                <a:gd name="connsiteX136" fmla="*/ 80577 w 323300"/>
                <a:gd name="connsiteY136" fmla="*/ 7954 h 328216"/>
                <a:gd name="connsiteX137" fmla="*/ 253004 w 323300"/>
                <a:gd name="connsiteY137" fmla="*/ 684 h 328216"/>
                <a:gd name="connsiteX138" fmla="*/ 267573 w 323300"/>
                <a:gd name="connsiteY138" fmla="*/ 24551 h 328216"/>
                <a:gd name="connsiteX139" fmla="*/ 257213 w 323300"/>
                <a:gd name="connsiteY139" fmla="*/ 62218 h 328216"/>
                <a:gd name="connsiteX140" fmla="*/ 257213 w 323300"/>
                <a:gd name="connsiteY140" fmla="*/ 64816 h 328216"/>
                <a:gd name="connsiteX141" fmla="*/ 244262 w 323300"/>
                <a:gd name="connsiteY141" fmla="*/ 123264 h 328216"/>
                <a:gd name="connsiteX142" fmla="*/ 244262 w 323300"/>
                <a:gd name="connsiteY142" fmla="*/ 144046 h 328216"/>
                <a:gd name="connsiteX143" fmla="*/ 323261 w 323300"/>
                <a:gd name="connsiteY143" fmla="*/ 151839 h 328216"/>
                <a:gd name="connsiteX144" fmla="*/ 281819 w 323300"/>
                <a:gd name="connsiteY144" fmla="*/ 205093 h 328216"/>
                <a:gd name="connsiteX145" fmla="*/ 195049 w 323300"/>
                <a:gd name="connsiteY145" fmla="*/ 301209 h 328216"/>
                <a:gd name="connsiteX146" fmla="*/ 151017 w 323300"/>
                <a:gd name="connsiteY146" fmla="*/ 325887 h 328216"/>
                <a:gd name="connsiteX147" fmla="*/ 129001 w 323300"/>
                <a:gd name="connsiteY147" fmla="*/ 303807 h 328216"/>
                <a:gd name="connsiteX148" fmla="*/ 83674 w 323300"/>
                <a:gd name="connsiteY148" fmla="*/ 253151 h 328216"/>
                <a:gd name="connsiteX149" fmla="*/ 4674 w 323300"/>
                <a:gd name="connsiteY149" fmla="*/ 166127 h 328216"/>
                <a:gd name="connsiteX150" fmla="*/ 65543 w 323300"/>
                <a:gd name="connsiteY150" fmla="*/ 144046 h 328216"/>
                <a:gd name="connsiteX151" fmla="*/ 83674 w 323300"/>
                <a:gd name="connsiteY151" fmla="*/ 144046 h 328216"/>
                <a:gd name="connsiteX152" fmla="*/ 82379 w 323300"/>
                <a:gd name="connsiteY152" fmla="*/ 141449 h 328216"/>
                <a:gd name="connsiteX153" fmla="*/ 77198 w 323300"/>
                <a:gd name="connsiteY153" fmla="*/ 120667 h 328216"/>
                <a:gd name="connsiteX154" fmla="*/ 61658 w 323300"/>
                <a:gd name="connsiteY154" fmla="*/ 50528 h 328216"/>
                <a:gd name="connsiteX155" fmla="*/ 79788 w 323300"/>
                <a:gd name="connsiteY155" fmla="*/ 1171 h 328216"/>
                <a:gd name="connsiteX156" fmla="*/ 217066 w 323300"/>
                <a:gd name="connsiteY156" fmla="*/ 1171 h 328216"/>
                <a:gd name="connsiteX157" fmla="*/ 253004 w 323300"/>
                <a:gd name="connsiteY157" fmla="*/ 684 h 32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323300" h="328216">
                  <a:moveTo>
                    <a:pt x="182296" y="253418"/>
                  </a:moveTo>
                  <a:cubicBezTo>
                    <a:pt x="173334" y="266298"/>
                    <a:pt x="163092" y="277890"/>
                    <a:pt x="152850" y="290770"/>
                  </a:cubicBezTo>
                  <a:cubicBezTo>
                    <a:pt x="151570" y="293346"/>
                    <a:pt x="147729" y="297210"/>
                    <a:pt x="146449" y="299786"/>
                  </a:cubicBezTo>
                  <a:cubicBezTo>
                    <a:pt x="146449" y="301074"/>
                    <a:pt x="145168" y="301074"/>
                    <a:pt x="145168" y="301074"/>
                  </a:cubicBezTo>
                  <a:cubicBezTo>
                    <a:pt x="145168" y="302361"/>
                    <a:pt x="146449" y="303649"/>
                    <a:pt x="147729" y="304937"/>
                  </a:cubicBezTo>
                  <a:cubicBezTo>
                    <a:pt x="150289" y="307513"/>
                    <a:pt x="155410" y="316529"/>
                    <a:pt x="160531" y="319105"/>
                  </a:cubicBezTo>
                  <a:cubicBezTo>
                    <a:pt x="160531" y="317817"/>
                    <a:pt x="161812" y="316529"/>
                    <a:pt x="161812" y="316529"/>
                  </a:cubicBezTo>
                  <a:cubicBezTo>
                    <a:pt x="169493" y="295922"/>
                    <a:pt x="177175" y="275314"/>
                    <a:pt x="183576" y="254706"/>
                  </a:cubicBezTo>
                  <a:cubicBezTo>
                    <a:pt x="184856" y="250842"/>
                    <a:pt x="184856" y="250842"/>
                    <a:pt x="182296" y="253418"/>
                  </a:cubicBezTo>
                  <a:close/>
                  <a:moveTo>
                    <a:pt x="210521" y="180415"/>
                  </a:moveTo>
                  <a:cubicBezTo>
                    <a:pt x="206553" y="185610"/>
                    <a:pt x="203907" y="190806"/>
                    <a:pt x="201261" y="196001"/>
                  </a:cubicBezTo>
                  <a:cubicBezTo>
                    <a:pt x="192000" y="212887"/>
                    <a:pt x="182740" y="229772"/>
                    <a:pt x="173479" y="246658"/>
                  </a:cubicBezTo>
                  <a:cubicBezTo>
                    <a:pt x="172156" y="249255"/>
                    <a:pt x="172156" y="249255"/>
                    <a:pt x="174802" y="246658"/>
                  </a:cubicBezTo>
                  <a:cubicBezTo>
                    <a:pt x="182740" y="234968"/>
                    <a:pt x="190677" y="224577"/>
                    <a:pt x="198615" y="212887"/>
                  </a:cubicBezTo>
                  <a:cubicBezTo>
                    <a:pt x="199938" y="210289"/>
                    <a:pt x="202584" y="205094"/>
                    <a:pt x="203907" y="201197"/>
                  </a:cubicBezTo>
                  <a:cubicBezTo>
                    <a:pt x="206553" y="194703"/>
                    <a:pt x="209198" y="188208"/>
                    <a:pt x="210521" y="181714"/>
                  </a:cubicBezTo>
                  <a:cubicBezTo>
                    <a:pt x="211844" y="177817"/>
                    <a:pt x="211844" y="177817"/>
                    <a:pt x="210521" y="180415"/>
                  </a:cubicBezTo>
                  <a:close/>
                  <a:moveTo>
                    <a:pt x="307728" y="155592"/>
                  </a:moveTo>
                  <a:cubicBezTo>
                    <a:pt x="305188" y="161942"/>
                    <a:pt x="301378" y="168292"/>
                    <a:pt x="297568" y="174642"/>
                  </a:cubicBezTo>
                  <a:cubicBezTo>
                    <a:pt x="303918" y="168292"/>
                    <a:pt x="310268" y="160672"/>
                    <a:pt x="307728" y="155592"/>
                  </a:cubicBezTo>
                  <a:close/>
                  <a:moveTo>
                    <a:pt x="265967" y="150829"/>
                  </a:moveTo>
                  <a:cubicBezTo>
                    <a:pt x="265967" y="152122"/>
                    <a:pt x="265967" y="152122"/>
                    <a:pt x="265967" y="153415"/>
                  </a:cubicBezTo>
                  <a:cubicBezTo>
                    <a:pt x="244933" y="193496"/>
                    <a:pt x="225213" y="234869"/>
                    <a:pt x="205493" y="276242"/>
                  </a:cubicBezTo>
                  <a:cubicBezTo>
                    <a:pt x="223898" y="256848"/>
                    <a:pt x="240989" y="238748"/>
                    <a:pt x="258079" y="219354"/>
                  </a:cubicBezTo>
                  <a:cubicBezTo>
                    <a:pt x="267282" y="197374"/>
                    <a:pt x="276485" y="175395"/>
                    <a:pt x="287002" y="153415"/>
                  </a:cubicBezTo>
                  <a:cubicBezTo>
                    <a:pt x="288317" y="152122"/>
                    <a:pt x="288317" y="152122"/>
                    <a:pt x="289631" y="150829"/>
                  </a:cubicBezTo>
                  <a:cubicBezTo>
                    <a:pt x="289631" y="150829"/>
                    <a:pt x="289631" y="150829"/>
                    <a:pt x="265967" y="150829"/>
                  </a:cubicBezTo>
                  <a:close/>
                  <a:moveTo>
                    <a:pt x="249532" y="150829"/>
                  </a:moveTo>
                  <a:cubicBezTo>
                    <a:pt x="248239" y="152116"/>
                    <a:pt x="248239" y="152116"/>
                    <a:pt x="248239" y="153404"/>
                  </a:cubicBezTo>
                  <a:cubicBezTo>
                    <a:pt x="239184" y="168850"/>
                    <a:pt x="230129" y="184295"/>
                    <a:pt x="219781" y="198454"/>
                  </a:cubicBezTo>
                  <a:cubicBezTo>
                    <a:pt x="218488" y="202316"/>
                    <a:pt x="215901" y="207464"/>
                    <a:pt x="214607" y="210039"/>
                  </a:cubicBezTo>
                  <a:cubicBezTo>
                    <a:pt x="205553" y="237069"/>
                    <a:pt x="195204" y="262812"/>
                    <a:pt x="186150" y="289843"/>
                  </a:cubicBezTo>
                  <a:cubicBezTo>
                    <a:pt x="208140" y="244792"/>
                    <a:pt x="230129" y="198454"/>
                    <a:pt x="252119" y="153404"/>
                  </a:cubicBezTo>
                  <a:cubicBezTo>
                    <a:pt x="253413" y="152116"/>
                    <a:pt x="253413" y="152116"/>
                    <a:pt x="254706" y="150829"/>
                  </a:cubicBezTo>
                  <a:cubicBezTo>
                    <a:pt x="254706" y="150829"/>
                    <a:pt x="254706" y="150829"/>
                    <a:pt x="249532" y="150829"/>
                  </a:cubicBezTo>
                  <a:close/>
                  <a:moveTo>
                    <a:pt x="49248" y="150049"/>
                  </a:moveTo>
                  <a:cubicBezTo>
                    <a:pt x="44047" y="149887"/>
                    <a:pt x="38059" y="149887"/>
                    <a:pt x="33016" y="150532"/>
                  </a:cubicBezTo>
                  <a:cubicBezTo>
                    <a:pt x="33016" y="150532"/>
                    <a:pt x="33016" y="151822"/>
                    <a:pt x="31755" y="153112"/>
                  </a:cubicBezTo>
                  <a:cubicBezTo>
                    <a:pt x="29234" y="156981"/>
                    <a:pt x="27973" y="160851"/>
                    <a:pt x="25452" y="164720"/>
                  </a:cubicBezTo>
                  <a:cubicBezTo>
                    <a:pt x="25452" y="166010"/>
                    <a:pt x="24191" y="166010"/>
                    <a:pt x="22931" y="167300"/>
                  </a:cubicBezTo>
                  <a:cubicBezTo>
                    <a:pt x="30495" y="175039"/>
                    <a:pt x="36798" y="182778"/>
                    <a:pt x="44362" y="190517"/>
                  </a:cubicBezTo>
                  <a:cubicBezTo>
                    <a:pt x="44362" y="189227"/>
                    <a:pt x="44362" y="187938"/>
                    <a:pt x="45623" y="186648"/>
                  </a:cubicBezTo>
                  <a:cubicBezTo>
                    <a:pt x="51927" y="175039"/>
                    <a:pt x="59491" y="163431"/>
                    <a:pt x="65794" y="150532"/>
                  </a:cubicBezTo>
                  <a:cubicBezTo>
                    <a:pt x="64534" y="150532"/>
                    <a:pt x="62012" y="150532"/>
                    <a:pt x="60752" y="150532"/>
                  </a:cubicBezTo>
                  <a:cubicBezTo>
                    <a:pt x="58861" y="150532"/>
                    <a:pt x="54448" y="150210"/>
                    <a:pt x="49248" y="150049"/>
                  </a:cubicBezTo>
                  <a:close/>
                  <a:moveTo>
                    <a:pt x="189131" y="107833"/>
                  </a:moveTo>
                  <a:cubicBezTo>
                    <a:pt x="188969" y="107672"/>
                    <a:pt x="188318" y="108318"/>
                    <a:pt x="187017" y="110257"/>
                  </a:cubicBezTo>
                  <a:cubicBezTo>
                    <a:pt x="161000" y="149031"/>
                    <a:pt x="133682" y="189098"/>
                    <a:pt x="107664" y="229165"/>
                  </a:cubicBezTo>
                  <a:cubicBezTo>
                    <a:pt x="105062" y="234335"/>
                    <a:pt x="101160" y="239504"/>
                    <a:pt x="98558" y="245967"/>
                  </a:cubicBezTo>
                  <a:cubicBezTo>
                    <a:pt x="98558" y="247259"/>
                    <a:pt x="97257" y="247259"/>
                    <a:pt x="95956" y="247259"/>
                  </a:cubicBezTo>
                  <a:cubicBezTo>
                    <a:pt x="97257" y="249844"/>
                    <a:pt x="98558" y="251137"/>
                    <a:pt x="99859" y="252429"/>
                  </a:cubicBezTo>
                  <a:cubicBezTo>
                    <a:pt x="101160" y="251137"/>
                    <a:pt x="101160" y="251137"/>
                    <a:pt x="101160" y="249844"/>
                  </a:cubicBezTo>
                  <a:cubicBezTo>
                    <a:pt x="102461" y="249844"/>
                    <a:pt x="102461" y="248552"/>
                    <a:pt x="103761" y="247259"/>
                  </a:cubicBezTo>
                  <a:cubicBezTo>
                    <a:pt x="131080" y="209777"/>
                    <a:pt x="154496" y="169711"/>
                    <a:pt x="177911" y="130936"/>
                  </a:cubicBezTo>
                  <a:cubicBezTo>
                    <a:pt x="181814" y="124474"/>
                    <a:pt x="184416" y="116719"/>
                    <a:pt x="188318" y="110257"/>
                  </a:cubicBezTo>
                  <a:cubicBezTo>
                    <a:pt x="188969" y="108964"/>
                    <a:pt x="189294" y="107995"/>
                    <a:pt x="189131" y="107833"/>
                  </a:cubicBezTo>
                  <a:close/>
                  <a:moveTo>
                    <a:pt x="171134" y="53400"/>
                  </a:moveTo>
                  <a:cubicBezTo>
                    <a:pt x="155476" y="79231"/>
                    <a:pt x="138514" y="105061"/>
                    <a:pt x="121551" y="130892"/>
                  </a:cubicBezTo>
                  <a:cubicBezTo>
                    <a:pt x="107199" y="154139"/>
                    <a:pt x="94151" y="177387"/>
                    <a:pt x="79798" y="200634"/>
                  </a:cubicBezTo>
                  <a:cubicBezTo>
                    <a:pt x="111113" y="151556"/>
                    <a:pt x="141123" y="102478"/>
                    <a:pt x="171134" y="53400"/>
                  </a:cubicBezTo>
                  <a:close/>
                  <a:moveTo>
                    <a:pt x="256293" y="19067"/>
                  </a:moveTo>
                  <a:cubicBezTo>
                    <a:pt x="235710" y="54099"/>
                    <a:pt x="215128" y="91726"/>
                    <a:pt x="193259" y="128055"/>
                  </a:cubicBezTo>
                  <a:cubicBezTo>
                    <a:pt x="172676" y="169574"/>
                    <a:pt x="145661" y="208499"/>
                    <a:pt x="117360" y="247423"/>
                  </a:cubicBezTo>
                  <a:cubicBezTo>
                    <a:pt x="116073" y="250018"/>
                    <a:pt x="113500" y="253910"/>
                    <a:pt x="110928" y="257803"/>
                  </a:cubicBezTo>
                  <a:cubicBezTo>
                    <a:pt x="109641" y="259100"/>
                    <a:pt x="108355" y="259100"/>
                    <a:pt x="107068" y="259100"/>
                  </a:cubicBezTo>
                  <a:cubicBezTo>
                    <a:pt x="116073" y="269480"/>
                    <a:pt x="125078" y="278562"/>
                    <a:pt x="134083" y="288942"/>
                  </a:cubicBezTo>
                  <a:cubicBezTo>
                    <a:pt x="134083" y="287645"/>
                    <a:pt x="134083" y="286347"/>
                    <a:pt x="135370" y="285050"/>
                  </a:cubicBezTo>
                  <a:cubicBezTo>
                    <a:pt x="167530" y="226663"/>
                    <a:pt x="199691" y="169574"/>
                    <a:pt x="233138" y="112486"/>
                  </a:cubicBezTo>
                  <a:cubicBezTo>
                    <a:pt x="238283" y="89131"/>
                    <a:pt x="247288" y="63181"/>
                    <a:pt x="249861" y="54099"/>
                  </a:cubicBezTo>
                  <a:cubicBezTo>
                    <a:pt x="249861" y="51504"/>
                    <a:pt x="256293" y="30745"/>
                    <a:pt x="256293" y="19067"/>
                  </a:cubicBezTo>
                  <a:close/>
                  <a:moveTo>
                    <a:pt x="226484" y="7954"/>
                  </a:moveTo>
                  <a:cubicBezTo>
                    <a:pt x="226484" y="9244"/>
                    <a:pt x="226484" y="9244"/>
                    <a:pt x="225191" y="10534"/>
                  </a:cubicBezTo>
                  <a:cubicBezTo>
                    <a:pt x="220016" y="22143"/>
                    <a:pt x="214842" y="32461"/>
                    <a:pt x="208375" y="44070"/>
                  </a:cubicBezTo>
                  <a:cubicBezTo>
                    <a:pt x="207081" y="47939"/>
                    <a:pt x="207081" y="49229"/>
                    <a:pt x="208375" y="46650"/>
                  </a:cubicBezTo>
                  <a:cubicBezTo>
                    <a:pt x="209668" y="45360"/>
                    <a:pt x="209668" y="45360"/>
                    <a:pt x="210962" y="44070"/>
                  </a:cubicBezTo>
                  <a:cubicBezTo>
                    <a:pt x="210962" y="42780"/>
                    <a:pt x="213549" y="42780"/>
                    <a:pt x="214842" y="41490"/>
                  </a:cubicBezTo>
                  <a:cubicBezTo>
                    <a:pt x="217429" y="41490"/>
                    <a:pt x="221310" y="37621"/>
                    <a:pt x="222603" y="35041"/>
                  </a:cubicBezTo>
                  <a:cubicBezTo>
                    <a:pt x="229071" y="27302"/>
                    <a:pt x="234245" y="18273"/>
                    <a:pt x="240713" y="10534"/>
                  </a:cubicBezTo>
                  <a:cubicBezTo>
                    <a:pt x="240713" y="9244"/>
                    <a:pt x="240713" y="9244"/>
                    <a:pt x="242006" y="7954"/>
                  </a:cubicBezTo>
                  <a:cubicBezTo>
                    <a:pt x="242006" y="7954"/>
                    <a:pt x="242006" y="7954"/>
                    <a:pt x="226484" y="7954"/>
                  </a:cubicBezTo>
                  <a:close/>
                  <a:moveTo>
                    <a:pt x="212143" y="7954"/>
                  </a:moveTo>
                  <a:cubicBezTo>
                    <a:pt x="212143" y="9247"/>
                    <a:pt x="210855" y="9247"/>
                    <a:pt x="210855" y="10541"/>
                  </a:cubicBezTo>
                  <a:cubicBezTo>
                    <a:pt x="167064" y="81666"/>
                    <a:pt x="124561" y="152792"/>
                    <a:pt x="80770" y="223917"/>
                  </a:cubicBezTo>
                  <a:cubicBezTo>
                    <a:pt x="79482" y="225210"/>
                    <a:pt x="78194" y="226504"/>
                    <a:pt x="76906" y="226504"/>
                  </a:cubicBezTo>
                  <a:cubicBezTo>
                    <a:pt x="80770" y="230383"/>
                    <a:pt x="84634" y="234263"/>
                    <a:pt x="88498" y="238142"/>
                  </a:cubicBezTo>
                  <a:cubicBezTo>
                    <a:pt x="88498" y="238142"/>
                    <a:pt x="89786" y="236849"/>
                    <a:pt x="89786" y="235556"/>
                  </a:cubicBezTo>
                  <a:cubicBezTo>
                    <a:pt x="92362" y="231676"/>
                    <a:pt x="94938" y="227797"/>
                    <a:pt x="97514" y="222624"/>
                  </a:cubicBezTo>
                  <a:cubicBezTo>
                    <a:pt x="103954" y="212278"/>
                    <a:pt x="109106" y="203226"/>
                    <a:pt x="115545" y="192881"/>
                  </a:cubicBezTo>
                  <a:cubicBezTo>
                    <a:pt x="121985" y="181242"/>
                    <a:pt x="128425" y="169603"/>
                    <a:pt x="134865" y="157964"/>
                  </a:cubicBezTo>
                  <a:cubicBezTo>
                    <a:pt x="161912" y="108823"/>
                    <a:pt x="187672" y="59682"/>
                    <a:pt x="212143" y="10541"/>
                  </a:cubicBezTo>
                  <a:cubicBezTo>
                    <a:pt x="212143" y="9247"/>
                    <a:pt x="213431" y="9247"/>
                    <a:pt x="213431" y="7954"/>
                  </a:cubicBezTo>
                  <a:cubicBezTo>
                    <a:pt x="213431" y="7954"/>
                    <a:pt x="213431" y="7954"/>
                    <a:pt x="212143" y="7954"/>
                  </a:cubicBezTo>
                  <a:close/>
                  <a:moveTo>
                    <a:pt x="196650" y="7954"/>
                  </a:moveTo>
                  <a:cubicBezTo>
                    <a:pt x="196650" y="9253"/>
                    <a:pt x="196650" y="9253"/>
                    <a:pt x="196650" y="10552"/>
                  </a:cubicBezTo>
                  <a:cubicBezTo>
                    <a:pt x="192907" y="18345"/>
                    <a:pt x="187918" y="26138"/>
                    <a:pt x="184176" y="32633"/>
                  </a:cubicBezTo>
                  <a:cubicBezTo>
                    <a:pt x="187918" y="24839"/>
                    <a:pt x="192907" y="18345"/>
                    <a:pt x="197897" y="10552"/>
                  </a:cubicBezTo>
                  <a:cubicBezTo>
                    <a:pt x="197897" y="9253"/>
                    <a:pt x="199144" y="9253"/>
                    <a:pt x="199144" y="7954"/>
                  </a:cubicBezTo>
                  <a:cubicBezTo>
                    <a:pt x="199144" y="7954"/>
                    <a:pt x="199144" y="7954"/>
                    <a:pt x="196650" y="7954"/>
                  </a:cubicBezTo>
                  <a:close/>
                  <a:moveTo>
                    <a:pt x="178383" y="7954"/>
                  </a:moveTo>
                  <a:cubicBezTo>
                    <a:pt x="177088" y="9249"/>
                    <a:pt x="177088" y="9249"/>
                    <a:pt x="177088" y="10543"/>
                  </a:cubicBezTo>
                  <a:cubicBezTo>
                    <a:pt x="148606" y="48077"/>
                    <a:pt x="121418" y="86905"/>
                    <a:pt x="95525" y="127027"/>
                  </a:cubicBezTo>
                  <a:cubicBezTo>
                    <a:pt x="94230" y="127027"/>
                    <a:pt x="94230" y="128321"/>
                    <a:pt x="94230" y="128321"/>
                  </a:cubicBezTo>
                  <a:cubicBezTo>
                    <a:pt x="95525" y="136087"/>
                    <a:pt x="96819" y="143852"/>
                    <a:pt x="92935" y="146441"/>
                  </a:cubicBezTo>
                  <a:cubicBezTo>
                    <a:pt x="90346" y="149029"/>
                    <a:pt x="85167" y="150324"/>
                    <a:pt x="79989" y="151618"/>
                  </a:cubicBezTo>
                  <a:cubicBezTo>
                    <a:pt x="70926" y="165855"/>
                    <a:pt x="61864" y="181386"/>
                    <a:pt x="54096" y="196917"/>
                  </a:cubicBezTo>
                  <a:cubicBezTo>
                    <a:pt x="52801" y="198212"/>
                    <a:pt x="51506" y="198212"/>
                    <a:pt x="51506" y="198212"/>
                  </a:cubicBezTo>
                  <a:cubicBezTo>
                    <a:pt x="55390" y="203389"/>
                    <a:pt x="57980" y="207271"/>
                    <a:pt x="61864" y="211154"/>
                  </a:cubicBezTo>
                  <a:cubicBezTo>
                    <a:pt x="61864" y="209860"/>
                    <a:pt x="63158" y="208566"/>
                    <a:pt x="63158" y="207271"/>
                  </a:cubicBezTo>
                  <a:cubicBezTo>
                    <a:pt x="73515" y="189152"/>
                    <a:pt x="83873" y="171032"/>
                    <a:pt x="94230" y="152912"/>
                  </a:cubicBezTo>
                  <a:cubicBezTo>
                    <a:pt x="122713" y="105024"/>
                    <a:pt x="156374" y="59725"/>
                    <a:pt x="182267" y="10543"/>
                  </a:cubicBezTo>
                  <a:cubicBezTo>
                    <a:pt x="183562" y="9249"/>
                    <a:pt x="183562" y="9249"/>
                    <a:pt x="184856" y="7954"/>
                  </a:cubicBezTo>
                  <a:cubicBezTo>
                    <a:pt x="184856" y="7954"/>
                    <a:pt x="184856" y="7954"/>
                    <a:pt x="178383" y="7954"/>
                  </a:cubicBezTo>
                  <a:close/>
                  <a:moveTo>
                    <a:pt x="156546" y="7954"/>
                  </a:moveTo>
                  <a:cubicBezTo>
                    <a:pt x="156546" y="9266"/>
                    <a:pt x="156546" y="9266"/>
                    <a:pt x="156546" y="10577"/>
                  </a:cubicBezTo>
                  <a:cubicBezTo>
                    <a:pt x="151254" y="18446"/>
                    <a:pt x="147285" y="27626"/>
                    <a:pt x="143316" y="35494"/>
                  </a:cubicBezTo>
                  <a:cubicBezTo>
                    <a:pt x="141993" y="38117"/>
                    <a:pt x="141993" y="38117"/>
                    <a:pt x="144639" y="35494"/>
                  </a:cubicBezTo>
                  <a:cubicBezTo>
                    <a:pt x="151254" y="27626"/>
                    <a:pt x="157869" y="18446"/>
                    <a:pt x="164483" y="10577"/>
                  </a:cubicBezTo>
                  <a:cubicBezTo>
                    <a:pt x="164483" y="9266"/>
                    <a:pt x="164483" y="9266"/>
                    <a:pt x="165806" y="7954"/>
                  </a:cubicBezTo>
                  <a:cubicBezTo>
                    <a:pt x="165806" y="7954"/>
                    <a:pt x="165806" y="7954"/>
                    <a:pt x="156546" y="7954"/>
                  </a:cubicBezTo>
                  <a:close/>
                  <a:moveTo>
                    <a:pt x="114943" y="7954"/>
                  </a:moveTo>
                  <a:cubicBezTo>
                    <a:pt x="114943" y="9244"/>
                    <a:pt x="114943" y="9244"/>
                    <a:pt x="113641" y="10534"/>
                  </a:cubicBezTo>
                  <a:cubicBezTo>
                    <a:pt x="101925" y="28592"/>
                    <a:pt x="91511" y="46650"/>
                    <a:pt x="81097" y="64708"/>
                  </a:cubicBezTo>
                  <a:cubicBezTo>
                    <a:pt x="79795" y="65997"/>
                    <a:pt x="79795" y="65997"/>
                    <a:pt x="78493" y="65997"/>
                  </a:cubicBezTo>
                  <a:cubicBezTo>
                    <a:pt x="82399" y="81476"/>
                    <a:pt x="86304" y="96954"/>
                    <a:pt x="88907" y="111142"/>
                  </a:cubicBezTo>
                  <a:cubicBezTo>
                    <a:pt x="88907" y="109852"/>
                    <a:pt x="90209" y="108563"/>
                    <a:pt x="90209" y="107273"/>
                  </a:cubicBezTo>
                  <a:cubicBezTo>
                    <a:pt x="108434" y="76316"/>
                    <a:pt x="126658" y="44070"/>
                    <a:pt x="142279" y="10534"/>
                  </a:cubicBezTo>
                  <a:cubicBezTo>
                    <a:pt x="142279" y="9244"/>
                    <a:pt x="143581" y="9244"/>
                    <a:pt x="143581" y="7954"/>
                  </a:cubicBezTo>
                  <a:cubicBezTo>
                    <a:pt x="143581" y="7954"/>
                    <a:pt x="143581" y="7954"/>
                    <a:pt x="114943" y="7954"/>
                  </a:cubicBezTo>
                  <a:close/>
                  <a:moveTo>
                    <a:pt x="80577" y="7954"/>
                  </a:moveTo>
                  <a:cubicBezTo>
                    <a:pt x="79287" y="9266"/>
                    <a:pt x="79287" y="9266"/>
                    <a:pt x="79287" y="10577"/>
                  </a:cubicBezTo>
                  <a:cubicBezTo>
                    <a:pt x="76707" y="14511"/>
                    <a:pt x="74128" y="17134"/>
                    <a:pt x="71548" y="21069"/>
                  </a:cubicBezTo>
                  <a:cubicBezTo>
                    <a:pt x="71548" y="23691"/>
                    <a:pt x="70258" y="23691"/>
                    <a:pt x="68968" y="23691"/>
                  </a:cubicBezTo>
                  <a:cubicBezTo>
                    <a:pt x="70258" y="28937"/>
                    <a:pt x="71548" y="34183"/>
                    <a:pt x="72838" y="38117"/>
                  </a:cubicBezTo>
                  <a:cubicBezTo>
                    <a:pt x="74128" y="36806"/>
                    <a:pt x="74128" y="35494"/>
                    <a:pt x="74128" y="34183"/>
                  </a:cubicBezTo>
                  <a:cubicBezTo>
                    <a:pt x="79287" y="26314"/>
                    <a:pt x="83157" y="18446"/>
                    <a:pt x="88316" y="10577"/>
                  </a:cubicBezTo>
                  <a:cubicBezTo>
                    <a:pt x="88316" y="9266"/>
                    <a:pt x="88316" y="9266"/>
                    <a:pt x="89606" y="7954"/>
                  </a:cubicBezTo>
                  <a:cubicBezTo>
                    <a:pt x="89606" y="7954"/>
                    <a:pt x="89606" y="7954"/>
                    <a:pt x="80577" y="7954"/>
                  </a:cubicBezTo>
                  <a:close/>
                  <a:moveTo>
                    <a:pt x="253004" y="684"/>
                  </a:moveTo>
                  <a:cubicBezTo>
                    <a:pt x="264012" y="2470"/>
                    <a:pt x="271458" y="8315"/>
                    <a:pt x="267573" y="24551"/>
                  </a:cubicBezTo>
                  <a:cubicBezTo>
                    <a:pt x="266278" y="29746"/>
                    <a:pt x="262393" y="44034"/>
                    <a:pt x="257213" y="62218"/>
                  </a:cubicBezTo>
                  <a:cubicBezTo>
                    <a:pt x="257213" y="62218"/>
                    <a:pt x="257213" y="63517"/>
                    <a:pt x="257213" y="64816"/>
                  </a:cubicBezTo>
                  <a:cubicBezTo>
                    <a:pt x="257213" y="64816"/>
                    <a:pt x="257213" y="64816"/>
                    <a:pt x="244262" y="123264"/>
                  </a:cubicBezTo>
                  <a:cubicBezTo>
                    <a:pt x="242967" y="133655"/>
                    <a:pt x="242967" y="141449"/>
                    <a:pt x="244262" y="144046"/>
                  </a:cubicBezTo>
                  <a:cubicBezTo>
                    <a:pt x="259803" y="142747"/>
                    <a:pt x="320671" y="136253"/>
                    <a:pt x="323261" y="151839"/>
                  </a:cubicBezTo>
                  <a:cubicBezTo>
                    <a:pt x="324556" y="170024"/>
                    <a:pt x="293475" y="193403"/>
                    <a:pt x="281819" y="205093"/>
                  </a:cubicBezTo>
                  <a:cubicBezTo>
                    <a:pt x="253328" y="237564"/>
                    <a:pt x="223541" y="270036"/>
                    <a:pt x="195049" y="301209"/>
                  </a:cubicBezTo>
                  <a:cubicBezTo>
                    <a:pt x="182099" y="315496"/>
                    <a:pt x="170443" y="334979"/>
                    <a:pt x="151017" y="325887"/>
                  </a:cubicBezTo>
                  <a:cubicBezTo>
                    <a:pt x="143247" y="323289"/>
                    <a:pt x="134181" y="309002"/>
                    <a:pt x="129001" y="303807"/>
                  </a:cubicBezTo>
                  <a:cubicBezTo>
                    <a:pt x="113460" y="286921"/>
                    <a:pt x="99214" y="270036"/>
                    <a:pt x="83674" y="253151"/>
                  </a:cubicBezTo>
                  <a:cubicBezTo>
                    <a:pt x="56477" y="223277"/>
                    <a:pt x="30575" y="194702"/>
                    <a:pt x="4674" y="166127"/>
                  </a:cubicBezTo>
                  <a:cubicBezTo>
                    <a:pt x="-19932" y="138851"/>
                    <a:pt x="60362" y="144046"/>
                    <a:pt x="65543" y="144046"/>
                  </a:cubicBezTo>
                  <a:cubicBezTo>
                    <a:pt x="70723" y="144046"/>
                    <a:pt x="77198" y="144046"/>
                    <a:pt x="83674" y="144046"/>
                  </a:cubicBezTo>
                  <a:cubicBezTo>
                    <a:pt x="88854" y="144046"/>
                    <a:pt x="82379" y="144046"/>
                    <a:pt x="82379" y="141449"/>
                  </a:cubicBezTo>
                  <a:cubicBezTo>
                    <a:pt x="81084" y="134954"/>
                    <a:pt x="79788" y="127161"/>
                    <a:pt x="77198" y="120667"/>
                  </a:cubicBezTo>
                  <a:cubicBezTo>
                    <a:pt x="72018" y="97287"/>
                    <a:pt x="66838" y="73908"/>
                    <a:pt x="61658" y="50528"/>
                  </a:cubicBezTo>
                  <a:cubicBezTo>
                    <a:pt x="56477" y="27149"/>
                    <a:pt x="46116" y="1171"/>
                    <a:pt x="79788" y="1171"/>
                  </a:cubicBezTo>
                  <a:cubicBezTo>
                    <a:pt x="79788" y="1171"/>
                    <a:pt x="79788" y="1171"/>
                    <a:pt x="217066" y="1171"/>
                  </a:cubicBezTo>
                  <a:cubicBezTo>
                    <a:pt x="227426" y="1171"/>
                    <a:pt x="241996" y="-1102"/>
                    <a:pt x="253004" y="684"/>
                  </a:cubicBezTo>
                  <a:close/>
                </a:path>
              </a:pathLst>
            </a:custGeom>
            <a:solidFill>
              <a:schemeClr val="tx2">
                <a:lumMod val="75000"/>
              </a:schemeClr>
            </a:solidFill>
            <a:ln>
              <a:noFill/>
            </a:ln>
          </p:spPr>
        </p:sp>
        <p:grpSp>
          <p:nvGrpSpPr>
            <p:cNvPr id="88" name="组合 87">
              <a:extLst>
                <a:ext uri="{FF2B5EF4-FFF2-40B4-BE49-F238E27FC236}">
                  <a16:creationId xmlns:a16="http://schemas.microsoft.com/office/drawing/2014/main" id="{1608E672-2A0E-447E-BB1E-79BA36CFCD07}"/>
                </a:ext>
              </a:extLst>
            </p:cNvPr>
            <p:cNvGrpSpPr/>
            <p:nvPr/>
          </p:nvGrpSpPr>
          <p:grpSpPr>
            <a:xfrm>
              <a:off x="2492737" y="5056458"/>
              <a:ext cx="2241974" cy="1004631"/>
              <a:chOff x="2475033" y="3040458"/>
              <a:chExt cx="2241974" cy="1004631"/>
            </a:xfrm>
          </p:grpSpPr>
          <p:sp>
            <p:nvSpPr>
              <p:cNvPr id="89" name="任意多边形: 形状 88">
                <a:extLst>
                  <a:ext uri="{FF2B5EF4-FFF2-40B4-BE49-F238E27FC236}">
                    <a16:creationId xmlns:a16="http://schemas.microsoft.com/office/drawing/2014/main" id="{53A4B8FD-B3A9-4252-9535-2AAD50399510}"/>
                  </a:ext>
                </a:extLst>
              </p:cNvPr>
              <p:cNvSpPr/>
              <p:nvPr/>
            </p:nvSpPr>
            <p:spPr>
              <a:xfrm rot="5400000">
                <a:off x="3272962" y="3327516"/>
                <a:ext cx="638083" cy="63967"/>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1587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a:extLst>
                  <a:ext uri="{FF2B5EF4-FFF2-40B4-BE49-F238E27FC236}">
                    <a16:creationId xmlns:a16="http://schemas.microsoft.com/office/drawing/2014/main" id="{CD8765D7-9D76-4C67-A142-E9CE5AD0362C}"/>
                  </a:ext>
                </a:extLst>
              </p:cNvPr>
              <p:cNvSpPr/>
              <p:nvPr/>
            </p:nvSpPr>
            <p:spPr>
              <a:xfrm>
                <a:off x="2475033" y="3664536"/>
                <a:ext cx="2241974" cy="380553"/>
              </a:xfrm>
              <a:prstGeom prst="rect">
                <a:avLst/>
              </a:prstGeom>
            </p:spPr>
            <p:txBody>
              <a:bodyPr wrap="square">
                <a:spAutoFit/>
              </a:bodyPr>
              <a:lstStyle/>
              <a:p>
                <a:pPr algn="ctr">
                  <a:lnSpc>
                    <a:spcPct val="120000"/>
                  </a:lnSpc>
                </a:pPr>
                <a:r>
                  <a:rPr lang="zh-CN" altLang="en-US" dirty="0">
                    <a:solidFill>
                      <a:schemeClr val="accent5"/>
                    </a:solidFill>
                    <a:latin typeface="幼圆" panose="02010509060101010101" pitchFamily="49" charset="-122"/>
                    <a:ea typeface="幼圆" panose="02010509060101010101" pitchFamily="49" charset="-122"/>
                  </a:rPr>
                  <a:t>每日食谱</a:t>
                </a:r>
              </a:p>
            </p:txBody>
          </p:sp>
        </p:grpSp>
      </p:grpSp>
      <p:pic>
        <p:nvPicPr>
          <p:cNvPr id="7" name="图片 6">
            <a:extLst>
              <a:ext uri="{FF2B5EF4-FFF2-40B4-BE49-F238E27FC236}">
                <a16:creationId xmlns:a16="http://schemas.microsoft.com/office/drawing/2014/main" id="{00EAF473-1B44-4C77-B0FA-E3A8D844EF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7936" y="1294948"/>
            <a:ext cx="1787849" cy="3178399"/>
          </a:xfrm>
          <a:prstGeom prst="rect">
            <a:avLst/>
          </a:prstGeom>
        </p:spPr>
      </p:pic>
      <p:pic>
        <p:nvPicPr>
          <p:cNvPr id="10" name="图片 9">
            <a:extLst>
              <a:ext uri="{FF2B5EF4-FFF2-40B4-BE49-F238E27FC236}">
                <a16:creationId xmlns:a16="http://schemas.microsoft.com/office/drawing/2014/main" id="{97C11EED-11E4-431F-AFDE-66DFB50EA5E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29606" y="1446756"/>
            <a:ext cx="1598736" cy="2842198"/>
          </a:xfrm>
          <a:prstGeom prst="rect">
            <a:avLst/>
          </a:prstGeom>
        </p:spPr>
      </p:pic>
      <p:pic>
        <p:nvPicPr>
          <p:cNvPr id="17" name="图片 16">
            <a:extLst>
              <a:ext uri="{FF2B5EF4-FFF2-40B4-BE49-F238E27FC236}">
                <a16:creationId xmlns:a16="http://schemas.microsoft.com/office/drawing/2014/main" id="{C951FE72-E6DF-443F-9C77-17335364FB0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96633" y="1325375"/>
            <a:ext cx="1949625" cy="3466000"/>
          </a:xfrm>
          <a:prstGeom prst="rect">
            <a:avLst/>
          </a:prstGeom>
        </p:spPr>
      </p:pic>
      <p:pic>
        <p:nvPicPr>
          <p:cNvPr id="23" name="图片 22">
            <a:extLst>
              <a:ext uri="{FF2B5EF4-FFF2-40B4-BE49-F238E27FC236}">
                <a16:creationId xmlns:a16="http://schemas.microsoft.com/office/drawing/2014/main" id="{3FAE5C6E-A921-4BAE-A795-EED5385009A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48898" y="1254848"/>
            <a:ext cx="1913764" cy="3402248"/>
          </a:xfrm>
          <a:prstGeom prst="rect">
            <a:avLst/>
          </a:prstGeom>
        </p:spPr>
      </p:pic>
    </p:spTree>
    <p:extLst>
      <p:ext uri="{BB962C8B-B14F-4D97-AF65-F5344CB8AC3E}">
        <p14:creationId xmlns:p14="http://schemas.microsoft.com/office/powerpoint/2010/main" val="856388635"/>
      </p:ext>
    </p:extLst>
  </p:cSld>
  <p:clrMapOvr>
    <a:masterClrMapping/>
  </p:clrMapOvr>
  <mc:AlternateContent xmlns:mc="http://schemas.openxmlformats.org/markup-compatibility/2006" xmlns:p15="http://schemas.microsoft.com/office/powerpoint/2012/main">
    <mc:Choice Requires="p15">
      <p:transition spd="slow">
        <p15:prstTrans prst="fallOve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718587">
            <a:off x="3168218" y="1689934"/>
            <a:ext cx="265193" cy="265193"/>
          </a:xfrm>
          <a:prstGeom prst="ellipse">
            <a:avLst/>
          </a:prstGeom>
          <a:solidFill>
            <a:srgbClr val="8DC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a:solidFill>
                <a:srgbClr val="DFEBE2"/>
              </a:solidFill>
            </a:endParaRPr>
          </a:p>
        </p:txBody>
      </p:sp>
      <p:sp>
        <p:nvSpPr>
          <p:cNvPr id="9" name="椭圆 8"/>
          <p:cNvSpPr/>
          <p:nvPr/>
        </p:nvSpPr>
        <p:spPr>
          <a:xfrm rot="1718587">
            <a:off x="3077057" y="1375205"/>
            <a:ext cx="218453" cy="218453"/>
          </a:xfrm>
          <a:prstGeom prst="ellipse">
            <a:avLst/>
          </a:prstGeom>
          <a:solidFill>
            <a:srgbClr val="DFC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a:solidFill>
                <a:srgbClr val="DFEBE2"/>
              </a:solidFill>
            </a:endParaRPr>
          </a:p>
        </p:txBody>
      </p:sp>
      <p:sp>
        <p:nvSpPr>
          <p:cNvPr id="10" name="椭圆 9"/>
          <p:cNvSpPr/>
          <p:nvPr/>
        </p:nvSpPr>
        <p:spPr>
          <a:xfrm rot="1718587">
            <a:off x="2699222" y="2198817"/>
            <a:ext cx="113140" cy="113140"/>
          </a:xfrm>
          <a:prstGeom prst="ellipse">
            <a:avLst/>
          </a:prstGeom>
          <a:solidFill>
            <a:srgbClr val="BAD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a:solidFill>
                <a:srgbClr val="DFEBE2"/>
              </a:solidFill>
            </a:endParaRPr>
          </a:p>
        </p:txBody>
      </p:sp>
      <p:sp>
        <p:nvSpPr>
          <p:cNvPr id="11" name="椭圆 10"/>
          <p:cNvSpPr/>
          <p:nvPr/>
        </p:nvSpPr>
        <p:spPr>
          <a:xfrm rot="1718587">
            <a:off x="2622620" y="1581851"/>
            <a:ext cx="418973" cy="41897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a:solidFill>
                <a:srgbClr val="DFEBE2"/>
              </a:solidFill>
            </a:endParaRPr>
          </a:p>
        </p:txBody>
      </p:sp>
      <p:sp>
        <p:nvSpPr>
          <p:cNvPr id="12" name="Freeform 103"/>
          <p:cNvSpPr>
            <a:spLocks noEditPoints="1"/>
          </p:cNvSpPr>
          <p:nvPr/>
        </p:nvSpPr>
        <p:spPr bwMode="auto">
          <a:xfrm>
            <a:off x="942533" y="1287430"/>
            <a:ext cx="640212" cy="524640"/>
          </a:xfrm>
          <a:custGeom>
            <a:avLst/>
            <a:gdLst>
              <a:gd name="T0" fmla="*/ 317 w 332"/>
              <a:gd name="T1" fmla="*/ 227 h 272"/>
              <a:gd name="T2" fmla="*/ 198 w 332"/>
              <a:gd name="T3" fmla="*/ 227 h 272"/>
              <a:gd name="T4" fmla="*/ 294 w 332"/>
              <a:gd name="T5" fmla="*/ 212 h 272"/>
              <a:gd name="T6" fmla="*/ 302 w 332"/>
              <a:gd name="T7" fmla="*/ 204 h 272"/>
              <a:gd name="T8" fmla="*/ 302 w 332"/>
              <a:gd name="T9" fmla="*/ 53 h 272"/>
              <a:gd name="T10" fmla="*/ 317 w 332"/>
              <a:gd name="T11" fmla="*/ 53 h 272"/>
              <a:gd name="T12" fmla="*/ 317 w 332"/>
              <a:gd name="T13" fmla="*/ 227 h 272"/>
              <a:gd name="T14" fmla="*/ 174 w 332"/>
              <a:gd name="T15" fmla="*/ 224 h 272"/>
              <a:gd name="T16" fmla="*/ 174 w 332"/>
              <a:gd name="T17" fmla="*/ 48 h 272"/>
              <a:gd name="T18" fmla="*/ 287 w 332"/>
              <a:gd name="T19" fmla="*/ 15 h 272"/>
              <a:gd name="T20" fmla="*/ 287 w 332"/>
              <a:gd name="T21" fmla="*/ 197 h 272"/>
              <a:gd name="T22" fmla="*/ 174 w 332"/>
              <a:gd name="T23" fmla="*/ 224 h 272"/>
              <a:gd name="T24" fmla="*/ 158 w 332"/>
              <a:gd name="T25" fmla="*/ 224 h 272"/>
              <a:gd name="T26" fmla="*/ 45 w 332"/>
              <a:gd name="T27" fmla="*/ 197 h 272"/>
              <a:gd name="T28" fmla="*/ 45 w 332"/>
              <a:gd name="T29" fmla="*/ 15 h 272"/>
              <a:gd name="T30" fmla="*/ 158 w 332"/>
              <a:gd name="T31" fmla="*/ 48 h 272"/>
              <a:gd name="T32" fmla="*/ 158 w 332"/>
              <a:gd name="T33" fmla="*/ 224 h 272"/>
              <a:gd name="T34" fmla="*/ 15 w 332"/>
              <a:gd name="T35" fmla="*/ 227 h 272"/>
              <a:gd name="T36" fmla="*/ 15 w 332"/>
              <a:gd name="T37" fmla="*/ 53 h 272"/>
              <a:gd name="T38" fmla="*/ 30 w 332"/>
              <a:gd name="T39" fmla="*/ 53 h 272"/>
              <a:gd name="T40" fmla="*/ 30 w 332"/>
              <a:gd name="T41" fmla="*/ 204 h 272"/>
              <a:gd name="T42" fmla="*/ 37 w 332"/>
              <a:gd name="T43" fmla="*/ 212 h 272"/>
              <a:gd name="T44" fmla="*/ 134 w 332"/>
              <a:gd name="T45" fmla="*/ 227 h 272"/>
              <a:gd name="T46" fmla="*/ 15 w 332"/>
              <a:gd name="T47" fmla="*/ 227 h 272"/>
              <a:gd name="T48" fmla="*/ 317 w 332"/>
              <a:gd name="T49" fmla="*/ 38 h 272"/>
              <a:gd name="T50" fmla="*/ 302 w 332"/>
              <a:gd name="T51" fmla="*/ 38 h 272"/>
              <a:gd name="T52" fmla="*/ 302 w 332"/>
              <a:gd name="T53" fmla="*/ 7 h 272"/>
              <a:gd name="T54" fmla="*/ 294 w 332"/>
              <a:gd name="T55" fmla="*/ 0 h 272"/>
              <a:gd name="T56" fmla="*/ 166 w 332"/>
              <a:gd name="T57" fmla="*/ 34 h 272"/>
              <a:gd name="T58" fmla="*/ 37 w 332"/>
              <a:gd name="T59" fmla="*/ 0 h 272"/>
              <a:gd name="T60" fmla="*/ 30 w 332"/>
              <a:gd name="T61" fmla="*/ 7 h 272"/>
              <a:gd name="T62" fmla="*/ 30 w 332"/>
              <a:gd name="T63" fmla="*/ 38 h 272"/>
              <a:gd name="T64" fmla="*/ 15 w 332"/>
              <a:gd name="T65" fmla="*/ 38 h 272"/>
              <a:gd name="T66" fmla="*/ 0 w 332"/>
              <a:gd name="T67" fmla="*/ 53 h 272"/>
              <a:gd name="T68" fmla="*/ 0 w 332"/>
              <a:gd name="T69" fmla="*/ 242 h 272"/>
              <a:gd name="T70" fmla="*/ 15 w 332"/>
              <a:gd name="T71" fmla="*/ 257 h 272"/>
              <a:gd name="T72" fmla="*/ 143 w 332"/>
              <a:gd name="T73" fmla="*/ 257 h 272"/>
              <a:gd name="T74" fmla="*/ 158 w 332"/>
              <a:gd name="T75" fmla="*/ 272 h 272"/>
              <a:gd name="T76" fmla="*/ 174 w 332"/>
              <a:gd name="T77" fmla="*/ 272 h 272"/>
              <a:gd name="T78" fmla="*/ 189 w 332"/>
              <a:gd name="T79" fmla="*/ 257 h 272"/>
              <a:gd name="T80" fmla="*/ 317 w 332"/>
              <a:gd name="T81" fmla="*/ 257 h 272"/>
              <a:gd name="T82" fmla="*/ 332 w 332"/>
              <a:gd name="T83" fmla="*/ 242 h 272"/>
              <a:gd name="T84" fmla="*/ 332 w 332"/>
              <a:gd name="T85" fmla="*/ 53 h 272"/>
              <a:gd name="T86" fmla="*/ 317 w 332"/>
              <a:gd name="T87" fmla="*/ 3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2" h="272">
                <a:moveTo>
                  <a:pt x="317" y="227"/>
                </a:moveTo>
                <a:cubicBezTo>
                  <a:pt x="198" y="227"/>
                  <a:pt x="198" y="227"/>
                  <a:pt x="198" y="227"/>
                </a:cubicBezTo>
                <a:cubicBezTo>
                  <a:pt x="230" y="212"/>
                  <a:pt x="273" y="212"/>
                  <a:pt x="294" y="212"/>
                </a:cubicBezTo>
                <a:cubicBezTo>
                  <a:pt x="299" y="212"/>
                  <a:pt x="302" y="208"/>
                  <a:pt x="302" y="204"/>
                </a:cubicBezTo>
                <a:cubicBezTo>
                  <a:pt x="302" y="53"/>
                  <a:pt x="302" y="53"/>
                  <a:pt x="302" y="53"/>
                </a:cubicBezTo>
                <a:cubicBezTo>
                  <a:pt x="317" y="53"/>
                  <a:pt x="317" y="53"/>
                  <a:pt x="317" y="53"/>
                </a:cubicBezTo>
                <a:cubicBezTo>
                  <a:pt x="317" y="227"/>
                  <a:pt x="317" y="227"/>
                  <a:pt x="317" y="227"/>
                </a:cubicBezTo>
                <a:close/>
                <a:moveTo>
                  <a:pt x="174" y="224"/>
                </a:moveTo>
                <a:cubicBezTo>
                  <a:pt x="174" y="48"/>
                  <a:pt x="174" y="48"/>
                  <a:pt x="174" y="48"/>
                </a:cubicBezTo>
                <a:cubicBezTo>
                  <a:pt x="200" y="18"/>
                  <a:pt x="256" y="15"/>
                  <a:pt x="287" y="15"/>
                </a:cubicBezTo>
                <a:cubicBezTo>
                  <a:pt x="287" y="197"/>
                  <a:pt x="287" y="197"/>
                  <a:pt x="287" y="197"/>
                </a:cubicBezTo>
                <a:cubicBezTo>
                  <a:pt x="258" y="197"/>
                  <a:pt x="206" y="199"/>
                  <a:pt x="174" y="224"/>
                </a:cubicBezTo>
                <a:close/>
                <a:moveTo>
                  <a:pt x="158" y="224"/>
                </a:moveTo>
                <a:cubicBezTo>
                  <a:pt x="126" y="199"/>
                  <a:pt x="74" y="197"/>
                  <a:pt x="45" y="197"/>
                </a:cubicBezTo>
                <a:cubicBezTo>
                  <a:pt x="45" y="15"/>
                  <a:pt x="45" y="15"/>
                  <a:pt x="45" y="15"/>
                </a:cubicBezTo>
                <a:cubicBezTo>
                  <a:pt x="76" y="15"/>
                  <a:pt x="132" y="18"/>
                  <a:pt x="158" y="48"/>
                </a:cubicBezTo>
                <a:cubicBezTo>
                  <a:pt x="158" y="224"/>
                  <a:pt x="158" y="224"/>
                  <a:pt x="158" y="224"/>
                </a:cubicBezTo>
                <a:close/>
                <a:moveTo>
                  <a:pt x="15" y="227"/>
                </a:moveTo>
                <a:cubicBezTo>
                  <a:pt x="15" y="53"/>
                  <a:pt x="15" y="53"/>
                  <a:pt x="15" y="53"/>
                </a:cubicBezTo>
                <a:cubicBezTo>
                  <a:pt x="30" y="53"/>
                  <a:pt x="30" y="53"/>
                  <a:pt x="30" y="53"/>
                </a:cubicBezTo>
                <a:cubicBezTo>
                  <a:pt x="30" y="204"/>
                  <a:pt x="30" y="204"/>
                  <a:pt x="30" y="204"/>
                </a:cubicBezTo>
                <a:cubicBezTo>
                  <a:pt x="30" y="208"/>
                  <a:pt x="33" y="212"/>
                  <a:pt x="37" y="212"/>
                </a:cubicBezTo>
                <a:cubicBezTo>
                  <a:pt x="59" y="212"/>
                  <a:pt x="102" y="212"/>
                  <a:pt x="134" y="227"/>
                </a:cubicBezTo>
                <a:cubicBezTo>
                  <a:pt x="15" y="227"/>
                  <a:pt x="15" y="227"/>
                  <a:pt x="15" y="227"/>
                </a:cubicBezTo>
                <a:close/>
                <a:moveTo>
                  <a:pt x="317" y="38"/>
                </a:moveTo>
                <a:cubicBezTo>
                  <a:pt x="302" y="38"/>
                  <a:pt x="302" y="38"/>
                  <a:pt x="302" y="38"/>
                </a:cubicBezTo>
                <a:cubicBezTo>
                  <a:pt x="302" y="7"/>
                  <a:pt x="302" y="7"/>
                  <a:pt x="302" y="7"/>
                </a:cubicBezTo>
                <a:cubicBezTo>
                  <a:pt x="302" y="3"/>
                  <a:pt x="299" y="0"/>
                  <a:pt x="294" y="0"/>
                </a:cubicBezTo>
                <a:cubicBezTo>
                  <a:pt x="266" y="0"/>
                  <a:pt x="201" y="0"/>
                  <a:pt x="166" y="34"/>
                </a:cubicBezTo>
                <a:cubicBezTo>
                  <a:pt x="131" y="0"/>
                  <a:pt x="66" y="0"/>
                  <a:pt x="37" y="0"/>
                </a:cubicBezTo>
                <a:cubicBezTo>
                  <a:pt x="33" y="0"/>
                  <a:pt x="30" y="3"/>
                  <a:pt x="30" y="7"/>
                </a:cubicBezTo>
                <a:cubicBezTo>
                  <a:pt x="30" y="38"/>
                  <a:pt x="30" y="38"/>
                  <a:pt x="30" y="38"/>
                </a:cubicBezTo>
                <a:cubicBezTo>
                  <a:pt x="15" y="38"/>
                  <a:pt x="15" y="38"/>
                  <a:pt x="15" y="38"/>
                </a:cubicBezTo>
                <a:cubicBezTo>
                  <a:pt x="6" y="38"/>
                  <a:pt x="0" y="44"/>
                  <a:pt x="0" y="53"/>
                </a:cubicBezTo>
                <a:cubicBezTo>
                  <a:pt x="0" y="242"/>
                  <a:pt x="0" y="242"/>
                  <a:pt x="0" y="242"/>
                </a:cubicBezTo>
                <a:cubicBezTo>
                  <a:pt x="0" y="250"/>
                  <a:pt x="6" y="257"/>
                  <a:pt x="15" y="257"/>
                </a:cubicBezTo>
                <a:cubicBezTo>
                  <a:pt x="143" y="257"/>
                  <a:pt x="143" y="257"/>
                  <a:pt x="143" y="257"/>
                </a:cubicBezTo>
                <a:cubicBezTo>
                  <a:pt x="143" y="265"/>
                  <a:pt x="150" y="272"/>
                  <a:pt x="158" y="272"/>
                </a:cubicBezTo>
                <a:cubicBezTo>
                  <a:pt x="174" y="272"/>
                  <a:pt x="174" y="272"/>
                  <a:pt x="174" y="272"/>
                </a:cubicBezTo>
                <a:cubicBezTo>
                  <a:pt x="182" y="272"/>
                  <a:pt x="189" y="265"/>
                  <a:pt x="189" y="257"/>
                </a:cubicBezTo>
                <a:cubicBezTo>
                  <a:pt x="317" y="257"/>
                  <a:pt x="317" y="257"/>
                  <a:pt x="317" y="257"/>
                </a:cubicBezTo>
                <a:cubicBezTo>
                  <a:pt x="326" y="257"/>
                  <a:pt x="332" y="250"/>
                  <a:pt x="332" y="242"/>
                </a:cubicBezTo>
                <a:cubicBezTo>
                  <a:pt x="332" y="53"/>
                  <a:pt x="332" y="53"/>
                  <a:pt x="332" y="53"/>
                </a:cubicBezTo>
                <a:cubicBezTo>
                  <a:pt x="332" y="44"/>
                  <a:pt x="326" y="38"/>
                  <a:pt x="317" y="38"/>
                </a:cubicBezTo>
                <a:close/>
              </a:path>
            </a:pathLst>
          </a:custGeom>
          <a:solidFill>
            <a:srgbClr val="00B0F0"/>
          </a:solidFill>
          <a:ln>
            <a:noFill/>
          </a:ln>
        </p:spPr>
        <p:txBody>
          <a:bodyPr vert="horz" wrap="square" lIns="91440" tIns="45720" rIns="91440" bIns="45720" numCol="1" anchor="t" anchorCtr="0" compatLnSpc="1"/>
          <a:lstStyle/>
          <a:p>
            <a:endParaRPr lang="zh-CN" altLang="en-US"/>
          </a:p>
        </p:txBody>
      </p:sp>
      <p:sp>
        <p:nvSpPr>
          <p:cNvPr id="13" name="TextBox 38"/>
          <p:cNvSpPr txBox="1"/>
          <p:nvPr/>
        </p:nvSpPr>
        <p:spPr>
          <a:xfrm>
            <a:off x="505920" y="2140546"/>
            <a:ext cx="1512168" cy="861774"/>
          </a:xfrm>
          <a:prstGeom prst="rect">
            <a:avLst/>
          </a:prstGeom>
          <a:noFill/>
        </p:spPr>
        <p:txBody>
          <a:bodyPr wrap="square" rtlCol="0">
            <a:spAutoFit/>
          </a:bodyPr>
          <a:lstStyle/>
          <a:p>
            <a:pPr algn="ctr"/>
            <a:r>
              <a:rPr lang="zh-CN" altLang="en-US" sz="3600" b="1" dirty="0">
                <a:ln w="6350">
                  <a:noFill/>
                </a:ln>
                <a:solidFill>
                  <a:schemeClr val="tx1"/>
                </a:solidFill>
                <a:effectLst>
                  <a:outerShdw blurRad="50800" dist="50800" dir="2700000" algn="tl" rotWithShape="0">
                    <a:schemeClr val="tx2">
                      <a:lumMod val="75000"/>
                      <a:alpha val="40000"/>
                    </a:schemeClr>
                  </a:outerShdw>
                </a:effectLst>
                <a:latin typeface="微软雅黑" panose="020B0503020204020204" charset="-122"/>
                <a:ea typeface="微软雅黑" panose="020B0503020204020204" charset="-122"/>
              </a:rPr>
              <a:t>致 谢</a:t>
            </a:r>
            <a:endParaRPr lang="en-US" altLang="zh-CN" sz="3600" b="1" dirty="0">
              <a:ln w="6350">
                <a:noFill/>
              </a:ln>
              <a:solidFill>
                <a:schemeClr val="bg1"/>
              </a:solidFill>
              <a:effectLst>
                <a:outerShdw blurRad="50800" dist="50800" dir="2700000" algn="tl" rotWithShape="0">
                  <a:schemeClr val="tx2">
                    <a:lumMod val="75000"/>
                    <a:alpha val="40000"/>
                  </a:schemeClr>
                </a:outerShdw>
              </a:effectLst>
              <a:latin typeface="微软雅黑" panose="020B0503020204020204" charset="-122"/>
              <a:ea typeface="微软雅黑" panose="020B0503020204020204" charset="-122"/>
            </a:endParaRPr>
          </a:p>
          <a:p>
            <a:pPr algn="ctr"/>
            <a:r>
              <a:rPr lang="en-US" altLang="zh-CN" sz="1400" dirty="0">
                <a:ln w="6350">
                  <a:noFill/>
                </a:ln>
                <a:solidFill>
                  <a:srgbClr val="FF0000"/>
                </a:solidFill>
                <a:latin typeface="Arial" panose="020B0604020202020204" pitchFamily="34" charset="0"/>
                <a:ea typeface="微软雅黑" panose="020B0503020204020204" charset="-122"/>
                <a:cs typeface="Arial" panose="020B0604020202020204" pitchFamily="34" charset="0"/>
              </a:rPr>
              <a:t>THANK YOU</a:t>
            </a:r>
          </a:p>
        </p:txBody>
      </p:sp>
      <p:sp>
        <p:nvSpPr>
          <p:cNvPr id="14" name="Rectangle 66"/>
          <p:cNvSpPr>
            <a:spLocks noChangeArrowheads="1"/>
          </p:cNvSpPr>
          <p:nvPr/>
        </p:nvSpPr>
        <p:spPr bwMode="auto">
          <a:xfrm>
            <a:off x="1918970" y="763270"/>
            <a:ext cx="9824085" cy="387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indent="323850" algn="just" fontAlgn="base">
              <a:lnSpc>
                <a:spcPct val="200000"/>
              </a:lnSpc>
              <a:spcBef>
                <a:spcPct val="0"/>
              </a:spcBef>
              <a:spcAft>
                <a:spcPct val="0"/>
              </a:spcAft>
            </a:pPr>
            <a:r>
              <a:rPr lang="zh-CN" altLang="en-US" dirty="0">
                <a:solidFill>
                  <a:schemeClr val="tx1"/>
                </a:solidFill>
                <a:latin typeface="Arial" panose="020B0604020202020204" pitchFamily="34" charset="0"/>
                <a:ea typeface="微软雅黑" panose="020B0503020204020204" charset="-122"/>
              </a:rPr>
              <a:t>首先，我要诚挚的感谢我的导师王杨老师，在近一年的考验备考和毕业设计期间，都得到了老师的悉心指导，在论文的写作过程中，多次得到他的督促，并且他为我的论文提出了许多宝贵的修改意见。老师的严谨治学的态度与求实的工作作风及丰富的学识留给我深刻的印象，使我受益匪浅。  其次，要感谢在这次毕业设计里给我帮助的同学，他们的很多宝贵的意见为我解决了很多困难，在此我向他们表示深深的感谢。  最后要感谢几年来给我们上课的老师与学院的各位工作人员，正是有他们的辛勤劳动，才使我今天有足够的能力完成整个项目，在此向他们表示真诚的谢意。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Effect transition="in" filter="fade">
                                      <p:cBhvr>
                                        <p:cTn id="9" dur="10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fltVal val="0"/>
                                          </p:val>
                                        </p:tav>
                                        <p:tav tm="100000">
                                          <p:val>
                                            <p:strVal val="#ppt_w"/>
                                          </p:val>
                                        </p:tav>
                                      </p:tavLst>
                                    </p:anim>
                                    <p:anim calcmode="lin" valueType="num">
                                      <p:cBhvr>
                                        <p:cTn id="13" dur="1000" fill="hold"/>
                                        <p:tgtEl>
                                          <p:spTgt spid="9"/>
                                        </p:tgtEl>
                                        <p:attrNameLst>
                                          <p:attrName>ppt_h</p:attrName>
                                        </p:attrNameLst>
                                      </p:cBhvr>
                                      <p:tavLst>
                                        <p:tav tm="0">
                                          <p:val>
                                            <p:fltVal val="0"/>
                                          </p:val>
                                        </p:tav>
                                        <p:tav tm="100000">
                                          <p:val>
                                            <p:strVal val="#ppt_h"/>
                                          </p:val>
                                        </p:tav>
                                      </p:tavLst>
                                    </p:anim>
                                    <p:animEffect transition="in" filter="fade">
                                      <p:cBhvr>
                                        <p:cTn id="14" dur="10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1500" fill="hold"/>
                                        <p:tgtEl>
                                          <p:spTgt spid="10"/>
                                        </p:tgtEl>
                                        <p:attrNameLst>
                                          <p:attrName>ppt_w</p:attrName>
                                        </p:attrNameLst>
                                      </p:cBhvr>
                                      <p:tavLst>
                                        <p:tav tm="0">
                                          <p:val>
                                            <p:fltVal val="0"/>
                                          </p:val>
                                        </p:tav>
                                        <p:tav tm="100000">
                                          <p:val>
                                            <p:strVal val="#ppt_w"/>
                                          </p:val>
                                        </p:tav>
                                      </p:tavLst>
                                    </p:anim>
                                    <p:anim calcmode="lin" valueType="num">
                                      <p:cBhvr>
                                        <p:cTn id="18" dur="1500" fill="hold"/>
                                        <p:tgtEl>
                                          <p:spTgt spid="10"/>
                                        </p:tgtEl>
                                        <p:attrNameLst>
                                          <p:attrName>ppt_h</p:attrName>
                                        </p:attrNameLst>
                                      </p:cBhvr>
                                      <p:tavLst>
                                        <p:tav tm="0">
                                          <p:val>
                                            <p:fltVal val="0"/>
                                          </p:val>
                                        </p:tav>
                                        <p:tav tm="100000">
                                          <p:val>
                                            <p:strVal val="#ppt_h"/>
                                          </p:val>
                                        </p:tav>
                                      </p:tavLst>
                                    </p:anim>
                                    <p:animEffect transition="in" filter="fade">
                                      <p:cBhvr>
                                        <p:cTn id="19" dur="1500"/>
                                        <p:tgtEl>
                                          <p:spTgt spid="1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1000" fill="hold"/>
                                        <p:tgtEl>
                                          <p:spTgt spid="11"/>
                                        </p:tgtEl>
                                        <p:attrNameLst>
                                          <p:attrName>ppt_w</p:attrName>
                                        </p:attrNameLst>
                                      </p:cBhvr>
                                      <p:tavLst>
                                        <p:tav tm="0">
                                          <p:val>
                                            <p:fltVal val="0"/>
                                          </p:val>
                                        </p:tav>
                                        <p:tav tm="100000">
                                          <p:val>
                                            <p:strVal val="#ppt_w"/>
                                          </p:val>
                                        </p:tav>
                                      </p:tavLst>
                                    </p:anim>
                                    <p:anim calcmode="lin" valueType="num">
                                      <p:cBhvr>
                                        <p:cTn id="23" dur="1000" fill="hold"/>
                                        <p:tgtEl>
                                          <p:spTgt spid="11"/>
                                        </p:tgtEl>
                                        <p:attrNameLst>
                                          <p:attrName>ppt_h</p:attrName>
                                        </p:attrNameLst>
                                      </p:cBhvr>
                                      <p:tavLst>
                                        <p:tav tm="0">
                                          <p:val>
                                            <p:fltVal val="0"/>
                                          </p:val>
                                        </p:tav>
                                        <p:tav tm="100000">
                                          <p:val>
                                            <p:strVal val="#ppt_h"/>
                                          </p:val>
                                        </p:tav>
                                      </p:tavLst>
                                    </p:anim>
                                    <p:animEffect transition="in" filter="fade">
                                      <p:cBhvr>
                                        <p:cTn id="24" dur="1000"/>
                                        <p:tgtEl>
                                          <p:spTgt spid="1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par>
                                <p:cTn id="30" presetID="47" presetClass="entr" presetSubtype="0" fill="hold" grpId="0" nodeType="withEffect">
                                  <p:stCondLst>
                                    <p:cond delay="50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anim calcmode="lin" valueType="num">
                                      <p:cBhvr>
                                        <p:cTn id="33" dur="500" fill="hold"/>
                                        <p:tgtEl>
                                          <p:spTgt spid="13"/>
                                        </p:tgtEl>
                                        <p:attrNameLst>
                                          <p:attrName>ppt_x</p:attrName>
                                        </p:attrNameLst>
                                      </p:cBhvr>
                                      <p:tavLst>
                                        <p:tav tm="0">
                                          <p:val>
                                            <p:strVal val="#ppt_x"/>
                                          </p:val>
                                        </p:tav>
                                        <p:tav tm="100000">
                                          <p:val>
                                            <p:strVal val="#ppt_x"/>
                                          </p:val>
                                        </p:tav>
                                      </p:tavLst>
                                    </p:anim>
                                    <p:anim calcmode="lin" valueType="num">
                                      <p:cBhvr>
                                        <p:cTn id="34" dur="500" fill="hold"/>
                                        <p:tgtEl>
                                          <p:spTgt spid="13"/>
                                        </p:tgtEl>
                                        <p:attrNameLst>
                                          <p:attrName>ppt_y</p:attrName>
                                        </p:attrNameLst>
                                      </p:cBhvr>
                                      <p:tavLst>
                                        <p:tav tm="0">
                                          <p:val>
                                            <p:strVal val="#ppt_y-.1"/>
                                          </p:val>
                                        </p:tav>
                                        <p:tav tm="100000">
                                          <p:val>
                                            <p:strVal val="#ppt_y"/>
                                          </p:val>
                                        </p:tav>
                                      </p:tavLst>
                                    </p:anim>
                                  </p:childTnLst>
                                </p:cTn>
                              </p:par>
                              <p:par>
                                <p:cTn id="35" presetID="55" presetClass="entr" presetSubtype="0" fill="hold" grpId="0" nodeType="withEffect">
                                  <p:stCondLst>
                                    <p:cond delay="600"/>
                                  </p:stCondLst>
                                  <p:childTnLst>
                                    <p:set>
                                      <p:cBhvr>
                                        <p:cTn id="36" dur="1" fill="hold">
                                          <p:stCondLst>
                                            <p:cond delay="0"/>
                                          </p:stCondLst>
                                        </p:cTn>
                                        <p:tgtEl>
                                          <p:spTgt spid="14"/>
                                        </p:tgtEl>
                                        <p:attrNameLst>
                                          <p:attrName>style.visibility</p:attrName>
                                        </p:attrNameLst>
                                      </p:cBhvr>
                                      <p:to>
                                        <p:strVal val="visible"/>
                                      </p:to>
                                    </p:set>
                                    <p:anim calcmode="lin" valueType="num">
                                      <p:cBhvr>
                                        <p:cTn id="37" dur="500" fill="hold"/>
                                        <p:tgtEl>
                                          <p:spTgt spid="14"/>
                                        </p:tgtEl>
                                        <p:attrNameLst>
                                          <p:attrName>ppt_w</p:attrName>
                                        </p:attrNameLst>
                                      </p:cBhvr>
                                      <p:tavLst>
                                        <p:tav tm="0">
                                          <p:val>
                                            <p:strVal val="#ppt_w*0.70"/>
                                          </p:val>
                                        </p:tav>
                                        <p:tav tm="100000">
                                          <p:val>
                                            <p:strVal val="#ppt_w"/>
                                          </p:val>
                                        </p:tav>
                                      </p:tavLst>
                                    </p:anim>
                                    <p:anim calcmode="lin" valueType="num">
                                      <p:cBhvr>
                                        <p:cTn id="38" dur="500" fill="hold"/>
                                        <p:tgtEl>
                                          <p:spTgt spid="14"/>
                                        </p:tgtEl>
                                        <p:attrNameLst>
                                          <p:attrName>ppt_h</p:attrName>
                                        </p:attrNameLst>
                                      </p:cBhvr>
                                      <p:tavLst>
                                        <p:tav tm="0">
                                          <p:val>
                                            <p:strVal val="#ppt_h"/>
                                          </p:val>
                                        </p:tav>
                                        <p:tav tm="100000">
                                          <p:val>
                                            <p:strVal val="#ppt_h"/>
                                          </p:val>
                                        </p:tav>
                                      </p:tavLst>
                                    </p:anim>
                                    <p:animEffect transition="in" filter="fade">
                                      <p:cBhvr>
                                        <p:cTn id="3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bldLvl="0" animBg="1"/>
      <p:bldP spid="11" grpId="0" bldLvl="0" animBg="1"/>
      <p:bldP spid="12" grpId="0" bldLvl="0" animBg="1"/>
      <p:bldP spid="13"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椭圆 15"/>
          <p:cNvSpPr/>
          <p:nvPr/>
        </p:nvSpPr>
        <p:spPr>
          <a:xfrm rot="1718587">
            <a:off x="3168218" y="1689934"/>
            <a:ext cx="265193" cy="265193"/>
          </a:xfrm>
          <a:prstGeom prst="ellipse">
            <a:avLst/>
          </a:prstGeom>
          <a:solidFill>
            <a:srgbClr val="8DC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a:solidFill>
                <a:srgbClr val="DFEBE2"/>
              </a:solidFill>
            </a:endParaRPr>
          </a:p>
        </p:txBody>
      </p:sp>
      <p:sp>
        <p:nvSpPr>
          <p:cNvPr id="17" name="椭圆 16"/>
          <p:cNvSpPr/>
          <p:nvPr/>
        </p:nvSpPr>
        <p:spPr>
          <a:xfrm rot="1718587">
            <a:off x="3077057" y="1375205"/>
            <a:ext cx="218453" cy="218453"/>
          </a:xfrm>
          <a:prstGeom prst="ellipse">
            <a:avLst/>
          </a:prstGeom>
          <a:solidFill>
            <a:srgbClr val="DFC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a:solidFill>
                <a:srgbClr val="DFEBE2"/>
              </a:solidFill>
            </a:endParaRPr>
          </a:p>
        </p:txBody>
      </p:sp>
      <p:sp>
        <p:nvSpPr>
          <p:cNvPr id="18" name="椭圆 17"/>
          <p:cNvSpPr/>
          <p:nvPr/>
        </p:nvSpPr>
        <p:spPr>
          <a:xfrm rot="1718587">
            <a:off x="2699222" y="2198817"/>
            <a:ext cx="113140" cy="113140"/>
          </a:xfrm>
          <a:prstGeom prst="ellipse">
            <a:avLst/>
          </a:prstGeom>
          <a:solidFill>
            <a:srgbClr val="BAD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a:solidFill>
                <a:srgbClr val="DFEBE2"/>
              </a:solidFill>
            </a:endParaRPr>
          </a:p>
        </p:txBody>
      </p:sp>
      <p:sp>
        <p:nvSpPr>
          <p:cNvPr id="19" name="椭圆 18"/>
          <p:cNvSpPr/>
          <p:nvPr/>
        </p:nvSpPr>
        <p:spPr>
          <a:xfrm rot="1718587">
            <a:off x="2622620" y="1581851"/>
            <a:ext cx="418973" cy="418973"/>
          </a:xfrm>
          <a:prstGeom prst="ellipse">
            <a:avLst/>
          </a:prstGeom>
          <a:solidFill>
            <a:srgbClr val="BAD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a:solidFill>
                <a:srgbClr val="DFEBE2"/>
              </a:solidFill>
            </a:endParaRPr>
          </a:p>
        </p:txBody>
      </p:sp>
      <p:sp>
        <p:nvSpPr>
          <p:cNvPr id="20" name="Freeform 103"/>
          <p:cNvSpPr>
            <a:spLocks noEditPoints="1"/>
          </p:cNvSpPr>
          <p:nvPr/>
        </p:nvSpPr>
        <p:spPr bwMode="auto">
          <a:xfrm>
            <a:off x="3481234" y="2378995"/>
            <a:ext cx="640212" cy="524640"/>
          </a:xfrm>
          <a:custGeom>
            <a:avLst/>
            <a:gdLst>
              <a:gd name="T0" fmla="*/ 317 w 332"/>
              <a:gd name="T1" fmla="*/ 227 h 272"/>
              <a:gd name="T2" fmla="*/ 198 w 332"/>
              <a:gd name="T3" fmla="*/ 227 h 272"/>
              <a:gd name="T4" fmla="*/ 294 w 332"/>
              <a:gd name="T5" fmla="*/ 212 h 272"/>
              <a:gd name="T6" fmla="*/ 302 w 332"/>
              <a:gd name="T7" fmla="*/ 204 h 272"/>
              <a:gd name="T8" fmla="*/ 302 w 332"/>
              <a:gd name="T9" fmla="*/ 53 h 272"/>
              <a:gd name="T10" fmla="*/ 317 w 332"/>
              <a:gd name="T11" fmla="*/ 53 h 272"/>
              <a:gd name="T12" fmla="*/ 317 w 332"/>
              <a:gd name="T13" fmla="*/ 227 h 272"/>
              <a:gd name="T14" fmla="*/ 174 w 332"/>
              <a:gd name="T15" fmla="*/ 224 h 272"/>
              <a:gd name="T16" fmla="*/ 174 w 332"/>
              <a:gd name="T17" fmla="*/ 48 h 272"/>
              <a:gd name="T18" fmla="*/ 287 w 332"/>
              <a:gd name="T19" fmla="*/ 15 h 272"/>
              <a:gd name="T20" fmla="*/ 287 w 332"/>
              <a:gd name="T21" fmla="*/ 197 h 272"/>
              <a:gd name="T22" fmla="*/ 174 w 332"/>
              <a:gd name="T23" fmla="*/ 224 h 272"/>
              <a:gd name="T24" fmla="*/ 158 w 332"/>
              <a:gd name="T25" fmla="*/ 224 h 272"/>
              <a:gd name="T26" fmla="*/ 45 w 332"/>
              <a:gd name="T27" fmla="*/ 197 h 272"/>
              <a:gd name="T28" fmla="*/ 45 w 332"/>
              <a:gd name="T29" fmla="*/ 15 h 272"/>
              <a:gd name="T30" fmla="*/ 158 w 332"/>
              <a:gd name="T31" fmla="*/ 48 h 272"/>
              <a:gd name="T32" fmla="*/ 158 w 332"/>
              <a:gd name="T33" fmla="*/ 224 h 272"/>
              <a:gd name="T34" fmla="*/ 15 w 332"/>
              <a:gd name="T35" fmla="*/ 227 h 272"/>
              <a:gd name="T36" fmla="*/ 15 w 332"/>
              <a:gd name="T37" fmla="*/ 53 h 272"/>
              <a:gd name="T38" fmla="*/ 30 w 332"/>
              <a:gd name="T39" fmla="*/ 53 h 272"/>
              <a:gd name="T40" fmla="*/ 30 w 332"/>
              <a:gd name="T41" fmla="*/ 204 h 272"/>
              <a:gd name="T42" fmla="*/ 37 w 332"/>
              <a:gd name="T43" fmla="*/ 212 h 272"/>
              <a:gd name="T44" fmla="*/ 134 w 332"/>
              <a:gd name="T45" fmla="*/ 227 h 272"/>
              <a:gd name="T46" fmla="*/ 15 w 332"/>
              <a:gd name="T47" fmla="*/ 227 h 272"/>
              <a:gd name="T48" fmla="*/ 317 w 332"/>
              <a:gd name="T49" fmla="*/ 38 h 272"/>
              <a:gd name="T50" fmla="*/ 302 w 332"/>
              <a:gd name="T51" fmla="*/ 38 h 272"/>
              <a:gd name="T52" fmla="*/ 302 w 332"/>
              <a:gd name="T53" fmla="*/ 7 h 272"/>
              <a:gd name="T54" fmla="*/ 294 w 332"/>
              <a:gd name="T55" fmla="*/ 0 h 272"/>
              <a:gd name="T56" fmla="*/ 166 w 332"/>
              <a:gd name="T57" fmla="*/ 34 h 272"/>
              <a:gd name="T58" fmla="*/ 37 w 332"/>
              <a:gd name="T59" fmla="*/ 0 h 272"/>
              <a:gd name="T60" fmla="*/ 30 w 332"/>
              <a:gd name="T61" fmla="*/ 7 h 272"/>
              <a:gd name="T62" fmla="*/ 30 w 332"/>
              <a:gd name="T63" fmla="*/ 38 h 272"/>
              <a:gd name="T64" fmla="*/ 15 w 332"/>
              <a:gd name="T65" fmla="*/ 38 h 272"/>
              <a:gd name="T66" fmla="*/ 0 w 332"/>
              <a:gd name="T67" fmla="*/ 53 h 272"/>
              <a:gd name="T68" fmla="*/ 0 w 332"/>
              <a:gd name="T69" fmla="*/ 242 h 272"/>
              <a:gd name="T70" fmla="*/ 15 w 332"/>
              <a:gd name="T71" fmla="*/ 257 h 272"/>
              <a:gd name="T72" fmla="*/ 143 w 332"/>
              <a:gd name="T73" fmla="*/ 257 h 272"/>
              <a:gd name="T74" fmla="*/ 158 w 332"/>
              <a:gd name="T75" fmla="*/ 272 h 272"/>
              <a:gd name="T76" fmla="*/ 174 w 332"/>
              <a:gd name="T77" fmla="*/ 272 h 272"/>
              <a:gd name="T78" fmla="*/ 189 w 332"/>
              <a:gd name="T79" fmla="*/ 257 h 272"/>
              <a:gd name="T80" fmla="*/ 317 w 332"/>
              <a:gd name="T81" fmla="*/ 257 h 272"/>
              <a:gd name="T82" fmla="*/ 332 w 332"/>
              <a:gd name="T83" fmla="*/ 242 h 272"/>
              <a:gd name="T84" fmla="*/ 332 w 332"/>
              <a:gd name="T85" fmla="*/ 53 h 272"/>
              <a:gd name="T86" fmla="*/ 317 w 332"/>
              <a:gd name="T87" fmla="*/ 3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2" h="272">
                <a:moveTo>
                  <a:pt x="317" y="227"/>
                </a:moveTo>
                <a:cubicBezTo>
                  <a:pt x="198" y="227"/>
                  <a:pt x="198" y="227"/>
                  <a:pt x="198" y="227"/>
                </a:cubicBezTo>
                <a:cubicBezTo>
                  <a:pt x="230" y="212"/>
                  <a:pt x="273" y="212"/>
                  <a:pt x="294" y="212"/>
                </a:cubicBezTo>
                <a:cubicBezTo>
                  <a:pt x="299" y="212"/>
                  <a:pt x="302" y="208"/>
                  <a:pt x="302" y="204"/>
                </a:cubicBezTo>
                <a:cubicBezTo>
                  <a:pt x="302" y="53"/>
                  <a:pt x="302" y="53"/>
                  <a:pt x="302" y="53"/>
                </a:cubicBezTo>
                <a:cubicBezTo>
                  <a:pt x="317" y="53"/>
                  <a:pt x="317" y="53"/>
                  <a:pt x="317" y="53"/>
                </a:cubicBezTo>
                <a:cubicBezTo>
                  <a:pt x="317" y="227"/>
                  <a:pt x="317" y="227"/>
                  <a:pt x="317" y="227"/>
                </a:cubicBezTo>
                <a:close/>
                <a:moveTo>
                  <a:pt x="174" y="224"/>
                </a:moveTo>
                <a:cubicBezTo>
                  <a:pt x="174" y="48"/>
                  <a:pt x="174" y="48"/>
                  <a:pt x="174" y="48"/>
                </a:cubicBezTo>
                <a:cubicBezTo>
                  <a:pt x="200" y="18"/>
                  <a:pt x="256" y="15"/>
                  <a:pt x="287" y="15"/>
                </a:cubicBezTo>
                <a:cubicBezTo>
                  <a:pt x="287" y="197"/>
                  <a:pt x="287" y="197"/>
                  <a:pt x="287" y="197"/>
                </a:cubicBezTo>
                <a:cubicBezTo>
                  <a:pt x="258" y="197"/>
                  <a:pt x="206" y="199"/>
                  <a:pt x="174" y="224"/>
                </a:cubicBezTo>
                <a:close/>
                <a:moveTo>
                  <a:pt x="158" y="224"/>
                </a:moveTo>
                <a:cubicBezTo>
                  <a:pt x="126" y="199"/>
                  <a:pt x="74" y="197"/>
                  <a:pt x="45" y="197"/>
                </a:cubicBezTo>
                <a:cubicBezTo>
                  <a:pt x="45" y="15"/>
                  <a:pt x="45" y="15"/>
                  <a:pt x="45" y="15"/>
                </a:cubicBezTo>
                <a:cubicBezTo>
                  <a:pt x="76" y="15"/>
                  <a:pt x="132" y="18"/>
                  <a:pt x="158" y="48"/>
                </a:cubicBezTo>
                <a:cubicBezTo>
                  <a:pt x="158" y="224"/>
                  <a:pt x="158" y="224"/>
                  <a:pt x="158" y="224"/>
                </a:cubicBezTo>
                <a:close/>
                <a:moveTo>
                  <a:pt x="15" y="227"/>
                </a:moveTo>
                <a:cubicBezTo>
                  <a:pt x="15" y="53"/>
                  <a:pt x="15" y="53"/>
                  <a:pt x="15" y="53"/>
                </a:cubicBezTo>
                <a:cubicBezTo>
                  <a:pt x="30" y="53"/>
                  <a:pt x="30" y="53"/>
                  <a:pt x="30" y="53"/>
                </a:cubicBezTo>
                <a:cubicBezTo>
                  <a:pt x="30" y="204"/>
                  <a:pt x="30" y="204"/>
                  <a:pt x="30" y="204"/>
                </a:cubicBezTo>
                <a:cubicBezTo>
                  <a:pt x="30" y="208"/>
                  <a:pt x="33" y="212"/>
                  <a:pt x="37" y="212"/>
                </a:cubicBezTo>
                <a:cubicBezTo>
                  <a:pt x="59" y="212"/>
                  <a:pt x="102" y="212"/>
                  <a:pt x="134" y="227"/>
                </a:cubicBezTo>
                <a:cubicBezTo>
                  <a:pt x="15" y="227"/>
                  <a:pt x="15" y="227"/>
                  <a:pt x="15" y="227"/>
                </a:cubicBezTo>
                <a:close/>
                <a:moveTo>
                  <a:pt x="317" y="38"/>
                </a:moveTo>
                <a:cubicBezTo>
                  <a:pt x="302" y="38"/>
                  <a:pt x="302" y="38"/>
                  <a:pt x="302" y="38"/>
                </a:cubicBezTo>
                <a:cubicBezTo>
                  <a:pt x="302" y="7"/>
                  <a:pt x="302" y="7"/>
                  <a:pt x="302" y="7"/>
                </a:cubicBezTo>
                <a:cubicBezTo>
                  <a:pt x="302" y="3"/>
                  <a:pt x="299" y="0"/>
                  <a:pt x="294" y="0"/>
                </a:cubicBezTo>
                <a:cubicBezTo>
                  <a:pt x="266" y="0"/>
                  <a:pt x="201" y="0"/>
                  <a:pt x="166" y="34"/>
                </a:cubicBezTo>
                <a:cubicBezTo>
                  <a:pt x="131" y="0"/>
                  <a:pt x="66" y="0"/>
                  <a:pt x="37" y="0"/>
                </a:cubicBezTo>
                <a:cubicBezTo>
                  <a:pt x="33" y="0"/>
                  <a:pt x="30" y="3"/>
                  <a:pt x="30" y="7"/>
                </a:cubicBezTo>
                <a:cubicBezTo>
                  <a:pt x="30" y="38"/>
                  <a:pt x="30" y="38"/>
                  <a:pt x="30" y="38"/>
                </a:cubicBezTo>
                <a:cubicBezTo>
                  <a:pt x="15" y="38"/>
                  <a:pt x="15" y="38"/>
                  <a:pt x="15" y="38"/>
                </a:cubicBezTo>
                <a:cubicBezTo>
                  <a:pt x="6" y="38"/>
                  <a:pt x="0" y="44"/>
                  <a:pt x="0" y="53"/>
                </a:cubicBezTo>
                <a:cubicBezTo>
                  <a:pt x="0" y="242"/>
                  <a:pt x="0" y="242"/>
                  <a:pt x="0" y="242"/>
                </a:cubicBezTo>
                <a:cubicBezTo>
                  <a:pt x="0" y="250"/>
                  <a:pt x="6" y="257"/>
                  <a:pt x="15" y="257"/>
                </a:cubicBezTo>
                <a:cubicBezTo>
                  <a:pt x="143" y="257"/>
                  <a:pt x="143" y="257"/>
                  <a:pt x="143" y="257"/>
                </a:cubicBezTo>
                <a:cubicBezTo>
                  <a:pt x="143" y="265"/>
                  <a:pt x="150" y="272"/>
                  <a:pt x="158" y="272"/>
                </a:cubicBezTo>
                <a:cubicBezTo>
                  <a:pt x="174" y="272"/>
                  <a:pt x="174" y="272"/>
                  <a:pt x="174" y="272"/>
                </a:cubicBezTo>
                <a:cubicBezTo>
                  <a:pt x="182" y="272"/>
                  <a:pt x="189" y="265"/>
                  <a:pt x="189" y="257"/>
                </a:cubicBezTo>
                <a:cubicBezTo>
                  <a:pt x="317" y="257"/>
                  <a:pt x="317" y="257"/>
                  <a:pt x="317" y="257"/>
                </a:cubicBezTo>
                <a:cubicBezTo>
                  <a:pt x="326" y="257"/>
                  <a:pt x="332" y="250"/>
                  <a:pt x="332" y="242"/>
                </a:cubicBezTo>
                <a:cubicBezTo>
                  <a:pt x="332" y="53"/>
                  <a:pt x="332" y="53"/>
                  <a:pt x="332" y="53"/>
                </a:cubicBezTo>
                <a:cubicBezTo>
                  <a:pt x="332" y="44"/>
                  <a:pt x="326" y="38"/>
                  <a:pt x="317" y="38"/>
                </a:cubicBezTo>
                <a:close/>
              </a:path>
            </a:pathLst>
          </a:custGeom>
          <a:solidFill>
            <a:schemeClr val="bg1"/>
          </a:solidFill>
          <a:ln>
            <a:solidFill>
              <a:srgbClr val="92D050"/>
            </a:solidFill>
          </a:ln>
        </p:spPr>
        <p:txBody>
          <a:bodyPr vert="horz" wrap="square" lIns="91440" tIns="45720" rIns="91440" bIns="45720" numCol="1" anchor="t" anchorCtr="0" compatLnSpc="1"/>
          <a:lstStyle/>
          <a:p>
            <a:endParaRPr lang="zh-CN" altLang="en-US"/>
          </a:p>
        </p:txBody>
      </p:sp>
      <p:sp>
        <p:nvSpPr>
          <p:cNvPr id="21" name="TextBox 32"/>
          <p:cNvSpPr txBox="1"/>
          <p:nvPr/>
        </p:nvSpPr>
        <p:spPr>
          <a:xfrm>
            <a:off x="3037890" y="2902952"/>
            <a:ext cx="7200800" cy="646331"/>
          </a:xfrm>
          <a:prstGeom prst="rect">
            <a:avLst/>
          </a:prstGeom>
          <a:noFill/>
        </p:spPr>
        <p:txBody>
          <a:bodyPr wrap="square" rtlCol="0">
            <a:spAutoFit/>
          </a:bodyPr>
          <a:lstStyle/>
          <a:p>
            <a:pPr algn="ctr"/>
            <a:r>
              <a:rPr lang="zh-CN" altLang="en-US" sz="3600" dirty="0">
                <a:ln w="6350">
                  <a:noFill/>
                </a:ln>
                <a:solidFill>
                  <a:srgbClr val="00B0F0"/>
                </a:solidFill>
                <a:effectLst>
                  <a:outerShdw blurRad="50800" dist="50800" dir="2700000" algn="tl" rotWithShape="0">
                    <a:schemeClr val="tx2">
                      <a:lumMod val="75000"/>
                      <a:alpha val="40000"/>
                    </a:schemeClr>
                  </a:outerShdw>
                </a:effectLst>
                <a:latin typeface="微软雅黑" panose="020B0503020204020204" charset="-122"/>
                <a:ea typeface="微软雅黑" panose="020B0503020204020204" charset="-122"/>
              </a:rPr>
              <a:t>敬请各位老师批评指正</a:t>
            </a:r>
          </a:p>
        </p:txBody>
      </p:sp>
      <p:sp>
        <p:nvSpPr>
          <p:cNvPr id="22" name="圆角矩形 21"/>
          <p:cNvSpPr/>
          <p:nvPr/>
        </p:nvSpPr>
        <p:spPr>
          <a:xfrm>
            <a:off x="4622066" y="3727172"/>
            <a:ext cx="4032448" cy="20256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rgbClr val="00B0F0"/>
                </a:solidFill>
                <a:latin typeface="微软雅黑" panose="020B0503020204020204" charset="-122"/>
                <a:ea typeface="微软雅黑" panose="020B0503020204020204" charset="-122"/>
              </a:rPr>
              <a:t>THANK YOU FOR WATCHING</a:t>
            </a:r>
          </a:p>
        </p:txBody>
      </p:sp>
      <p:sp>
        <p:nvSpPr>
          <p:cNvPr id="23" name="student-graduation-cap-shape_52041"/>
          <p:cNvSpPr>
            <a:spLocks noChangeAspect="1"/>
          </p:cNvSpPr>
          <p:nvPr/>
        </p:nvSpPr>
        <p:spPr bwMode="auto">
          <a:xfrm>
            <a:off x="52869" y="212826"/>
            <a:ext cx="2494749" cy="1534331"/>
          </a:xfrm>
          <a:custGeom>
            <a:avLst/>
            <a:gdLst>
              <a:gd name="T0" fmla="*/ 242 w 256"/>
              <a:gd name="T1" fmla="*/ 115 h 158"/>
              <a:gd name="T2" fmla="*/ 238 w 256"/>
              <a:gd name="T3" fmla="*/ 108 h 158"/>
              <a:gd name="T4" fmla="*/ 238 w 256"/>
              <a:gd name="T5" fmla="*/ 71 h 158"/>
              <a:gd name="T6" fmla="*/ 256 w 256"/>
              <a:gd name="T7" fmla="*/ 62 h 158"/>
              <a:gd name="T8" fmla="*/ 128 w 256"/>
              <a:gd name="T9" fmla="*/ 0 h 158"/>
              <a:gd name="T10" fmla="*/ 0 w 256"/>
              <a:gd name="T11" fmla="*/ 62 h 158"/>
              <a:gd name="T12" fmla="*/ 57 w 256"/>
              <a:gd name="T13" fmla="*/ 90 h 158"/>
              <a:gd name="T14" fmla="*/ 57 w 256"/>
              <a:gd name="T15" fmla="*/ 134 h 158"/>
              <a:gd name="T16" fmla="*/ 129 w 256"/>
              <a:gd name="T17" fmla="*/ 158 h 158"/>
              <a:gd name="T18" fmla="*/ 199 w 256"/>
              <a:gd name="T19" fmla="*/ 134 h 158"/>
              <a:gd name="T20" fmla="*/ 199 w 256"/>
              <a:gd name="T21" fmla="*/ 90 h 158"/>
              <a:gd name="T22" fmla="*/ 230 w 256"/>
              <a:gd name="T23" fmla="*/ 75 h 158"/>
              <a:gd name="T24" fmla="*/ 230 w 256"/>
              <a:gd name="T25" fmla="*/ 108 h 158"/>
              <a:gd name="T26" fmla="*/ 226 w 256"/>
              <a:gd name="T27" fmla="*/ 115 h 158"/>
              <a:gd name="T28" fmla="*/ 229 w 256"/>
              <a:gd name="T29" fmla="*/ 121 h 158"/>
              <a:gd name="T30" fmla="*/ 225 w 256"/>
              <a:gd name="T31" fmla="*/ 147 h 158"/>
              <a:gd name="T32" fmla="*/ 244 w 256"/>
              <a:gd name="T33" fmla="*/ 147 h 158"/>
              <a:gd name="T34" fmla="*/ 239 w 256"/>
              <a:gd name="T35" fmla="*/ 121 h 158"/>
              <a:gd name="T36" fmla="*/ 242 w 256"/>
              <a:gd name="T37" fmla="*/ 11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6" h="158">
                <a:moveTo>
                  <a:pt x="242" y="115"/>
                </a:moveTo>
                <a:cubicBezTo>
                  <a:pt x="242" y="112"/>
                  <a:pt x="241" y="109"/>
                  <a:pt x="238" y="108"/>
                </a:cubicBezTo>
                <a:cubicBezTo>
                  <a:pt x="238" y="71"/>
                  <a:pt x="238" y="71"/>
                  <a:pt x="238" y="71"/>
                </a:cubicBezTo>
                <a:cubicBezTo>
                  <a:pt x="256" y="62"/>
                  <a:pt x="256" y="62"/>
                  <a:pt x="256" y="62"/>
                </a:cubicBezTo>
                <a:cubicBezTo>
                  <a:pt x="128" y="0"/>
                  <a:pt x="128" y="0"/>
                  <a:pt x="128" y="0"/>
                </a:cubicBezTo>
                <a:cubicBezTo>
                  <a:pt x="0" y="62"/>
                  <a:pt x="0" y="62"/>
                  <a:pt x="0" y="62"/>
                </a:cubicBezTo>
                <a:cubicBezTo>
                  <a:pt x="57" y="90"/>
                  <a:pt x="57" y="90"/>
                  <a:pt x="57" y="90"/>
                </a:cubicBezTo>
                <a:cubicBezTo>
                  <a:pt x="57" y="134"/>
                  <a:pt x="57" y="134"/>
                  <a:pt x="57" y="134"/>
                </a:cubicBezTo>
                <a:cubicBezTo>
                  <a:pt x="57" y="134"/>
                  <a:pt x="83" y="158"/>
                  <a:pt x="129" y="158"/>
                </a:cubicBezTo>
                <a:cubicBezTo>
                  <a:pt x="175" y="158"/>
                  <a:pt x="199" y="134"/>
                  <a:pt x="199" y="134"/>
                </a:cubicBezTo>
                <a:cubicBezTo>
                  <a:pt x="199" y="90"/>
                  <a:pt x="199" y="90"/>
                  <a:pt x="199" y="90"/>
                </a:cubicBezTo>
                <a:cubicBezTo>
                  <a:pt x="230" y="75"/>
                  <a:pt x="230" y="75"/>
                  <a:pt x="230" y="75"/>
                </a:cubicBezTo>
                <a:cubicBezTo>
                  <a:pt x="230" y="108"/>
                  <a:pt x="230" y="108"/>
                  <a:pt x="230" y="108"/>
                </a:cubicBezTo>
                <a:cubicBezTo>
                  <a:pt x="228" y="109"/>
                  <a:pt x="226" y="112"/>
                  <a:pt x="226" y="115"/>
                </a:cubicBezTo>
                <a:cubicBezTo>
                  <a:pt x="226" y="118"/>
                  <a:pt x="227" y="120"/>
                  <a:pt x="229" y="121"/>
                </a:cubicBezTo>
                <a:cubicBezTo>
                  <a:pt x="225" y="147"/>
                  <a:pt x="225" y="147"/>
                  <a:pt x="225" y="147"/>
                </a:cubicBezTo>
                <a:cubicBezTo>
                  <a:pt x="244" y="147"/>
                  <a:pt x="244" y="147"/>
                  <a:pt x="244" y="147"/>
                </a:cubicBezTo>
                <a:cubicBezTo>
                  <a:pt x="239" y="121"/>
                  <a:pt x="239" y="121"/>
                  <a:pt x="239" y="121"/>
                </a:cubicBezTo>
                <a:cubicBezTo>
                  <a:pt x="241" y="120"/>
                  <a:pt x="242" y="118"/>
                  <a:pt x="242" y="115"/>
                </a:cubicBezTo>
                <a:close/>
              </a:path>
            </a:pathLst>
          </a:custGeom>
          <a:blipFill>
            <a:blip r:embed="rId2" cstate="screen"/>
            <a:stretch>
              <a:fillRect/>
            </a:stretch>
          </a:blipFill>
          <a:ln>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Effect transition="in" filter="fade">
                                      <p:cBhvr>
                                        <p:cTn id="9" dur="1000"/>
                                        <p:tgtEl>
                                          <p:spTgt spid="1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1000" fill="hold"/>
                                        <p:tgtEl>
                                          <p:spTgt spid="17"/>
                                        </p:tgtEl>
                                        <p:attrNameLst>
                                          <p:attrName>ppt_w</p:attrName>
                                        </p:attrNameLst>
                                      </p:cBhvr>
                                      <p:tavLst>
                                        <p:tav tm="0">
                                          <p:val>
                                            <p:fltVal val="0"/>
                                          </p:val>
                                        </p:tav>
                                        <p:tav tm="100000">
                                          <p:val>
                                            <p:strVal val="#ppt_w"/>
                                          </p:val>
                                        </p:tav>
                                      </p:tavLst>
                                    </p:anim>
                                    <p:anim calcmode="lin" valueType="num">
                                      <p:cBhvr>
                                        <p:cTn id="13" dur="1000" fill="hold"/>
                                        <p:tgtEl>
                                          <p:spTgt spid="17"/>
                                        </p:tgtEl>
                                        <p:attrNameLst>
                                          <p:attrName>ppt_h</p:attrName>
                                        </p:attrNameLst>
                                      </p:cBhvr>
                                      <p:tavLst>
                                        <p:tav tm="0">
                                          <p:val>
                                            <p:fltVal val="0"/>
                                          </p:val>
                                        </p:tav>
                                        <p:tav tm="100000">
                                          <p:val>
                                            <p:strVal val="#ppt_h"/>
                                          </p:val>
                                        </p:tav>
                                      </p:tavLst>
                                    </p:anim>
                                    <p:animEffect transition="in" filter="fade">
                                      <p:cBhvr>
                                        <p:cTn id="14" dur="1000"/>
                                        <p:tgtEl>
                                          <p:spTgt spid="1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1500" fill="hold"/>
                                        <p:tgtEl>
                                          <p:spTgt spid="18"/>
                                        </p:tgtEl>
                                        <p:attrNameLst>
                                          <p:attrName>ppt_w</p:attrName>
                                        </p:attrNameLst>
                                      </p:cBhvr>
                                      <p:tavLst>
                                        <p:tav tm="0">
                                          <p:val>
                                            <p:fltVal val="0"/>
                                          </p:val>
                                        </p:tav>
                                        <p:tav tm="100000">
                                          <p:val>
                                            <p:strVal val="#ppt_w"/>
                                          </p:val>
                                        </p:tav>
                                      </p:tavLst>
                                    </p:anim>
                                    <p:anim calcmode="lin" valueType="num">
                                      <p:cBhvr>
                                        <p:cTn id="18" dur="1500" fill="hold"/>
                                        <p:tgtEl>
                                          <p:spTgt spid="18"/>
                                        </p:tgtEl>
                                        <p:attrNameLst>
                                          <p:attrName>ppt_h</p:attrName>
                                        </p:attrNameLst>
                                      </p:cBhvr>
                                      <p:tavLst>
                                        <p:tav tm="0">
                                          <p:val>
                                            <p:fltVal val="0"/>
                                          </p:val>
                                        </p:tav>
                                        <p:tav tm="100000">
                                          <p:val>
                                            <p:strVal val="#ppt_h"/>
                                          </p:val>
                                        </p:tav>
                                      </p:tavLst>
                                    </p:anim>
                                    <p:animEffect transition="in" filter="fade">
                                      <p:cBhvr>
                                        <p:cTn id="19" dur="1500"/>
                                        <p:tgtEl>
                                          <p:spTgt spid="1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p:cTn id="22" dur="1000" fill="hold"/>
                                        <p:tgtEl>
                                          <p:spTgt spid="19"/>
                                        </p:tgtEl>
                                        <p:attrNameLst>
                                          <p:attrName>ppt_w</p:attrName>
                                        </p:attrNameLst>
                                      </p:cBhvr>
                                      <p:tavLst>
                                        <p:tav tm="0">
                                          <p:val>
                                            <p:fltVal val="0"/>
                                          </p:val>
                                        </p:tav>
                                        <p:tav tm="100000">
                                          <p:val>
                                            <p:strVal val="#ppt_w"/>
                                          </p:val>
                                        </p:tav>
                                      </p:tavLst>
                                    </p:anim>
                                    <p:anim calcmode="lin" valueType="num">
                                      <p:cBhvr>
                                        <p:cTn id="23" dur="1000" fill="hold"/>
                                        <p:tgtEl>
                                          <p:spTgt spid="19"/>
                                        </p:tgtEl>
                                        <p:attrNameLst>
                                          <p:attrName>ppt_h</p:attrName>
                                        </p:attrNameLst>
                                      </p:cBhvr>
                                      <p:tavLst>
                                        <p:tav tm="0">
                                          <p:val>
                                            <p:fltVal val="0"/>
                                          </p:val>
                                        </p:tav>
                                        <p:tav tm="100000">
                                          <p:val>
                                            <p:strVal val="#ppt_h"/>
                                          </p:val>
                                        </p:tav>
                                      </p:tavLst>
                                    </p:anim>
                                    <p:animEffect transition="in" filter="fade">
                                      <p:cBhvr>
                                        <p:cTn id="24" dur="1000"/>
                                        <p:tgtEl>
                                          <p:spTgt spid="19"/>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p:cTn id="27" dur="500" fill="hold"/>
                                        <p:tgtEl>
                                          <p:spTgt spid="20"/>
                                        </p:tgtEl>
                                        <p:attrNameLst>
                                          <p:attrName>ppt_w</p:attrName>
                                        </p:attrNameLst>
                                      </p:cBhvr>
                                      <p:tavLst>
                                        <p:tav tm="0">
                                          <p:val>
                                            <p:fltVal val="0"/>
                                          </p:val>
                                        </p:tav>
                                        <p:tav tm="100000">
                                          <p:val>
                                            <p:strVal val="#ppt_w"/>
                                          </p:val>
                                        </p:tav>
                                      </p:tavLst>
                                    </p:anim>
                                    <p:anim calcmode="lin" valueType="num">
                                      <p:cBhvr>
                                        <p:cTn id="28" dur="500" fill="hold"/>
                                        <p:tgtEl>
                                          <p:spTgt spid="20"/>
                                        </p:tgtEl>
                                        <p:attrNameLst>
                                          <p:attrName>ppt_h</p:attrName>
                                        </p:attrNameLst>
                                      </p:cBhvr>
                                      <p:tavLst>
                                        <p:tav tm="0">
                                          <p:val>
                                            <p:fltVal val="0"/>
                                          </p:val>
                                        </p:tav>
                                        <p:tav tm="100000">
                                          <p:val>
                                            <p:strVal val="#ppt_h"/>
                                          </p:val>
                                        </p:tav>
                                      </p:tavLst>
                                    </p:anim>
                                    <p:animEffect transition="in" filter="fade">
                                      <p:cBhvr>
                                        <p:cTn id="29" dur="500"/>
                                        <p:tgtEl>
                                          <p:spTgt spid="20"/>
                                        </p:tgtEl>
                                      </p:cBhvr>
                                    </p:animEffect>
                                  </p:childTnLst>
                                </p:cTn>
                              </p:par>
                              <p:par>
                                <p:cTn id="30" presetID="41" presetClass="entr" presetSubtype="0" fill="hold" grpId="0" nodeType="withEffect">
                                  <p:stCondLst>
                                    <p:cond delay="0"/>
                                  </p:stCondLst>
                                  <p:iterate type="lt">
                                    <p:tmPct val="10000"/>
                                  </p:iterate>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21"/>
                                        </p:tgtEl>
                                        <p:attrNameLst>
                                          <p:attrName>ppt_y</p:attrName>
                                        </p:attrNameLst>
                                      </p:cBhvr>
                                      <p:tavLst>
                                        <p:tav tm="0">
                                          <p:val>
                                            <p:strVal val="#ppt_y"/>
                                          </p:val>
                                        </p:tav>
                                        <p:tav tm="100000">
                                          <p:val>
                                            <p:strVal val="#ppt_y"/>
                                          </p:val>
                                        </p:tav>
                                      </p:tavLst>
                                    </p:anim>
                                    <p:anim calcmode="lin" valueType="num">
                                      <p:cBhvr>
                                        <p:cTn id="34"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21"/>
                                        </p:tgtEl>
                                      </p:cBhvr>
                                    </p:animEffect>
                                  </p:childTnLst>
                                </p:cTn>
                              </p:par>
                              <p:par>
                                <p:cTn id="37" presetID="53" presetClass="entr" presetSubtype="16" fill="hold" grpId="0" nodeType="withEffect">
                                  <p:stCondLst>
                                    <p:cond delay="200"/>
                                  </p:stCondLst>
                                  <p:childTnLst>
                                    <p:set>
                                      <p:cBhvr>
                                        <p:cTn id="38" dur="1" fill="hold">
                                          <p:stCondLst>
                                            <p:cond delay="0"/>
                                          </p:stCondLst>
                                        </p:cTn>
                                        <p:tgtEl>
                                          <p:spTgt spid="22"/>
                                        </p:tgtEl>
                                        <p:attrNameLst>
                                          <p:attrName>style.visibility</p:attrName>
                                        </p:attrNameLst>
                                      </p:cBhvr>
                                      <p:to>
                                        <p:strVal val="visible"/>
                                      </p:to>
                                    </p:set>
                                    <p:anim calcmode="lin" valueType="num">
                                      <p:cBhvr>
                                        <p:cTn id="39" dur="300" fill="hold"/>
                                        <p:tgtEl>
                                          <p:spTgt spid="22"/>
                                        </p:tgtEl>
                                        <p:attrNameLst>
                                          <p:attrName>ppt_w</p:attrName>
                                        </p:attrNameLst>
                                      </p:cBhvr>
                                      <p:tavLst>
                                        <p:tav tm="0">
                                          <p:val>
                                            <p:fltVal val="0"/>
                                          </p:val>
                                        </p:tav>
                                        <p:tav tm="100000">
                                          <p:val>
                                            <p:strVal val="#ppt_w"/>
                                          </p:val>
                                        </p:tav>
                                      </p:tavLst>
                                    </p:anim>
                                    <p:anim calcmode="lin" valueType="num">
                                      <p:cBhvr>
                                        <p:cTn id="40" dur="300" fill="hold"/>
                                        <p:tgtEl>
                                          <p:spTgt spid="22"/>
                                        </p:tgtEl>
                                        <p:attrNameLst>
                                          <p:attrName>ppt_h</p:attrName>
                                        </p:attrNameLst>
                                      </p:cBhvr>
                                      <p:tavLst>
                                        <p:tav tm="0">
                                          <p:val>
                                            <p:fltVal val="0"/>
                                          </p:val>
                                        </p:tav>
                                        <p:tav tm="100000">
                                          <p:val>
                                            <p:strVal val="#ppt_h"/>
                                          </p:val>
                                        </p:tav>
                                      </p:tavLst>
                                    </p:anim>
                                    <p:animEffect transition="in" filter="fade">
                                      <p:cBhvr>
                                        <p:cTn id="41" dur="3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P spid="20" grpId="0" bldLvl="0" animBg="1"/>
      <p:bldP spid="21" grpId="0"/>
      <p:bldP spid="22"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p:nvGrpSpPr>
        <p:grpSpPr>
          <a:xfrm>
            <a:off x="5024029" y="815320"/>
            <a:ext cx="4441369" cy="752644"/>
            <a:chOff x="5094514" y="1678285"/>
            <a:chExt cx="4441369" cy="752644"/>
          </a:xfrm>
        </p:grpSpPr>
        <p:sp>
          <p:nvSpPr>
            <p:cNvPr id="11" name="MH_SubTitle_1"/>
            <p:cNvSpPr/>
            <p:nvPr>
              <p:custDataLst>
                <p:tags r:id="rId11"/>
              </p:custDataLst>
            </p:nvPr>
          </p:nvSpPr>
          <p:spPr>
            <a:xfrm>
              <a:off x="5152593" y="1678285"/>
              <a:ext cx="4383290" cy="711501"/>
            </a:xfrm>
            <a:custGeom>
              <a:avLst/>
              <a:gdLst>
                <a:gd name="connsiteX0" fmla="*/ 0 w 2969523"/>
                <a:gd name="connsiteY0" fmla="*/ 743759 h 800909"/>
                <a:gd name="connsiteX1" fmla="*/ 704850 w 2969523"/>
                <a:gd name="connsiteY1" fmla="*/ 800909 h 800909"/>
                <a:gd name="connsiteX2" fmla="*/ 2228850 w 2969523"/>
                <a:gd name="connsiteY2" fmla="*/ 743759 h 800909"/>
                <a:gd name="connsiteX3" fmla="*/ 2876550 w 2969523"/>
                <a:gd name="connsiteY3" fmla="*/ 515159 h 800909"/>
                <a:gd name="connsiteX4" fmla="*/ 2933700 w 2969523"/>
                <a:gd name="connsiteY4" fmla="*/ 286559 h 800909"/>
                <a:gd name="connsiteX5" fmla="*/ 2571750 w 2969523"/>
                <a:gd name="connsiteY5" fmla="*/ 809 h 800909"/>
                <a:gd name="connsiteX6" fmla="*/ 590550 w 2969523"/>
                <a:gd name="connsiteY6" fmla="*/ 210359 h 800909"/>
                <a:gd name="connsiteX7" fmla="*/ 38100 w 2969523"/>
                <a:gd name="connsiteY7" fmla="*/ 496109 h 800909"/>
                <a:gd name="connsiteX8" fmla="*/ 114300 w 2969523"/>
                <a:gd name="connsiteY8" fmla="*/ 781859 h 800909"/>
                <a:gd name="connsiteX0-1" fmla="*/ 0 w 3033023"/>
                <a:gd name="connsiteY0-2" fmla="*/ 743759 h 800909"/>
                <a:gd name="connsiteX1-3" fmla="*/ 768350 w 3033023"/>
                <a:gd name="connsiteY1-4" fmla="*/ 800909 h 800909"/>
                <a:gd name="connsiteX2-5" fmla="*/ 2292350 w 3033023"/>
                <a:gd name="connsiteY2-6" fmla="*/ 743759 h 800909"/>
                <a:gd name="connsiteX3-7" fmla="*/ 2940050 w 3033023"/>
                <a:gd name="connsiteY3-8" fmla="*/ 515159 h 800909"/>
                <a:gd name="connsiteX4-9" fmla="*/ 2997200 w 3033023"/>
                <a:gd name="connsiteY4-10" fmla="*/ 286559 h 800909"/>
                <a:gd name="connsiteX5-11" fmla="*/ 2635250 w 3033023"/>
                <a:gd name="connsiteY5-12" fmla="*/ 809 h 800909"/>
                <a:gd name="connsiteX6-13" fmla="*/ 654050 w 3033023"/>
                <a:gd name="connsiteY6-14" fmla="*/ 210359 h 800909"/>
                <a:gd name="connsiteX7-15" fmla="*/ 101600 w 3033023"/>
                <a:gd name="connsiteY7-16" fmla="*/ 496109 h 800909"/>
                <a:gd name="connsiteX8-17" fmla="*/ 177800 w 3033023"/>
                <a:gd name="connsiteY8-18" fmla="*/ 781859 h 800909"/>
                <a:gd name="connsiteX0-19" fmla="*/ 0 w 3033023"/>
                <a:gd name="connsiteY0-20" fmla="*/ 743759 h 800909"/>
                <a:gd name="connsiteX1-21" fmla="*/ 768350 w 3033023"/>
                <a:gd name="connsiteY1-22" fmla="*/ 800909 h 800909"/>
                <a:gd name="connsiteX2-23" fmla="*/ 2292350 w 3033023"/>
                <a:gd name="connsiteY2-24" fmla="*/ 743759 h 800909"/>
                <a:gd name="connsiteX3-25" fmla="*/ 2940050 w 3033023"/>
                <a:gd name="connsiteY3-26" fmla="*/ 515159 h 800909"/>
                <a:gd name="connsiteX4-27" fmla="*/ 2997200 w 3033023"/>
                <a:gd name="connsiteY4-28" fmla="*/ 286559 h 800909"/>
                <a:gd name="connsiteX5-29" fmla="*/ 2635250 w 3033023"/>
                <a:gd name="connsiteY5-30" fmla="*/ 809 h 800909"/>
                <a:gd name="connsiteX6-31" fmla="*/ 654050 w 3033023"/>
                <a:gd name="connsiteY6-32" fmla="*/ 210359 h 800909"/>
                <a:gd name="connsiteX7-33" fmla="*/ 101600 w 3033023"/>
                <a:gd name="connsiteY7-34" fmla="*/ 496109 h 800909"/>
                <a:gd name="connsiteX8-35" fmla="*/ 254000 w 3033023"/>
                <a:gd name="connsiteY8-36" fmla="*/ 704777 h 800909"/>
                <a:gd name="connsiteX0-37" fmla="*/ 0 w 3033023"/>
                <a:gd name="connsiteY0-38" fmla="*/ 743759 h 800909"/>
                <a:gd name="connsiteX1-39" fmla="*/ 768350 w 3033023"/>
                <a:gd name="connsiteY1-40" fmla="*/ 800909 h 800909"/>
                <a:gd name="connsiteX2-41" fmla="*/ 2292350 w 3033023"/>
                <a:gd name="connsiteY2-42" fmla="*/ 743759 h 800909"/>
                <a:gd name="connsiteX3-43" fmla="*/ 2940050 w 3033023"/>
                <a:gd name="connsiteY3-44" fmla="*/ 515159 h 800909"/>
                <a:gd name="connsiteX4-45" fmla="*/ 2997200 w 3033023"/>
                <a:gd name="connsiteY4-46" fmla="*/ 286559 h 800909"/>
                <a:gd name="connsiteX5-47" fmla="*/ 2635250 w 3033023"/>
                <a:gd name="connsiteY5-48" fmla="*/ 809 h 800909"/>
                <a:gd name="connsiteX6-49" fmla="*/ 654050 w 3033023"/>
                <a:gd name="connsiteY6-50" fmla="*/ 210359 h 800909"/>
                <a:gd name="connsiteX7-51" fmla="*/ 101600 w 3033023"/>
                <a:gd name="connsiteY7-52" fmla="*/ 496109 h 800909"/>
                <a:gd name="connsiteX8-53" fmla="*/ 349250 w 3033023"/>
                <a:gd name="connsiteY8-54" fmla="*/ 751026 h 800909"/>
                <a:gd name="connsiteX0-55" fmla="*/ 0 w 3033023"/>
                <a:gd name="connsiteY0-56" fmla="*/ 743759 h 800909"/>
                <a:gd name="connsiteX1-57" fmla="*/ 768350 w 3033023"/>
                <a:gd name="connsiteY1-58" fmla="*/ 800909 h 800909"/>
                <a:gd name="connsiteX2-59" fmla="*/ 2292350 w 3033023"/>
                <a:gd name="connsiteY2-60" fmla="*/ 743759 h 800909"/>
                <a:gd name="connsiteX3-61" fmla="*/ 2940050 w 3033023"/>
                <a:gd name="connsiteY3-62" fmla="*/ 515159 h 800909"/>
                <a:gd name="connsiteX4-63" fmla="*/ 2997200 w 3033023"/>
                <a:gd name="connsiteY4-64" fmla="*/ 286559 h 800909"/>
                <a:gd name="connsiteX5-65" fmla="*/ 2635250 w 3033023"/>
                <a:gd name="connsiteY5-66" fmla="*/ 809 h 800909"/>
                <a:gd name="connsiteX6-67" fmla="*/ 654050 w 3033023"/>
                <a:gd name="connsiteY6-68" fmla="*/ 210359 h 800909"/>
                <a:gd name="connsiteX7-69" fmla="*/ 101600 w 3033023"/>
                <a:gd name="connsiteY7-70" fmla="*/ 496109 h 800909"/>
                <a:gd name="connsiteX8-71" fmla="*/ 349250 w 3033023"/>
                <a:gd name="connsiteY8-72" fmla="*/ 751026 h 800909"/>
                <a:gd name="connsiteX0-73" fmla="*/ 0 w 3033023"/>
                <a:gd name="connsiteY0-74" fmla="*/ 743759 h 800909"/>
                <a:gd name="connsiteX1-75" fmla="*/ 768350 w 3033023"/>
                <a:gd name="connsiteY1-76" fmla="*/ 800909 h 800909"/>
                <a:gd name="connsiteX2-77" fmla="*/ 2292350 w 3033023"/>
                <a:gd name="connsiteY2-78" fmla="*/ 743759 h 800909"/>
                <a:gd name="connsiteX3-79" fmla="*/ 2940050 w 3033023"/>
                <a:gd name="connsiteY3-80" fmla="*/ 515159 h 800909"/>
                <a:gd name="connsiteX4-81" fmla="*/ 2997200 w 3033023"/>
                <a:gd name="connsiteY4-82" fmla="*/ 286559 h 800909"/>
                <a:gd name="connsiteX5-83" fmla="*/ 2635250 w 3033023"/>
                <a:gd name="connsiteY5-84" fmla="*/ 809 h 800909"/>
                <a:gd name="connsiteX6-85" fmla="*/ 654050 w 3033023"/>
                <a:gd name="connsiteY6-86" fmla="*/ 210359 h 800909"/>
                <a:gd name="connsiteX7-87" fmla="*/ 101600 w 3033023"/>
                <a:gd name="connsiteY7-88" fmla="*/ 496109 h 800909"/>
                <a:gd name="connsiteX8-89" fmla="*/ 349250 w 3033023"/>
                <a:gd name="connsiteY8-90" fmla="*/ 751026 h 800909"/>
                <a:gd name="connsiteX0-91" fmla="*/ 0 w 3247335"/>
                <a:gd name="connsiteY0-92" fmla="*/ 736529 h 800997"/>
                <a:gd name="connsiteX1-93" fmla="*/ 982662 w 3247335"/>
                <a:gd name="connsiteY1-94" fmla="*/ 800909 h 800997"/>
                <a:gd name="connsiteX2-95" fmla="*/ 2506662 w 3247335"/>
                <a:gd name="connsiteY2-96" fmla="*/ 743759 h 800997"/>
                <a:gd name="connsiteX3-97" fmla="*/ 3154362 w 3247335"/>
                <a:gd name="connsiteY3-98" fmla="*/ 515159 h 800997"/>
                <a:gd name="connsiteX4-99" fmla="*/ 3211512 w 3247335"/>
                <a:gd name="connsiteY4-100" fmla="*/ 286559 h 800997"/>
                <a:gd name="connsiteX5-101" fmla="*/ 2849562 w 3247335"/>
                <a:gd name="connsiteY5-102" fmla="*/ 809 h 800997"/>
                <a:gd name="connsiteX6-103" fmla="*/ 868362 w 3247335"/>
                <a:gd name="connsiteY6-104" fmla="*/ 210359 h 800997"/>
                <a:gd name="connsiteX7-105" fmla="*/ 315912 w 3247335"/>
                <a:gd name="connsiteY7-106" fmla="*/ 496109 h 800997"/>
                <a:gd name="connsiteX8-107" fmla="*/ 563562 w 3247335"/>
                <a:gd name="connsiteY8-108" fmla="*/ 751026 h 800997"/>
                <a:gd name="connsiteX0-109" fmla="*/ 0 w 3247335"/>
                <a:gd name="connsiteY0-110" fmla="*/ 736529 h 815129"/>
                <a:gd name="connsiteX1-111" fmla="*/ 982662 w 3247335"/>
                <a:gd name="connsiteY1-112" fmla="*/ 800909 h 815129"/>
                <a:gd name="connsiteX2-113" fmla="*/ 2506662 w 3247335"/>
                <a:gd name="connsiteY2-114" fmla="*/ 743759 h 815129"/>
                <a:gd name="connsiteX3-115" fmla="*/ 3154362 w 3247335"/>
                <a:gd name="connsiteY3-116" fmla="*/ 515159 h 815129"/>
                <a:gd name="connsiteX4-117" fmla="*/ 3211512 w 3247335"/>
                <a:gd name="connsiteY4-118" fmla="*/ 286559 h 815129"/>
                <a:gd name="connsiteX5-119" fmla="*/ 2849562 w 3247335"/>
                <a:gd name="connsiteY5-120" fmla="*/ 809 h 815129"/>
                <a:gd name="connsiteX6-121" fmla="*/ 868362 w 3247335"/>
                <a:gd name="connsiteY6-122" fmla="*/ 210359 h 815129"/>
                <a:gd name="connsiteX7-123" fmla="*/ 315912 w 3247335"/>
                <a:gd name="connsiteY7-124" fmla="*/ 496109 h 815129"/>
                <a:gd name="connsiteX8-125" fmla="*/ 563562 w 3247335"/>
                <a:gd name="connsiteY8-126" fmla="*/ 751026 h 815129"/>
                <a:gd name="connsiteX0-127" fmla="*/ 0 w 3260035"/>
                <a:gd name="connsiteY0-128" fmla="*/ 688338 h 803190"/>
                <a:gd name="connsiteX1-129" fmla="*/ 995362 w 3260035"/>
                <a:gd name="connsiteY1-130" fmla="*/ 800909 h 803190"/>
                <a:gd name="connsiteX2-131" fmla="*/ 2519362 w 3260035"/>
                <a:gd name="connsiteY2-132" fmla="*/ 743759 h 803190"/>
                <a:gd name="connsiteX3-133" fmla="*/ 3167062 w 3260035"/>
                <a:gd name="connsiteY3-134" fmla="*/ 515159 h 803190"/>
                <a:gd name="connsiteX4-135" fmla="*/ 3224212 w 3260035"/>
                <a:gd name="connsiteY4-136" fmla="*/ 286559 h 803190"/>
                <a:gd name="connsiteX5-137" fmla="*/ 2862262 w 3260035"/>
                <a:gd name="connsiteY5-138" fmla="*/ 809 h 803190"/>
                <a:gd name="connsiteX6-139" fmla="*/ 881062 w 3260035"/>
                <a:gd name="connsiteY6-140" fmla="*/ 210359 h 803190"/>
                <a:gd name="connsiteX7-141" fmla="*/ 328612 w 3260035"/>
                <a:gd name="connsiteY7-142" fmla="*/ 496109 h 803190"/>
                <a:gd name="connsiteX8-143" fmla="*/ 576262 w 3260035"/>
                <a:gd name="connsiteY8-144" fmla="*/ 751026 h 80319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260035" h="803190">
                  <a:moveTo>
                    <a:pt x="0" y="688338"/>
                  </a:moveTo>
                  <a:cubicBezTo>
                    <a:pt x="179387" y="813294"/>
                    <a:pt x="575468" y="791672"/>
                    <a:pt x="995362" y="800909"/>
                  </a:cubicBezTo>
                  <a:cubicBezTo>
                    <a:pt x="1415256" y="810146"/>
                    <a:pt x="2157412" y="791384"/>
                    <a:pt x="2519362" y="743759"/>
                  </a:cubicBezTo>
                  <a:cubicBezTo>
                    <a:pt x="2881312" y="696134"/>
                    <a:pt x="3049587" y="591359"/>
                    <a:pt x="3167062" y="515159"/>
                  </a:cubicBezTo>
                  <a:cubicBezTo>
                    <a:pt x="3284537" y="438959"/>
                    <a:pt x="3275012" y="372284"/>
                    <a:pt x="3224212" y="286559"/>
                  </a:cubicBezTo>
                  <a:cubicBezTo>
                    <a:pt x="3173412" y="200834"/>
                    <a:pt x="3252787" y="13509"/>
                    <a:pt x="2862262" y="809"/>
                  </a:cubicBezTo>
                  <a:cubicBezTo>
                    <a:pt x="2471737" y="-11891"/>
                    <a:pt x="1303337" y="127809"/>
                    <a:pt x="881062" y="210359"/>
                  </a:cubicBezTo>
                  <a:cubicBezTo>
                    <a:pt x="458787" y="292909"/>
                    <a:pt x="398462" y="321207"/>
                    <a:pt x="328612" y="496109"/>
                  </a:cubicBezTo>
                  <a:cubicBezTo>
                    <a:pt x="258762" y="671011"/>
                    <a:pt x="528637" y="703401"/>
                    <a:pt x="576262" y="751026"/>
                  </a:cubicBezTo>
                </a:path>
              </a:pathLst>
            </a:custGeom>
            <a:noFill/>
            <a:ln w="28575" cap="flat" cmpd="sng" algn="ctr">
              <a:solidFill>
                <a:schemeClr val="accent1"/>
              </a:solidFill>
              <a:prstDash val="solid"/>
              <a:miter lim="800000"/>
            </a:ln>
            <a:effectLst/>
          </p:spPr>
          <p:txBody>
            <a:bodyPr wrap="square" anchor="ctr">
              <a:normAutofit/>
              <a:scene3d>
                <a:camera prst="orthographicFront">
                  <a:rot lat="0" lon="0" rev="180000"/>
                </a:camera>
                <a:lightRig rig="threePt" dir="t"/>
              </a:scene3d>
            </a:bodyPr>
            <a:lstStyle/>
            <a:p>
              <a:pPr algn="ctr">
                <a:defRPr/>
              </a:pPr>
              <a:r>
                <a:rPr lang="zh-CN" altLang="en-US" sz="2000" kern="0" dirty="0">
                  <a:solidFill>
                    <a:schemeClr val="accent1"/>
                  </a:solidFill>
                </a:rPr>
                <a:t>系统背景</a:t>
              </a:r>
            </a:p>
          </p:txBody>
        </p:sp>
        <p:sp>
          <p:nvSpPr>
            <p:cNvPr id="2052" name="MH_Other_1"/>
            <p:cNvSpPr txBox="1">
              <a:spLocks noChangeArrowheads="1"/>
            </p:cNvSpPr>
            <p:nvPr>
              <p:custDataLst>
                <p:tags r:id="rId12"/>
              </p:custDataLst>
            </p:nvPr>
          </p:nvSpPr>
          <p:spPr bwMode="auto">
            <a:xfrm>
              <a:off x="5094514" y="1728686"/>
              <a:ext cx="546426" cy="702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800" b="1" dirty="0">
                  <a:solidFill>
                    <a:schemeClr val="accent1"/>
                  </a:solidFill>
                  <a:latin typeface="微软雅黑" panose="020B0503020204020204" charset="-122"/>
                  <a:ea typeface="微软雅黑" panose="020B0503020204020204" charset="-122"/>
                </a:rPr>
                <a:t>1</a:t>
              </a:r>
              <a:endParaRPr lang="zh-CN" altLang="en-US" sz="2800" b="1" dirty="0">
                <a:solidFill>
                  <a:schemeClr val="accent1"/>
                </a:solidFill>
                <a:latin typeface="微软雅黑" panose="020B0503020204020204" charset="-122"/>
                <a:ea typeface="微软雅黑" panose="020B0503020204020204" charset="-122"/>
              </a:endParaRPr>
            </a:p>
          </p:txBody>
        </p:sp>
      </p:grpSp>
      <p:grpSp>
        <p:nvGrpSpPr>
          <p:cNvPr id="3" name="组合 2"/>
          <p:cNvGrpSpPr/>
          <p:nvPr/>
        </p:nvGrpSpPr>
        <p:grpSpPr>
          <a:xfrm>
            <a:off x="5024323" y="1911664"/>
            <a:ext cx="4383290" cy="711501"/>
            <a:chOff x="5152593" y="2731449"/>
            <a:chExt cx="4383290" cy="711501"/>
          </a:xfrm>
        </p:grpSpPr>
        <p:sp>
          <p:nvSpPr>
            <p:cNvPr id="13" name="MH_SubTitle_2"/>
            <p:cNvSpPr/>
            <p:nvPr>
              <p:custDataLst>
                <p:tags r:id="rId9"/>
              </p:custDataLst>
            </p:nvPr>
          </p:nvSpPr>
          <p:spPr>
            <a:xfrm>
              <a:off x="5152593" y="2731449"/>
              <a:ext cx="4383290" cy="711501"/>
            </a:xfrm>
            <a:custGeom>
              <a:avLst/>
              <a:gdLst>
                <a:gd name="connsiteX0" fmla="*/ 0 w 2969523"/>
                <a:gd name="connsiteY0" fmla="*/ 743759 h 800909"/>
                <a:gd name="connsiteX1" fmla="*/ 704850 w 2969523"/>
                <a:gd name="connsiteY1" fmla="*/ 800909 h 800909"/>
                <a:gd name="connsiteX2" fmla="*/ 2228850 w 2969523"/>
                <a:gd name="connsiteY2" fmla="*/ 743759 h 800909"/>
                <a:gd name="connsiteX3" fmla="*/ 2876550 w 2969523"/>
                <a:gd name="connsiteY3" fmla="*/ 515159 h 800909"/>
                <a:gd name="connsiteX4" fmla="*/ 2933700 w 2969523"/>
                <a:gd name="connsiteY4" fmla="*/ 286559 h 800909"/>
                <a:gd name="connsiteX5" fmla="*/ 2571750 w 2969523"/>
                <a:gd name="connsiteY5" fmla="*/ 809 h 800909"/>
                <a:gd name="connsiteX6" fmla="*/ 590550 w 2969523"/>
                <a:gd name="connsiteY6" fmla="*/ 210359 h 800909"/>
                <a:gd name="connsiteX7" fmla="*/ 38100 w 2969523"/>
                <a:gd name="connsiteY7" fmla="*/ 496109 h 800909"/>
                <a:gd name="connsiteX8" fmla="*/ 114300 w 2969523"/>
                <a:gd name="connsiteY8" fmla="*/ 781859 h 800909"/>
                <a:gd name="connsiteX0-1" fmla="*/ 0 w 3033023"/>
                <a:gd name="connsiteY0-2" fmla="*/ 743759 h 800909"/>
                <a:gd name="connsiteX1-3" fmla="*/ 768350 w 3033023"/>
                <a:gd name="connsiteY1-4" fmla="*/ 800909 h 800909"/>
                <a:gd name="connsiteX2-5" fmla="*/ 2292350 w 3033023"/>
                <a:gd name="connsiteY2-6" fmla="*/ 743759 h 800909"/>
                <a:gd name="connsiteX3-7" fmla="*/ 2940050 w 3033023"/>
                <a:gd name="connsiteY3-8" fmla="*/ 515159 h 800909"/>
                <a:gd name="connsiteX4-9" fmla="*/ 2997200 w 3033023"/>
                <a:gd name="connsiteY4-10" fmla="*/ 286559 h 800909"/>
                <a:gd name="connsiteX5-11" fmla="*/ 2635250 w 3033023"/>
                <a:gd name="connsiteY5-12" fmla="*/ 809 h 800909"/>
                <a:gd name="connsiteX6-13" fmla="*/ 654050 w 3033023"/>
                <a:gd name="connsiteY6-14" fmla="*/ 210359 h 800909"/>
                <a:gd name="connsiteX7-15" fmla="*/ 101600 w 3033023"/>
                <a:gd name="connsiteY7-16" fmla="*/ 496109 h 800909"/>
                <a:gd name="connsiteX8-17" fmla="*/ 177800 w 3033023"/>
                <a:gd name="connsiteY8-18" fmla="*/ 781859 h 800909"/>
                <a:gd name="connsiteX0-19" fmla="*/ 0 w 3033023"/>
                <a:gd name="connsiteY0-20" fmla="*/ 743759 h 800909"/>
                <a:gd name="connsiteX1-21" fmla="*/ 768350 w 3033023"/>
                <a:gd name="connsiteY1-22" fmla="*/ 800909 h 800909"/>
                <a:gd name="connsiteX2-23" fmla="*/ 2292350 w 3033023"/>
                <a:gd name="connsiteY2-24" fmla="*/ 743759 h 800909"/>
                <a:gd name="connsiteX3-25" fmla="*/ 2940050 w 3033023"/>
                <a:gd name="connsiteY3-26" fmla="*/ 515159 h 800909"/>
                <a:gd name="connsiteX4-27" fmla="*/ 2997200 w 3033023"/>
                <a:gd name="connsiteY4-28" fmla="*/ 286559 h 800909"/>
                <a:gd name="connsiteX5-29" fmla="*/ 2635250 w 3033023"/>
                <a:gd name="connsiteY5-30" fmla="*/ 809 h 800909"/>
                <a:gd name="connsiteX6-31" fmla="*/ 654050 w 3033023"/>
                <a:gd name="connsiteY6-32" fmla="*/ 210359 h 800909"/>
                <a:gd name="connsiteX7-33" fmla="*/ 101600 w 3033023"/>
                <a:gd name="connsiteY7-34" fmla="*/ 496109 h 800909"/>
                <a:gd name="connsiteX8-35" fmla="*/ 254000 w 3033023"/>
                <a:gd name="connsiteY8-36" fmla="*/ 704777 h 800909"/>
                <a:gd name="connsiteX0-37" fmla="*/ 0 w 3033023"/>
                <a:gd name="connsiteY0-38" fmla="*/ 743759 h 800909"/>
                <a:gd name="connsiteX1-39" fmla="*/ 768350 w 3033023"/>
                <a:gd name="connsiteY1-40" fmla="*/ 800909 h 800909"/>
                <a:gd name="connsiteX2-41" fmla="*/ 2292350 w 3033023"/>
                <a:gd name="connsiteY2-42" fmla="*/ 743759 h 800909"/>
                <a:gd name="connsiteX3-43" fmla="*/ 2940050 w 3033023"/>
                <a:gd name="connsiteY3-44" fmla="*/ 515159 h 800909"/>
                <a:gd name="connsiteX4-45" fmla="*/ 2997200 w 3033023"/>
                <a:gd name="connsiteY4-46" fmla="*/ 286559 h 800909"/>
                <a:gd name="connsiteX5-47" fmla="*/ 2635250 w 3033023"/>
                <a:gd name="connsiteY5-48" fmla="*/ 809 h 800909"/>
                <a:gd name="connsiteX6-49" fmla="*/ 654050 w 3033023"/>
                <a:gd name="connsiteY6-50" fmla="*/ 210359 h 800909"/>
                <a:gd name="connsiteX7-51" fmla="*/ 101600 w 3033023"/>
                <a:gd name="connsiteY7-52" fmla="*/ 496109 h 800909"/>
                <a:gd name="connsiteX8-53" fmla="*/ 349250 w 3033023"/>
                <a:gd name="connsiteY8-54" fmla="*/ 751026 h 800909"/>
                <a:gd name="connsiteX0-55" fmla="*/ 0 w 3033023"/>
                <a:gd name="connsiteY0-56" fmla="*/ 743759 h 800909"/>
                <a:gd name="connsiteX1-57" fmla="*/ 768350 w 3033023"/>
                <a:gd name="connsiteY1-58" fmla="*/ 800909 h 800909"/>
                <a:gd name="connsiteX2-59" fmla="*/ 2292350 w 3033023"/>
                <a:gd name="connsiteY2-60" fmla="*/ 743759 h 800909"/>
                <a:gd name="connsiteX3-61" fmla="*/ 2940050 w 3033023"/>
                <a:gd name="connsiteY3-62" fmla="*/ 515159 h 800909"/>
                <a:gd name="connsiteX4-63" fmla="*/ 2997200 w 3033023"/>
                <a:gd name="connsiteY4-64" fmla="*/ 286559 h 800909"/>
                <a:gd name="connsiteX5-65" fmla="*/ 2635250 w 3033023"/>
                <a:gd name="connsiteY5-66" fmla="*/ 809 h 800909"/>
                <a:gd name="connsiteX6-67" fmla="*/ 654050 w 3033023"/>
                <a:gd name="connsiteY6-68" fmla="*/ 210359 h 800909"/>
                <a:gd name="connsiteX7-69" fmla="*/ 101600 w 3033023"/>
                <a:gd name="connsiteY7-70" fmla="*/ 496109 h 800909"/>
                <a:gd name="connsiteX8-71" fmla="*/ 349250 w 3033023"/>
                <a:gd name="connsiteY8-72" fmla="*/ 751026 h 800909"/>
                <a:gd name="connsiteX0-73" fmla="*/ 0 w 3033023"/>
                <a:gd name="connsiteY0-74" fmla="*/ 743759 h 800909"/>
                <a:gd name="connsiteX1-75" fmla="*/ 768350 w 3033023"/>
                <a:gd name="connsiteY1-76" fmla="*/ 800909 h 800909"/>
                <a:gd name="connsiteX2-77" fmla="*/ 2292350 w 3033023"/>
                <a:gd name="connsiteY2-78" fmla="*/ 743759 h 800909"/>
                <a:gd name="connsiteX3-79" fmla="*/ 2940050 w 3033023"/>
                <a:gd name="connsiteY3-80" fmla="*/ 515159 h 800909"/>
                <a:gd name="connsiteX4-81" fmla="*/ 2997200 w 3033023"/>
                <a:gd name="connsiteY4-82" fmla="*/ 286559 h 800909"/>
                <a:gd name="connsiteX5-83" fmla="*/ 2635250 w 3033023"/>
                <a:gd name="connsiteY5-84" fmla="*/ 809 h 800909"/>
                <a:gd name="connsiteX6-85" fmla="*/ 654050 w 3033023"/>
                <a:gd name="connsiteY6-86" fmla="*/ 210359 h 800909"/>
                <a:gd name="connsiteX7-87" fmla="*/ 101600 w 3033023"/>
                <a:gd name="connsiteY7-88" fmla="*/ 496109 h 800909"/>
                <a:gd name="connsiteX8-89" fmla="*/ 349250 w 3033023"/>
                <a:gd name="connsiteY8-90" fmla="*/ 751026 h 800909"/>
                <a:gd name="connsiteX0-91" fmla="*/ 0 w 3247335"/>
                <a:gd name="connsiteY0-92" fmla="*/ 736529 h 800997"/>
                <a:gd name="connsiteX1-93" fmla="*/ 982662 w 3247335"/>
                <a:gd name="connsiteY1-94" fmla="*/ 800909 h 800997"/>
                <a:gd name="connsiteX2-95" fmla="*/ 2506662 w 3247335"/>
                <a:gd name="connsiteY2-96" fmla="*/ 743759 h 800997"/>
                <a:gd name="connsiteX3-97" fmla="*/ 3154362 w 3247335"/>
                <a:gd name="connsiteY3-98" fmla="*/ 515159 h 800997"/>
                <a:gd name="connsiteX4-99" fmla="*/ 3211512 w 3247335"/>
                <a:gd name="connsiteY4-100" fmla="*/ 286559 h 800997"/>
                <a:gd name="connsiteX5-101" fmla="*/ 2849562 w 3247335"/>
                <a:gd name="connsiteY5-102" fmla="*/ 809 h 800997"/>
                <a:gd name="connsiteX6-103" fmla="*/ 868362 w 3247335"/>
                <a:gd name="connsiteY6-104" fmla="*/ 210359 h 800997"/>
                <a:gd name="connsiteX7-105" fmla="*/ 315912 w 3247335"/>
                <a:gd name="connsiteY7-106" fmla="*/ 496109 h 800997"/>
                <a:gd name="connsiteX8-107" fmla="*/ 563562 w 3247335"/>
                <a:gd name="connsiteY8-108" fmla="*/ 751026 h 800997"/>
                <a:gd name="connsiteX0-109" fmla="*/ 0 w 3247335"/>
                <a:gd name="connsiteY0-110" fmla="*/ 736529 h 815129"/>
                <a:gd name="connsiteX1-111" fmla="*/ 982662 w 3247335"/>
                <a:gd name="connsiteY1-112" fmla="*/ 800909 h 815129"/>
                <a:gd name="connsiteX2-113" fmla="*/ 2506662 w 3247335"/>
                <a:gd name="connsiteY2-114" fmla="*/ 743759 h 815129"/>
                <a:gd name="connsiteX3-115" fmla="*/ 3154362 w 3247335"/>
                <a:gd name="connsiteY3-116" fmla="*/ 515159 h 815129"/>
                <a:gd name="connsiteX4-117" fmla="*/ 3211512 w 3247335"/>
                <a:gd name="connsiteY4-118" fmla="*/ 286559 h 815129"/>
                <a:gd name="connsiteX5-119" fmla="*/ 2849562 w 3247335"/>
                <a:gd name="connsiteY5-120" fmla="*/ 809 h 815129"/>
                <a:gd name="connsiteX6-121" fmla="*/ 868362 w 3247335"/>
                <a:gd name="connsiteY6-122" fmla="*/ 210359 h 815129"/>
                <a:gd name="connsiteX7-123" fmla="*/ 315912 w 3247335"/>
                <a:gd name="connsiteY7-124" fmla="*/ 496109 h 815129"/>
                <a:gd name="connsiteX8-125" fmla="*/ 563562 w 3247335"/>
                <a:gd name="connsiteY8-126" fmla="*/ 751026 h 815129"/>
                <a:gd name="connsiteX0-127" fmla="*/ 0 w 3260035"/>
                <a:gd name="connsiteY0-128" fmla="*/ 688338 h 803190"/>
                <a:gd name="connsiteX1-129" fmla="*/ 995362 w 3260035"/>
                <a:gd name="connsiteY1-130" fmla="*/ 800909 h 803190"/>
                <a:gd name="connsiteX2-131" fmla="*/ 2519362 w 3260035"/>
                <a:gd name="connsiteY2-132" fmla="*/ 743759 h 803190"/>
                <a:gd name="connsiteX3-133" fmla="*/ 3167062 w 3260035"/>
                <a:gd name="connsiteY3-134" fmla="*/ 515159 h 803190"/>
                <a:gd name="connsiteX4-135" fmla="*/ 3224212 w 3260035"/>
                <a:gd name="connsiteY4-136" fmla="*/ 286559 h 803190"/>
                <a:gd name="connsiteX5-137" fmla="*/ 2862262 w 3260035"/>
                <a:gd name="connsiteY5-138" fmla="*/ 809 h 803190"/>
                <a:gd name="connsiteX6-139" fmla="*/ 881062 w 3260035"/>
                <a:gd name="connsiteY6-140" fmla="*/ 210359 h 803190"/>
                <a:gd name="connsiteX7-141" fmla="*/ 328612 w 3260035"/>
                <a:gd name="connsiteY7-142" fmla="*/ 496109 h 803190"/>
                <a:gd name="connsiteX8-143" fmla="*/ 576262 w 3260035"/>
                <a:gd name="connsiteY8-144" fmla="*/ 751026 h 80319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260035" h="803190">
                  <a:moveTo>
                    <a:pt x="0" y="688338"/>
                  </a:moveTo>
                  <a:cubicBezTo>
                    <a:pt x="179387" y="813294"/>
                    <a:pt x="575468" y="791672"/>
                    <a:pt x="995362" y="800909"/>
                  </a:cubicBezTo>
                  <a:cubicBezTo>
                    <a:pt x="1415256" y="810146"/>
                    <a:pt x="2157412" y="791384"/>
                    <a:pt x="2519362" y="743759"/>
                  </a:cubicBezTo>
                  <a:cubicBezTo>
                    <a:pt x="2881312" y="696134"/>
                    <a:pt x="3049587" y="591359"/>
                    <a:pt x="3167062" y="515159"/>
                  </a:cubicBezTo>
                  <a:cubicBezTo>
                    <a:pt x="3284537" y="438959"/>
                    <a:pt x="3275012" y="372284"/>
                    <a:pt x="3224212" y="286559"/>
                  </a:cubicBezTo>
                  <a:cubicBezTo>
                    <a:pt x="3173412" y="200834"/>
                    <a:pt x="3252787" y="13509"/>
                    <a:pt x="2862262" y="809"/>
                  </a:cubicBezTo>
                  <a:cubicBezTo>
                    <a:pt x="2471737" y="-11891"/>
                    <a:pt x="1303337" y="127809"/>
                    <a:pt x="881062" y="210359"/>
                  </a:cubicBezTo>
                  <a:cubicBezTo>
                    <a:pt x="458787" y="292909"/>
                    <a:pt x="398462" y="321207"/>
                    <a:pt x="328612" y="496109"/>
                  </a:cubicBezTo>
                  <a:cubicBezTo>
                    <a:pt x="258762" y="671011"/>
                    <a:pt x="528637" y="703401"/>
                    <a:pt x="576262" y="751026"/>
                  </a:cubicBezTo>
                </a:path>
              </a:pathLst>
            </a:custGeom>
            <a:noFill/>
            <a:ln w="28575" cap="flat" cmpd="sng" algn="ctr">
              <a:solidFill>
                <a:schemeClr val="accent2"/>
              </a:solidFill>
              <a:prstDash val="solid"/>
              <a:miter lim="800000"/>
            </a:ln>
            <a:effectLst/>
          </p:spPr>
          <p:txBody>
            <a:bodyPr wrap="square" anchor="ctr">
              <a:normAutofit/>
              <a:scene3d>
                <a:camera prst="orthographicFront">
                  <a:rot lat="0" lon="0" rev="180000"/>
                </a:camera>
                <a:lightRig rig="threePt" dir="t"/>
              </a:scene3d>
            </a:bodyPr>
            <a:lstStyle/>
            <a:p>
              <a:pPr algn="ctr">
                <a:defRPr/>
              </a:pPr>
              <a:r>
                <a:rPr lang="zh-CN" altLang="en-US" sz="2000" kern="0" dirty="0">
                  <a:solidFill>
                    <a:schemeClr val="accent2"/>
                  </a:solidFill>
                </a:rPr>
                <a:t>系统功能</a:t>
              </a:r>
            </a:p>
          </p:txBody>
        </p:sp>
        <p:sp>
          <p:nvSpPr>
            <p:cNvPr id="2054" name="MH_Other_2"/>
            <p:cNvSpPr txBox="1">
              <a:spLocks noChangeArrowheads="1"/>
            </p:cNvSpPr>
            <p:nvPr>
              <p:custDataLst>
                <p:tags r:id="rId10"/>
              </p:custDataLst>
            </p:nvPr>
          </p:nvSpPr>
          <p:spPr bwMode="auto">
            <a:xfrm>
              <a:off x="5164787" y="2780983"/>
              <a:ext cx="4058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800" b="1" dirty="0">
                  <a:solidFill>
                    <a:schemeClr val="accent2"/>
                  </a:solidFill>
                  <a:latin typeface="微软雅黑" panose="020B0503020204020204" charset="-122"/>
                  <a:ea typeface="微软雅黑" panose="020B0503020204020204" charset="-122"/>
                </a:rPr>
                <a:t>2</a:t>
              </a:r>
              <a:endParaRPr lang="zh-CN" altLang="en-US" sz="2800" b="1" dirty="0">
                <a:solidFill>
                  <a:schemeClr val="accent2"/>
                </a:solidFill>
                <a:latin typeface="微软雅黑" panose="020B0503020204020204" charset="-122"/>
                <a:ea typeface="微软雅黑" panose="020B0503020204020204" charset="-122"/>
              </a:endParaRPr>
            </a:p>
          </p:txBody>
        </p:sp>
      </p:grpSp>
      <p:grpSp>
        <p:nvGrpSpPr>
          <p:cNvPr id="4" name="组合 3"/>
          <p:cNvGrpSpPr/>
          <p:nvPr/>
        </p:nvGrpSpPr>
        <p:grpSpPr>
          <a:xfrm>
            <a:off x="4836492" y="2907440"/>
            <a:ext cx="4674626" cy="711501"/>
            <a:chOff x="7991807" y="5092475"/>
            <a:chExt cx="4674626" cy="711501"/>
          </a:xfrm>
        </p:grpSpPr>
        <p:sp>
          <p:nvSpPr>
            <p:cNvPr id="15" name="MH_SubTitle_3"/>
            <p:cNvSpPr/>
            <p:nvPr>
              <p:custDataLst>
                <p:tags r:id="rId7"/>
              </p:custDataLst>
            </p:nvPr>
          </p:nvSpPr>
          <p:spPr>
            <a:xfrm>
              <a:off x="8283143" y="5092475"/>
              <a:ext cx="4383290" cy="711501"/>
            </a:xfrm>
            <a:custGeom>
              <a:avLst/>
              <a:gdLst>
                <a:gd name="connsiteX0" fmla="*/ 0 w 2969523"/>
                <a:gd name="connsiteY0" fmla="*/ 743759 h 800909"/>
                <a:gd name="connsiteX1" fmla="*/ 704850 w 2969523"/>
                <a:gd name="connsiteY1" fmla="*/ 800909 h 800909"/>
                <a:gd name="connsiteX2" fmla="*/ 2228850 w 2969523"/>
                <a:gd name="connsiteY2" fmla="*/ 743759 h 800909"/>
                <a:gd name="connsiteX3" fmla="*/ 2876550 w 2969523"/>
                <a:gd name="connsiteY3" fmla="*/ 515159 h 800909"/>
                <a:gd name="connsiteX4" fmla="*/ 2933700 w 2969523"/>
                <a:gd name="connsiteY4" fmla="*/ 286559 h 800909"/>
                <a:gd name="connsiteX5" fmla="*/ 2571750 w 2969523"/>
                <a:gd name="connsiteY5" fmla="*/ 809 h 800909"/>
                <a:gd name="connsiteX6" fmla="*/ 590550 w 2969523"/>
                <a:gd name="connsiteY6" fmla="*/ 210359 h 800909"/>
                <a:gd name="connsiteX7" fmla="*/ 38100 w 2969523"/>
                <a:gd name="connsiteY7" fmla="*/ 496109 h 800909"/>
                <a:gd name="connsiteX8" fmla="*/ 114300 w 2969523"/>
                <a:gd name="connsiteY8" fmla="*/ 781859 h 800909"/>
                <a:gd name="connsiteX0-1" fmla="*/ 0 w 3033023"/>
                <a:gd name="connsiteY0-2" fmla="*/ 743759 h 800909"/>
                <a:gd name="connsiteX1-3" fmla="*/ 768350 w 3033023"/>
                <a:gd name="connsiteY1-4" fmla="*/ 800909 h 800909"/>
                <a:gd name="connsiteX2-5" fmla="*/ 2292350 w 3033023"/>
                <a:gd name="connsiteY2-6" fmla="*/ 743759 h 800909"/>
                <a:gd name="connsiteX3-7" fmla="*/ 2940050 w 3033023"/>
                <a:gd name="connsiteY3-8" fmla="*/ 515159 h 800909"/>
                <a:gd name="connsiteX4-9" fmla="*/ 2997200 w 3033023"/>
                <a:gd name="connsiteY4-10" fmla="*/ 286559 h 800909"/>
                <a:gd name="connsiteX5-11" fmla="*/ 2635250 w 3033023"/>
                <a:gd name="connsiteY5-12" fmla="*/ 809 h 800909"/>
                <a:gd name="connsiteX6-13" fmla="*/ 654050 w 3033023"/>
                <a:gd name="connsiteY6-14" fmla="*/ 210359 h 800909"/>
                <a:gd name="connsiteX7-15" fmla="*/ 101600 w 3033023"/>
                <a:gd name="connsiteY7-16" fmla="*/ 496109 h 800909"/>
                <a:gd name="connsiteX8-17" fmla="*/ 177800 w 3033023"/>
                <a:gd name="connsiteY8-18" fmla="*/ 781859 h 800909"/>
                <a:gd name="connsiteX0-19" fmla="*/ 0 w 3033023"/>
                <a:gd name="connsiteY0-20" fmla="*/ 743759 h 800909"/>
                <a:gd name="connsiteX1-21" fmla="*/ 768350 w 3033023"/>
                <a:gd name="connsiteY1-22" fmla="*/ 800909 h 800909"/>
                <a:gd name="connsiteX2-23" fmla="*/ 2292350 w 3033023"/>
                <a:gd name="connsiteY2-24" fmla="*/ 743759 h 800909"/>
                <a:gd name="connsiteX3-25" fmla="*/ 2940050 w 3033023"/>
                <a:gd name="connsiteY3-26" fmla="*/ 515159 h 800909"/>
                <a:gd name="connsiteX4-27" fmla="*/ 2997200 w 3033023"/>
                <a:gd name="connsiteY4-28" fmla="*/ 286559 h 800909"/>
                <a:gd name="connsiteX5-29" fmla="*/ 2635250 w 3033023"/>
                <a:gd name="connsiteY5-30" fmla="*/ 809 h 800909"/>
                <a:gd name="connsiteX6-31" fmla="*/ 654050 w 3033023"/>
                <a:gd name="connsiteY6-32" fmla="*/ 210359 h 800909"/>
                <a:gd name="connsiteX7-33" fmla="*/ 101600 w 3033023"/>
                <a:gd name="connsiteY7-34" fmla="*/ 496109 h 800909"/>
                <a:gd name="connsiteX8-35" fmla="*/ 254000 w 3033023"/>
                <a:gd name="connsiteY8-36" fmla="*/ 704777 h 800909"/>
                <a:gd name="connsiteX0-37" fmla="*/ 0 w 3033023"/>
                <a:gd name="connsiteY0-38" fmla="*/ 743759 h 800909"/>
                <a:gd name="connsiteX1-39" fmla="*/ 768350 w 3033023"/>
                <a:gd name="connsiteY1-40" fmla="*/ 800909 h 800909"/>
                <a:gd name="connsiteX2-41" fmla="*/ 2292350 w 3033023"/>
                <a:gd name="connsiteY2-42" fmla="*/ 743759 h 800909"/>
                <a:gd name="connsiteX3-43" fmla="*/ 2940050 w 3033023"/>
                <a:gd name="connsiteY3-44" fmla="*/ 515159 h 800909"/>
                <a:gd name="connsiteX4-45" fmla="*/ 2997200 w 3033023"/>
                <a:gd name="connsiteY4-46" fmla="*/ 286559 h 800909"/>
                <a:gd name="connsiteX5-47" fmla="*/ 2635250 w 3033023"/>
                <a:gd name="connsiteY5-48" fmla="*/ 809 h 800909"/>
                <a:gd name="connsiteX6-49" fmla="*/ 654050 w 3033023"/>
                <a:gd name="connsiteY6-50" fmla="*/ 210359 h 800909"/>
                <a:gd name="connsiteX7-51" fmla="*/ 101600 w 3033023"/>
                <a:gd name="connsiteY7-52" fmla="*/ 496109 h 800909"/>
                <a:gd name="connsiteX8-53" fmla="*/ 349250 w 3033023"/>
                <a:gd name="connsiteY8-54" fmla="*/ 751026 h 800909"/>
                <a:gd name="connsiteX0-55" fmla="*/ 0 w 3033023"/>
                <a:gd name="connsiteY0-56" fmla="*/ 743759 h 800909"/>
                <a:gd name="connsiteX1-57" fmla="*/ 768350 w 3033023"/>
                <a:gd name="connsiteY1-58" fmla="*/ 800909 h 800909"/>
                <a:gd name="connsiteX2-59" fmla="*/ 2292350 w 3033023"/>
                <a:gd name="connsiteY2-60" fmla="*/ 743759 h 800909"/>
                <a:gd name="connsiteX3-61" fmla="*/ 2940050 w 3033023"/>
                <a:gd name="connsiteY3-62" fmla="*/ 515159 h 800909"/>
                <a:gd name="connsiteX4-63" fmla="*/ 2997200 w 3033023"/>
                <a:gd name="connsiteY4-64" fmla="*/ 286559 h 800909"/>
                <a:gd name="connsiteX5-65" fmla="*/ 2635250 w 3033023"/>
                <a:gd name="connsiteY5-66" fmla="*/ 809 h 800909"/>
                <a:gd name="connsiteX6-67" fmla="*/ 654050 w 3033023"/>
                <a:gd name="connsiteY6-68" fmla="*/ 210359 h 800909"/>
                <a:gd name="connsiteX7-69" fmla="*/ 101600 w 3033023"/>
                <a:gd name="connsiteY7-70" fmla="*/ 496109 h 800909"/>
                <a:gd name="connsiteX8-71" fmla="*/ 349250 w 3033023"/>
                <a:gd name="connsiteY8-72" fmla="*/ 751026 h 800909"/>
                <a:gd name="connsiteX0-73" fmla="*/ 0 w 3033023"/>
                <a:gd name="connsiteY0-74" fmla="*/ 743759 h 800909"/>
                <a:gd name="connsiteX1-75" fmla="*/ 768350 w 3033023"/>
                <a:gd name="connsiteY1-76" fmla="*/ 800909 h 800909"/>
                <a:gd name="connsiteX2-77" fmla="*/ 2292350 w 3033023"/>
                <a:gd name="connsiteY2-78" fmla="*/ 743759 h 800909"/>
                <a:gd name="connsiteX3-79" fmla="*/ 2940050 w 3033023"/>
                <a:gd name="connsiteY3-80" fmla="*/ 515159 h 800909"/>
                <a:gd name="connsiteX4-81" fmla="*/ 2997200 w 3033023"/>
                <a:gd name="connsiteY4-82" fmla="*/ 286559 h 800909"/>
                <a:gd name="connsiteX5-83" fmla="*/ 2635250 w 3033023"/>
                <a:gd name="connsiteY5-84" fmla="*/ 809 h 800909"/>
                <a:gd name="connsiteX6-85" fmla="*/ 654050 w 3033023"/>
                <a:gd name="connsiteY6-86" fmla="*/ 210359 h 800909"/>
                <a:gd name="connsiteX7-87" fmla="*/ 101600 w 3033023"/>
                <a:gd name="connsiteY7-88" fmla="*/ 496109 h 800909"/>
                <a:gd name="connsiteX8-89" fmla="*/ 349250 w 3033023"/>
                <a:gd name="connsiteY8-90" fmla="*/ 751026 h 800909"/>
                <a:gd name="connsiteX0-91" fmla="*/ 0 w 3247335"/>
                <a:gd name="connsiteY0-92" fmla="*/ 736529 h 800997"/>
                <a:gd name="connsiteX1-93" fmla="*/ 982662 w 3247335"/>
                <a:gd name="connsiteY1-94" fmla="*/ 800909 h 800997"/>
                <a:gd name="connsiteX2-95" fmla="*/ 2506662 w 3247335"/>
                <a:gd name="connsiteY2-96" fmla="*/ 743759 h 800997"/>
                <a:gd name="connsiteX3-97" fmla="*/ 3154362 w 3247335"/>
                <a:gd name="connsiteY3-98" fmla="*/ 515159 h 800997"/>
                <a:gd name="connsiteX4-99" fmla="*/ 3211512 w 3247335"/>
                <a:gd name="connsiteY4-100" fmla="*/ 286559 h 800997"/>
                <a:gd name="connsiteX5-101" fmla="*/ 2849562 w 3247335"/>
                <a:gd name="connsiteY5-102" fmla="*/ 809 h 800997"/>
                <a:gd name="connsiteX6-103" fmla="*/ 868362 w 3247335"/>
                <a:gd name="connsiteY6-104" fmla="*/ 210359 h 800997"/>
                <a:gd name="connsiteX7-105" fmla="*/ 315912 w 3247335"/>
                <a:gd name="connsiteY7-106" fmla="*/ 496109 h 800997"/>
                <a:gd name="connsiteX8-107" fmla="*/ 563562 w 3247335"/>
                <a:gd name="connsiteY8-108" fmla="*/ 751026 h 800997"/>
                <a:gd name="connsiteX0-109" fmla="*/ 0 w 3247335"/>
                <a:gd name="connsiteY0-110" fmla="*/ 736529 h 815129"/>
                <a:gd name="connsiteX1-111" fmla="*/ 982662 w 3247335"/>
                <a:gd name="connsiteY1-112" fmla="*/ 800909 h 815129"/>
                <a:gd name="connsiteX2-113" fmla="*/ 2506662 w 3247335"/>
                <a:gd name="connsiteY2-114" fmla="*/ 743759 h 815129"/>
                <a:gd name="connsiteX3-115" fmla="*/ 3154362 w 3247335"/>
                <a:gd name="connsiteY3-116" fmla="*/ 515159 h 815129"/>
                <a:gd name="connsiteX4-117" fmla="*/ 3211512 w 3247335"/>
                <a:gd name="connsiteY4-118" fmla="*/ 286559 h 815129"/>
                <a:gd name="connsiteX5-119" fmla="*/ 2849562 w 3247335"/>
                <a:gd name="connsiteY5-120" fmla="*/ 809 h 815129"/>
                <a:gd name="connsiteX6-121" fmla="*/ 868362 w 3247335"/>
                <a:gd name="connsiteY6-122" fmla="*/ 210359 h 815129"/>
                <a:gd name="connsiteX7-123" fmla="*/ 315912 w 3247335"/>
                <a:gd name="connsiteY7-124" fmla="*/ 496109 h 815129"/>
                <a:gd name="connsiteX8-125" fmla="*/ 563562 w 3247335"/>
                <a:gd name="connsiteY8-126" fmla="*/ 751026 h 815129"/>
                <a:gd name="connsiteX0-127" fmla="*/ 0 w 3260035"/>
                <a:gd name="connsiteY0-128" fmla="*/ 688338 h 803190"/>
                <a:gd name="connsiteX1-129" fmla="*/ 995362 w 3260035"/>
                <a:gd name="connsiteY1-130" fmla="*/ 800909 h 803190"/>
                <a:gd name="connsiteX2-131" fmla="*/ 2519362 w 3260035"/>
                <a:gd name="connsiteY2-132" fmla="*/ 743759 h 803190"/>
                <a:gd name="connsiteX3-133" fmla="*/ 3167062 w 3260035"/>
                <a:gd name="connsiteY3-134" fmla="*/ 515159 h 803190"/>
                <a:gd name="connsiteX4-135" fmla="*/ 3224212 w 3260035"/>
                <a:gd name="connsiteY4-136" fmla="*/ 286559 h 803190"/>
                <a:gd name="connsiteX5-137" fmla="*/ 2862262 w 3260035"/>
                <a:gd name="connsiteY5-138" fmla="*/ 809 h 803190"/>
                <a:gd name="connsiteX6-139" fmla="*/ 881062 w 3260035"/>
                <a:gd name="connsiteY6-140" fmla="*/ 210359 h 803190"/>
                <a:gd name="connsiteX7-141" fmla="*/ 328612 w 3260035"/>
                <a:gd name="connsiteY7-142" fmla="*/ 496109 h 803190"/>
                <a:gd name="connsiteX8-143" fmla="*/ 576262 w 3260035"/>
                <a:gd name="connsiteY8-144" fmla="*/ 751026 h 80319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260035" h="803190">
                  <a:moveTo>
                    <a:pt x="0" y="688338"/>
                  </a:moveTo>
                  <a:cubicBezTo>
                    <a:pt x="179387" y="813294"/>
                    <a:pt x="575468" y="791672"/>
                    <a:pt x="995362" y="800909"/>
                  </a:cubicBezTo>
                  <a:cubicBezTo>
                    <a:pt x="1415256" y="810146"/>
                    <a:pt x="2157412" y="791384"/>
                    <a:pt x="2519362" y="743759"/>
                  </a:cubicBezTo>
                  <a:cubicBezTo>
                    <a:pt x="2881312" y="696134"/>
                    <a:pt x="3049587" y="591359"/>
                    <a:pt x="3167062" y="515159"/>
                  </a:cubicBezTo>
                  <a:cubicBezTo>
                    <a:pt x="3284537" y="438959"/>
                    <a:pt x="3275012" y="372284"/>
                    <a:pt x="3224212" y="286559"/>
                  </a:cubicBezTo>
                  <a:cubicBezTo>
                    <a:pt x="3173412" y="200834"/>
                    <a:pt x="3252787" y="13509"/>
                    <a:pt x="2862262" y="809"/>
                  </a:cubicBezTo>
                  <a:cubicBezTo>
                    <a:pt x="2471737" y="-11891"/>
                    <a:pt x="1303337" y="127809"/>
                    <a:pt x="881062" y="210359"/>
                  </a:cubicBezTo>
                  <a:cubicBezTo>
                    <a:pt x="458787" y="292909"/>
                    <a:pt x="398462" y="321207"/>
                    <a:pt x="328612" y="496109"/>
                  </a:cubicBezTo>
                  <a:cubicBezTo>
                    <a:pt x="258762" y="671011"/>
                    <a:pt x="528637" y="703401"/>
                    <a:pt x="576262" y="751026"/>
                  </a:cubicBezTo>
                </a:path>
              </a:pathLst>
            </a:custGeom>
            <a:noFill/>
            <a:ln w="28575" cap="flat" cmpd="sng" algn="ctr">
              <a:solidFill>
                <a:schemeClr val="accent3"/>
              </a:solidFill>
              <a:prstDash val="solid"/>
              <a:miter lim="800000"/>
            </a:ln>
            <a:effectLst/>
          </p:spPr>
          <p:txBody>
            <a:bodyPr wrap="square" anchor="ctr">
              <a:normAutofit/>
              <a:scene3d>
                <a:camera prst="orthographicFront">
                  <a:rot lat="0" lon="0" rev="180000"/>
                </a:camera>
                <a:lightRig rig="threePt" dir="t"/>
              </a:scene3d>
            </a:bodyPr>
            <a:lstStyle/>
            <a:p>
              <a:pPr algn="ctr">
                <a:defRPr/>
              </a:pPr>
              <a:r>
                <a:rPr lang="zh-CN" altLang="en-US" sz="2000" kern="0" dirty="0">
                  <a:solidFill>
                    <a:schemeClr val="accent3"/>
                  </a:solidFill>
                </a:rPr>
                <a:t>系统难点与解决</a:t>
              </a:r>
            </a:p>
          </p:txBody>
        </p:sp>
        <p:sp>
          <p:nvSpPr>
            <p:cNvPr id="2056" name="MH_Other_3"/>
            <p:cNvSpPr txBox="1">
              <a:spLocks noChangeArrowheads="1"/>
            </p:cNvSpPr>
            <p:nvPr>
              <p:custDataLst>
                <p:tags r:id="rId8"/>
              </p:custDataLst>
            </p:nvPr>
          </p:nvSpPr>
          <p:spPr bwMode="auto">
            <a:xfrm>
              <a:off x="7991807" y="5092776"/>
              <a:ext cx="84264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800" b="1" dirty="0">
                  <a:solidFill>
                    <a:schemeClr val="accent3"/>
                  </a:solidFill>
                  <a:latin typeface="微软雅黑" panose="020B0503020204020204" charset="-122"/>
                  <a:ea typeface="微软雅黑" panose="020B0503020204020204" charset="-122"/>
                </a:rPr>
                <a:t>3</a:t>
              </a:r>
              <a:endParaRPr lang="zh-CN" altLang="en-US" sz="2800" b="1" dirty="0">
                <a:solidFill>
                  <a:schemeClr val="accent3"/>
                </a:solidFill>
                <a:latin typeface="微软雅黑" panose="020B0503020204020204" charset="-122"/>
                <a:ea typeface="微软雅黑" panose="020B0503020204020204" charset="-122"/>
              </a:endParaRPr>
            </a:p>
          </p:txBody>
        </p:sp>
      </p:grpSp>
      <p:sp>
        <p:nvSpPr>
          <p:cNvPr id="14" name="air-balloon_57430"/>
          <p:cNvSpPr>
            <a:spLocks noChangeAspect="1"/>
          </p:cNvSpPr>
          <p:nvPr/>
        </p:nvSpPr>
        <p:spPr bwMode="auto">
          <a:xfrm>
            <a:off x="1771051" y="2443886"/>
            <a:ext cx="2108926" cy="3021902"/>
          </a:xfrm>
          <a:custGeom>
            <a:avLst/>
            <a:gdLst>
              <a:gd name="connsiteX0" fmla="*/ 103454 w 233956"/>
              <a:gd name="connsiteY0" fmla="*/ 322537 h 335238"/>
              <a:gd name="connsiteX1" fmla="*/ 103454 w 233956"/>
              <a:gd name="connsiteY1" fmla="*/ 325077 h 335238"/>
              <a:gd name="connsiteX2" fmla="*/ 106629 w 233956"/>
              <a:gd name="connsiteY2" fmla="*/ 328887 h 335238"/>
              <a:gd name="connsiteX3" fmla="*/ 103454 w 233956"/>
              <a:gd name="connsiteY3" fmla="*/ 322537 h 335238"/>
              <a:gd name="connsiteX4" fmla="*/ 103102 w 233956"/>
              <a:gd name="connsiteY4" fmla="*/ 317775 h 335238"/>
              <a:gd name="connsiteX5" fmla="*/ 101867 w 233956"/>
              <a:gd name="connsiteY5" fmla="*/ 320315 h 335238"/>
              <a:gd name="connsiteX6" fmla="*/ 109275 w 233956"/>
              <a:gd name="connsiteY6" fmla="*/ 330475 h 335238"/>
              <a:gd name="connsiteX7" fmla="*/ 111745 w 233956"/>
              <a:gd name="connsiteY7" fmla="*/ 330475 h 335238"/>
              <a:gd name="connsiteX8" fmla="*/ 112980 w 233956"/>
              <a:gd name="connsiteY8" fmla="*/ 330475 h 335238"/>
              <a:gd name="connsiteX9" fmla="*/ 103102 w 233956"/>
              <a:gd name="connsiteY9" fmla="*/ 317775 h 335238"/>
              <a:gd name="connsiteX10" fmla="*/ 104724 w 233956"/>
              <a:gd name="connsiteY10" fmla="*/ 314600 h 335238"/>
              <a:gd name="connsiteX11" fmla="*/ 103454 w 233956"/>
              <a:gd name="connsiteY11" fmla="*/ 315899 h 335238"/>
              <a:gd name="connsiteX12" fmla="*/ 114884 w 233956"/>
              <a:gd name="connsiteY12" fmla="*/ 328888 h 335238"/>
              <a:gd name="connsiteX13" fmla="*/ 116154 w 233956"/>
              <a:gd name="connsiteY13" fmla="*/ 328888 h 335238"/>
              <a:gd name="connsiteX14" fmla="*/ 104724 w 233956"/>
              <a:gd name="connsiteY14" fmla="*/ 314600 h 335238"/>
              <a:gd name="connsiteX15" fmla="*/ 117742 w 233956"/>
              <a:gd name="connsiteY15" fmla="*/ 313012 h 335238"/>
              <a:gd name="connsiteX16" fmla="*/ 119330 w 233956"/>
              <a:gd name="connsiteY16" fmla="*/ 316187 h 335238"/>
              <a:gd name="connsiteX17" fmla="*/ 119330 w 233956"/>
              <a:gd name="connsiteY17" fmla="*/ 313012 h 335238"/>
              <a:gd name="connsiteX18" fmla="*/ 117742 w 233956"/>
              <a:gd name="connsiteY18" fmla="*/ 313012 h 335238"/>
              <a:gd name="connsiteX19" fmla="*/ 111392 w 233956"/>
              <a:gd name="connsiteY19" fmla="*/ 313012 h 335238"/>
              <a:gd name="connsiteX20" fmla="*/ 119330 w 233956"/>
              <a:gd name="connsiteY20" fmla="*/ 319362 h 335238"/>
              <a:gd name="connsiteX21" fmla="*/ 119330 w 233956"/>
              <a:gd name="connsiteY21" fmla="*/ 316822 h 335238"/>
              <a:gd name="connsiteX22" fmla="*/ 115361 w 233956"/>
              <a:gd name="connsiteY22" fmla="*/ 313012 h 335238"/>
              <a:gd name="connsiteX23" fmla="*/ 111392 w 233956"/>
              <a:gd name="connsiteY23" fmla="*/ 313012 h 335238"/>
              <a:gd name="connsiteX24" fmla="*/ 109804 w 233956"/>
              <a:gd name="connsiteY24" fmla="*/ 313012 h 335238"/>
              <a:gd name="connsiteX25" fmla="*/ 119329 w 233956"/>
              <a:gd name="connsiteY25" fmla="*/ 324125 h 335238"/>
              <a:gd name="connsiteX26" fmla="*/ 119329 w 233956"/>
              <a:gd name="connsiteY26" fmla="*/ 322736 h 335238"/>
              <a:gd name="connsiteX27" fmla="*/ 111164 w 233956"/>
              <a:gd name="connsiteY27" fmla="*/ 313012 h 335238"/>
              <a:gd name="connsiteX28" fmla="*/ 109804 w 233956"/>
              <a:gd name="connsiteY28" fmla="*/ 313012 h 335238"/>
              <a:gd name="connsiteX29" fmla="*/ 105042 w 233956"/>
              <a:gd name="connsiteY29" fmla="*/ 313012 h 335238"/>
              <a:gd name="connsiteX30" fmla="*/ 116472 w 233956"/>
              <a:gd name="connsiteY30" fmla="*/ 327300 h 335238"/>
              <a:gd name="connsiteX31" fmla="*/ 119330 w 233956"/>
              <a:gd name="connsiteY31" fmla="*/ 324702 h 335238"/>
              <a:gd name="connsiteX32" fmla="*/ 107899 w 233956"/>
              <a:gd name="connsiteY32" fmla="*/ 313012 h 335238"/>
              <a:gd name="connsiteX33" fmla="*/ 105042 w 233956"/>
              <a:gd name="connsiteY33" fmla="*/ 313012 h 335238"/>
              <a:gd name="connsiteX34" fmla="*/ 112979 w 233956"/>
              <a:gd name="connsiteY34" fmla="*/ 289200 h 335238"/>
              <a:gd name="connsiteX35" fmla="*/ 112979 w 233956"/>
              <a:gd name="connsiteY35" fmla="*/ 295550 h 335238"/>
              <a:gd name="connsiteX36" fmla="*/ 114567 w 233956"/>
              <a:gd name="connsiteY36" fmla="*/ 289200 h 335238"/>
              <a:gd name="connsiteX37" fmla="*/ 112979 w 233956"/>
              <a:gd name="connsiteY37" fmla="*/ 289200 h 335238"/>
              <a:gd name="connsiteX38" fmla="*/ 106713 w 233956"/>
              <a:gd name="connsiteY38" fmla="*/ 289200 h 335238"/>
              <a:gd name="connsiteX39" fmla="*/ 108050 w 233956"/>
              <a:gd name="connsiteY39" fmla="*/ 296820 h 335238"/>
              <a:gd name="connsiteX40" fmla="*/ 104039 w 233956"/>
              <a:gd name="connsiteY40" fmla="*/ 299360 h 335238"/>
              <a:gd name="connsiteX41" fmla="*/ 101365 w 233956"/>
              <a:gd name="connsiteY41" fmla="*/ 290470 h 335238"/>
              <a:gd name="connsiteX42" fmla="*/ 98692 w 233956"/>
              <a:gd name="connsiteY42" fmla="*/ 290470 h 335238"/>
              <a:gd name="connsiteX43" fmla="*/ 104039 w 233956"/>
              <a:gd name="connsiteY43" fmla="*/ 308250 h 335238"/>
              <a:gd name="connsiteX44" fmla="*/ 118744 w 233956"/>
              <a:gd name="connsiteY44" fmla="*/ 308250 h 335238"/>
              <a:gd name="connsiteX45" fmla="*/ 124092 w 233956"/>
              <a:gd name="connsiteY45" fmla="*/ 291740 h 335238"/>
              <a:gd name="connsiteX46" fmla="*/ 120081 w 233956"/>
              <a:gd name="connsiteY46" fmla="*/ 290470 h 335238"/>
              <a:gd name="connsiteX47" fmla="*/ 117408 w 233956"/>
              <a:gd name="connsiteY47" fmla="*/ 299360 h 335238"/>
              <a:gd name="connsiteX48" fmla="*/ 113397 w 233956"/>
              <a:gd name="connsiteY48" fmla="*/ 300630 h 335238"/>
              <a:gd name="connsiteX49" fmla="*/ 109386 w 233956"/>
              <a:gd name="connsiteY49" fmla="*/ 298090 h 335238"/>
              <a:gd name="connsiteX50" fmla="*/ 108050 w 233956"/>
              <a:gd name="connsiteY50" fmla="*/ 289200 h 335238"/>
              <a:gd name="connsiteX51" fmla="*/ 106713 w 233956"/>
              <a:gd name="connsiteY51" fmla="*/ 289200 h 335238"/>
              <a:gd name="connsiteX52" fmla="*/ 122306 w 233956"/>
              <a:gd name="connsiteY52" fmla="*/ 273325 h 335238"/>
              <a:gd name="connsiteX53" fmla="*/ 120917 w 233956"/>
              <a:gd name="connsiteY53" fmla="*/ 279675 h 335238"/>
              <a:gd name="connsiteX54" fmla="*/ 120917 w 233956"/>
              <a:gd name="connsiteY54" fmla="*/ 284755 h 335238"/>
              <a:gd name="connsiteX55" fmla="*/ 125084 w 233956"/>
              <a:gd name="connsiteY55" fmla="*/ 286025 h 335238"/>
              <a:gd name="connsiteX56" fmla="*/ 132030 w 233956"/>
              <a:gd name="connsiteY56" fmla="*/ 274595 h 335238"/>
              <a:gd name="connsiteX57" fmla="*/ 122306 w 233956"/>
              <a:gd name="connsiteY57" fmla="*/ 273325 h 335238"/>
              <a:gd name="connsiteX58" fmla="*/ 96311 w 233956"/>
              <a:gd name="connsiteY58" fmla="*/ 271737 h 335238"/>
              <a:gd name="connsiteX59" fmla="*/ 92342 w 233956"/>
              <a:gd name="connsiteY59" fmla="*/ 273036 h 335238"/>
              <a:gd name="connsiteX60" fmla="*/ 97634 w 233956"/>
              <a:gd name="connsiteY60" fmla="*/ 286025 h 335238"/>
              <a:gd name="connsiteX61" fmla="*/ 100280 w 233956"/>
              <a:gd name="connsiteY61" fmla="*/ 284726 h 335238"/>
              <a:gd name="connsiteX62" fmla="*/ 100280 w 233956"/>
              <a:gd name="connsiteY62" fmla="*/ 283427 h 335238"/>
              <a:gd name="connsiteX63" fmla="*/ 96311 w 233956"/>
              <a:gd name="connsiteY63" fmla="*/ 271737 h 335238"/>
              <a:gd name="connsiteX64" fmla="*/ 112979 w 233956"/>
              <a:gd name="connsiteY64" fmla="*/ 270150 h 335238"/>
              <a:gd name="connsiteX65" fmla="*/ 112979 w 233956"/>
              <a:gd name="connsiteY65" fmla="*/ 282850 h 335238"/>
              <a:gd name="connsiteX66" fmla="*/ 116154 w 233956"/>
              <a:gd name="connsiteY66" fmla="*/ 282850 h 335238"/>
              <a:gd name="connsiteX67" fmla="*/ 116154 w 233956"/>
              <a:gd name="connsiteY67" fmla="*/ 277770 h 335238"/>
              <a:gd name="connsiteX68" fmla="*/ 117742 w 233956"/>
              <a:gd name="connsiteY68" fmla="*/ 271420 h 335238"/>
              <a:gd name="connsiteX69" fmla="*/ 112979 w 233956"/>
              <a:gd name="connsiteY69" fmla="*/ 270150 h 335238"/>
              <a:gd name="connsiteX70" fmla="*/ 108217 w 233956"/>
              <a:gd name="connsiteY70" fmla="*/ 270150 h 335238"/>
              <a:gd name="connsiteX71" fmla="*/ 101867 w 233956"/>
              <a:gd name="connsiteY71" fmla="*/ 271420 h 335238"/>
              <a:gd name="connsiteX72" fmla="*/ 104407 w 233956"/>
              <a:gd name="connsiteY72" fmla="*/ 279040 h 335238"/>
              <a:gd name="connsiteX73" fmla="*/ 105677 w 233956"/>
              <a:gd name="connsiteY73" fmla="*/ 282850 h 335238"/>
              <a:gd name="connsiteX74" fmla="*/ 108217 w 233956"/>
              <a:gd name="connsiteY74" fmla="*/ 282850 h 335238"/>
              <a:gd name="connsiteX75" fmla="*/ 108217 w 233956"/>
              <a:gd name="connsiteY75" fmla="*/ 270150 h 335238"/>
              <a:gd name="connsiteX76" fmla="*/ 135204 w 233956"/>
              <a:gd name="connsiteY76" fmla="*/ 265387 h 335238"/>
              <a:gd name="connsiteX77" fmla="*/ 132029 w 233956"/>
              <a:gd name="connsiteY77" fmla="*/ 268562 h 335238"/>
              <a:gd name="connsiteX78" fmla="*/ 133087 w 233956"/>
              <a:gd name="connsiteY78" fmla="*/ 270150 h 335238"/>
              <a:gd name="connsiteX79" fmla="*/ 135204 w 233956"/>
              <a:gd name="connsiteY79" fmla="*/ 265387 h 335238"/>
              <a:gd name="connsiteX80" fmla="*/ 132559 w 233956"/>
              <a:gd name="connsiteY80" fmla="*/ 263800 h 335238"/>
              <a:gd name="connsiteX81" fmla="*/ 127267 w 233956"/>
              <a:gd name="connsiteY81" fmla="*/ 268563 h 335238"/>
              <a:gd name="connsiteX82" fmla="*/ 131236 w 233956"/>
              <a:gd name="connsiteY82" fmla="*/ 268563 h 335238"/>
              <a:gd name="connsiteX83" fmla="*/ 135205 w 233956"/>
              <a:gd name="connsiteY83" fmla="*/ 264991 h 335238"/>
              <a:gd name="connsiteX84" fmla="*/ 132559 w 233956"/>
              <a:gd name="connsiteY84" fmla="*/ 263800 h 335238"/>
              <a:gd name="connsiteX85" fmla="*/ 108217 w 233956"/>
              <a:gd name="connsiteY85" fmla="*/ 263800 h 335238"/>
              <a:gd name="connsiteX86" fmla="*/ 106629 w 233956"/>
              <a:gd name="connsiteY86" fmla="*/ 265388 h 335238"/>
              <a:gd name="connsiteX87" fmla="*/ 108217 w 233956"/>
              <a:gd name="connsiteY87" fmla="*/ 265388 h 335238"/>
              <a:gd name="connsiteX88" fmla="*/ 108217 w 233956"/>
              <a:gd name="connsiteY88" fmla="*/ 263800 h 335238"/>
              <a:gd name="connsiteX89" fmla="*/ 129251 w 233956"/>
              <a:gd name="connsiteY89" fmla="*/ 262212 h 335238"/>
              <a:gd name="connsiteX90" fmla="*/ 125679 w 233956"/>
              <a:gd name="connsiteY90" fmla="*/ 265784 h 335238"/>
              <a:gd name="connsiteX91" fmla="*/ 125679 w 233956"/>
              <a:gd name="connsiteY91" fmla="*/ 266975 h 335238"/>
              <a:gd name="connsiteX92" fmla="*/ 130442 w 233956"/>
              <a:gd name="connsiteY92" fmla="*/ 263403 h 335238"/>
              <a:gd name="connsiteX93" fmla="*/ 129251 w 233956"/>
              <a:gd name="connsiteY93" fmla="*/ 262212 h 335238"/>
              <a:gd name="connsiteX94" fmla="*/ 92342 w 233956"/>
              <a:gd name="connsiteY94" fmla="*/ 262212 h 335238"/>
              <a:gd name="connsiteX95" fmla="*/ 89167 w 233956"/>
              <a:gd name="connsiteY95" fmla="*/ 266975 h 335238"/>
              <a:gd name="connsiteX96" fmla="*/ 91548 w 233956"/>
              <a:gd name="connsiteY96" fmla="*/ 266380 h 335238"/>
              <a:gd name="connsiteX97" fmla="*/ 92342 w 233956"/>
              <a:gd name="connsiteY97" fmla="*/ 266975 h 335238"/>
              <a:gd name="connsiteX98" fmla="*/ 92977 w 233956"/>
              <a:gd name="connsiteY98" fmla="*/ 266022 h 335238"/>
              <a:gd name="connsiteX99" fmla="*/ 93930 w 233956"/>
              <a:gd name="connsiteY99" fmla="*/ 265784 h 335238"/>
              <a:gd name="connsiteX100" fmla="*/ 93930 w 233956"/>
              <a:gd name="connsiteY100" fmla="*/ 264594 h 335238"/>
              <a:gd name="connsiteX101" fmla="*/ 92977 w 233956"/>
              <a:gd name="connsiteY101" fmla="*/ 266022 h 335238"/>
              <a:gd name="connsiteX102" fmla="*/ 91548 w 233956"/>
              <a:gd name="connsiteY102" fmla="*/ 266380 h 335238"/>
              <a:gd name="connsiteX103" fmla="*/ 90754 w 233956"/>
              <a:gd name="connsiteY103" fmla="*/ 265784 h 335238"/>
              <a:gd name="connsiteX104" fmla="*/ 92342 w 233956"/>
              <a:gd name="connsiteY104" fmla="*/ 263403 h 335238"/>
              <a:gd name="connsiteX105" fmla="*/ 92342 w 233956"/>
              <a:gd name="connsiteY105" fmla="*/ 262212 h 335238"/>
              <a:gd name="connsiteX106" fmla="*/ 89166 w 233956"/>
              <a:gd name="connsiteY106" fmla="*/ 260625 h 335238"/>
              <a:gd name="connsiteX107" fmla="*/ 87579 w 233956"/>
              <a:gd name="connsiteY107" fmla="*/ 264197 h 335238"/>
              <a:gd name="connsiteX108" fmla="*/ 87579 w 233956"/>
              <a:gd name="connsiteY108" fmla="*/ 265388 h 335238"/>
              <a:gd name="connsiteX109" fmla="*/ 92342 w 233956"/>
              <a:gd name="connsiteY109" fmla="*/ 260625 h 335238"/>
              <a:gd name="connsiteX110" fmla="*/ 89166 w 233956"/>
              <a:gd name="connsiteY110" fmla="*/ 260625 h 335238"/>
              <a:gd name="connsiteX111" fmla="*/ 119647 w 233956"/>
              <a:gd name="connsiteY111" fmla="*/ 259037 h 335238"/>
              <a:gd name="connsiteX112" fmla="*/ 119647 w 233956"/>
              <a:gd name="connsiteY112" fmla="*/ 260307 h 335238"/>
              <a:gd name="connsiteX113" fmla="*/ 117107 w 233956"/>
              <a:gd name="connsiteY113" fmla="*/ 262847 h 335238"/>
              <a:gd name="connsiteX114" fmla="*/ 114567 w 233956"/>
              <a:gd name="connsiteY114" fmla="*/ 265387 h 335238"/>
              <a:gd name="connsiteX115" fmla="*/ 117107 w 233956"/>
              <a:gd name="connsiteY115" fmla="*/ 265387 h 335238"/>
              <a:gd name="connsiteX116" fmla="*/ 120917 w 233956"/>
              <a:gd name="connsiteY116" fmla="*/ 261577 h 335238"/>
              <a:gd name="connsiteX117" fmla="*/ 120917 w 233956"/>
              <a:gd name="connsiteY117" fmla="*/ 259037 h 335238"/>
              <a:gd name="connsiteX118" fmla="*/ 119647 w 233956"/>
              <a:gd name="connsiteY118" fmla="*/ 259037 h 335238"/>
              <a:gd name="connsiteX119" fmla="*/ 115519 w 233956"/>
              <a:gd name="connsiteY119" fmla="*/ 259037 h 335238"/>
              <a:gd name="connsiteX120" fmla="*/ 112979 w 233956"/>
              <a:gd name="connsiteY120" fmla="*/ 261577 h 335238"/>
              <a:gd name="connsiteX121" fmla="*/ 112979 w 233956"/>
              <a:gd name="connsiteY121" fmla="*/ 264117 h 335238"/>
              <a:gd name="connsiteX122" fmla="*/ 112979 w 233956"/>
              <a:gd name="connsiteY122" fmla="*/ 265387 h 335238"/>
              <a:gd name="connsiteX123" fmla="*/ 115519 w 233956"/>
              <a:gd name="connsiteY123" fmla="*/ 261577 h 335238"/>
              <a:gd name="connsiteX124" fmla="*/ 119329 w 233956"/>
              <a:gd name="connsiteY124" fmla="*/ 259037 h 335238"/>
              <a:gd name="connsiteX125" fmla="*/ 115519 w 233956"/>
              <a:gd name="connsiteY125" fmla="*/ 259037 h 335238"/>
              <a:gd name="connsiteX126" fmla="*/ 112979 w 233956"/>
              <a:gd name="connsiteY126" fmla="*/ 259037 h 335238"/>
              <a:gd name="connsiteX127" fmla="*/ 112979 w 233956"/>
              <a:gd name="connsiteY127" fmla="*/ 260625 h 335238"/>
              <a:gd name="connsiteX128" fmla="*/ 114567 w 233956"/>
              <a:gd name="connsiteY128" fmla="*/ 259037 h 335238"/>
              <a:gd name="connsiteX129" fmla="*/ 112979 w 233956"/>
              <a:gd name="connsiteY129" fmla="*/ 259037 h 335238"/>
              <a:gd name="connsiteX130" fmla="*/ 106947 w 233956"/>
              <a:gd name="connsiteY130" fmla="*/ 259037 h 335238"/>
              <a:gd name="connsiteX131" fmla="*/ 101867 w 233956"/>
              <a:gd name="connsiteY131" fmla="*/ 265387 h 335238"/>
              <a:gd name="connsiteX132" fmla="*/ 104407 w 233956"/>
              <a:gd name="connsiteY132" fmla="*/ 265387 h 335238"/>
              <a:gd name="connsiteX133" fmla="*/ 108217 w 233956"/>
              <a:gd name="connsiteY133" fmla="*/ 260625 h 335238"/>
              <a:gd name="connsiteX134" fmla="*/ 108217 w 233956"/>
              <a:gd name="connsiteY134" fmla="*/ 259037 h 335238"/>
              <a:gd name="connsiteX135" fmla="*/ 106947 w 233956"/>
              <a:gd name="connsiteY135" fmla="*/ 259037 h 335238"/>
              <a:gd name="connsiteX136" fmla="*/ 103851 w 233956"/>
              <a:gd name="connsiteY136" fmla="*/ 259037 h 335238"/>
              <a:gd name="connsiteX137" fmla="*/ 100279 w 233956"/>
              <a:gd name="connsiteY137" fmla="*/ 264117 h 335238"/>
              <a:gd name="connsiteX138" fmla="*/ 105042 w 233956"/>
              <a:gd name="connsiteY138" fmla="*/ 259037 h 335238"/>
              <a:gd name="connsiteX139" fmla="*/ 103851 w 233956"/>
              <a:gd name="connsiteY139" fmla="*/ 259037 h 335238"/>
              <a:gd name="connsiteX140" fmla="*/ 100279 w 233956"/>
              <a:gd name="connsiteY140" fmla="*/ 259037 h 335238"/>
              <a:gd name="connsiteX141" fmla="*/ 98692 w 233956"/>
              <a:gd name="connsiteY141" fmla="*/ 262212 h 335238"/>
              <a:gd name="connsiteX142" fmla="*/ 98692 w 233956"/>
              <a:gd name="connsiteY142" fmla="*/ 263800 h 335238"/>
              <a:gd name="connsiteX143" fmla="*/ 103455 w 233956"/>
              <a:gd name="connsiteY143" fmla="*/ 259037 h 335238"/>
              <a:gd name="connsiteX144" fmla="*/ 100279 w 233956"/>
              <a:gd name="connsiteY144" fmla="*/ 259037 h 335238"/>
              <a:gd name="connsiteX145" fmla="*/ 97104 w 233956"/>
              <a:gd name="connsiteY145" fmla="*/ 259037 h 335238"/>
              <a:gd name="connsiteX146" fmla="*/ 97104 w 233956"/>
              <a:gd name="connsiteY146" fmla="*/ 260625 h 335238"/>
              <a:gd name="connsiteX147" fmla="*/ 98692 w 233956"/>
              <a:gd name="connsiteY147" fmla="*/ 259037 h 335238"/>
              <a:gd name="connsiteX148" fmla="*/ 97104 w 233956"/>
              <a:gd name="connsiteY148" fmla="*/ 259037 h 335238"/>
              <a:gd name="connsiteX149" fmla="*/ 150996 w 233956"/>
              <a:gd name="connsiteY149" fmla="*/ 225247 h 335238"/>
              <a:gd name="connsiteX150" fmla="*/ 153636 w 233956"/>
              <a:gd name="connsiteY150" fmla="*/ 227887 h 335238"/>
              <a:gd name="connsiteX151" fmla="*/ 152316 w 233956"/>
              <a:gd name="connsiteY151" fmla="*/ 229208 h 335238"/>
              <a:gd name="connsiteX152" fmla="*/ 150996 w 233956"/>
              <a:gd name="connsiteY152" fmla="*/ 225247 h 335238"/>
              <a:gd name="connsiteX153" fmla="*/ 159947 w 233956"/>
              <a:gd name="connsiteY153" fmla="*/ 215778 h 335238"/>
              <a:gd name="connsiteX154" fmla="*/ 160605 w 233956"/>
              <a:gd name="connsiteY154" fmla="*/ 215778 h 335238"/>
              <a:gd name="connsiteX155" fmla="*/ 163780 w 233956"/>
              <a:gd name="connsiteY155" fmla="*/ 218159 h 335238"/>
              <a:gd name="connsiteX156" fmla="*/ 162193 w 233956"/>
              <a:gd name="connsiteY156" fmla="*/ 219350 h 335238"/>
              <a:gd name="connsiteX157" fmla="*/ 159549 w 233956"/>
              <a:gd name="connsiteY157" fmla="*/ 216376 h 335238"/>
              <a:gd name="connsiteX158" fmla="*/ 111401 w 233956"/>
              <a:gd name="connsiteY158" fmla="*/ 206764 h 335238"/>
              <a:gd name="connsiteX159" fmla="*/ 114040 w 233956"/>
              <a:gd name="connsiteY159" fmla="*/ 206764 h 335238"/>
              <a:gd name="connsiteX160" fmla="*/ 114040 w 233956"/>
              <a:gd name="connsiteY160" fmla="*/ 208084 h 335238"/>
              <a:gd name="connsiteX161" fmla="*/ 111401 w 233956"/>
              <a:gd name="connsiteY161" fmla="*/ 206764 h 335238"/>
              <a:gd name="connsiteX162" fmla="*/ 173434 w 233956"/>
              <a:gd name="connsiteY162" fmla="*/ 194882 h 335238"/>
              <a:gd name="connsiteX163" fmla="*/ 177393 w 233956"/>
              <a:gd name="connsiteY163" fmla="*/ 197522 h 335238"/>
              <a:gd name="connsiteX164" fmla="*/ 176074 w 233956"/>
              <a:gd name="connsiteY164" fmla="*/ 197522 h 335238"/>
              <a:gd name="connsiteX165" fmla="*/ 173434 w 233956"/>
              <a:gd name="connsiteY165" fmla="*/ 194882 h 335238"/>
              <a:gd name="connsiteX166" fmla="*/ 46728 w 233956"/>
              <a:gd name="connsiteY166" fmla="*/ 169798 h 335238"/>
              <a:gd name="connsiteX167" fmla="*/ 44089 w 233956"/>
              <a:gd name="connsiteY167" fmla="*/ 172438 h 335238"/>
              <a:gd name="connsiteX168" fmla="*/ 42769 w 233956"/>
              <a:gd name="connsiteY168" fmla="*/ 172438 h 335238"/>
              <a:gd name="connsiteX169" fmla="*/ 46728 w 233956"/>
              <a:gd name="connsiteY169" fmla="*/ 169798 h 335238"/>
              <a:gd name="connsiteX170" fmla="*/ 36170 w 233956"/>
              <a:gd name="connsiteY170" fmla="*/ 147354 h 335238"/>
              <a:gd name="connsiteX171" fmla="*/ 33530 w 233956"/>
              <a:gd name="connsiteY171" fmla="*/ 149994 h 335238"/>
              <a:gd name="connsiteX172" fmla="*/ 33530 w 233956"/>
              <a:gd name="connsiteY172" fmla="*/ 148674 h 335238"/>
              <a:gd name="connsiteX173" fmla="*/ 36170 w 233956"/>
              <a:gd name="connsiteY173" fmla="*/ 147354 h 335238"/>
              <a:gd name="connsiteX174" fmla="*/ 34850 w 233956"/>
              <a:gd name="connsiteY174" fmla="*/ 144713 h 335238"/>
              <a:gd name="connsiteX175" fmla="*/ 32210 w 233956"/>
              <a:gd name="connsiteY175" fmla="*/ 147354 h 335238"/>
              <a:gd name="connsiteX176" fmla="*/ 32210 w 233956"/>
              <a:gd name="connsiteY176" fmla="*/ 146034 h 335238"/>
              <a:gd name="connsiteX177" fmla="*/ 34850 w 233956"/>
              <a:gd name="connsiteY177" fmla="*/ 144713 h 335238"/>
              <a:gd name="connsiteX178" fmla="*/ 198511 w 233956"/>
              <a:gd name="connsiteY178" fmla="*/ 140753 h 335238"/>
              <a:gd name="connsiteX179" fmla="*/ 203790 w 233956"/>
              <a:gd name="connsiteY179" fmla="*/ 143393 h 335238"/>
              <a:gd name="connsiteX180" fmla="*/ 203790 w 233956"/>
              <a:gd name="connsiteY180" fmla="*/ 144713 h 335238"/>
              <a:gd name="connsiteX181" fmla="*/ 198511 w 233956"/>
              <a:gd name="connsiteY181" fmla="*/ 140753 h 335238"/>
              <a:gd name="connsiteX182" fmla="*/ 61247 w 233956"/>
              <a:gd name="connsiteY182" fmla="*/ 27214 h 335238"/>
              <a:gd name="connsiteX183" fmla="*/ 62567 w 233956"/>
              <a:gd name="connsiteY183" fmla="*/ 28534 h 335238"/>
              <a:gd name="connsiteX184" fmla="*/ 61247 w 233956"/>
              <a:gd name="connsiteY184" fmla="*/ 28534 h 335238"/>
              <a:gd name="connsiteX185" fmla="*/ 61247 w 233956"/>
              <a:gd name="connsiteY185" fmla="*/ 27214 h 335238"/>
              <a:gd name="connsiteX186" fmla="*/ 157595 w 233956"/>
              <a:gd name="connsiteY186" fmla="*/ 24573 h 335238"/>
              <a:gd name="connsiteX187" fmla="*/ 158915 w 233956"/>
              <a:gd name="connsiteY187" fmla="*/ 24573 h 335238"/>
              <a:gd name="connsiteX188" fmla="*/ 156275 w 233956"/>
              <a:gd name="connsiteY188" fmla="*/ 25894 h 335238"/>
              <a:gd name="connsiteX189" fmla="*/ 157595 w 233956"/>
              <a:gd name="connsiteY189" fmla="*/ 24573 h 335238"/>
              <a:gd name="connsiteX190" fmla="*/ 94243 w 233956"/>
              <a:gd name="connsiteY190" fmla="*/ 3450 h 335238"/>
              <a:gd name="connsiteX191" fmla="*/ 77085 w 233956"/>
              <a:gd name="connsiteY191" fmla="*/ 11371 h 335238"/>
              <a:gd name="connsiteX192" fmla="*/ 67846 w 233956"/>
              <a:gd name="connsiteY192" fmla="*/ 31174 h 335238"/>
              <a:gd name="connsiteX193" fmla="*/ 78405 w 233956"/>
              <a:gd name="connsiteY193" fmla="*/ 140753 h 335238"/>
              <a:gd name="connsiteX194" fmla="*/ 85004 w 233956"/>
              <a:gd name="connsiteY194" fmla="*/ 169798 h 335238"/>
              <a:gd name="connsiteX195" fmla="*/ 88963 w 233956"/>
              <a:gd name="connsiteY195" fmla="*/ 198842 h 335238"/>
              <a:gd name="connsiteX196" fmla="*/ 96882 w 233956"/>
              <a:gd name="connsiteY196" fmla="*/ 249011 h 335238"/>
              <a:gd name="connsiteX197" fmla="*/ 91603 w 233956"/>
              <a:gd name="connsiteY197" fmla="*/ 247691 h 335238"/>
              <a:gd name="connsiteX198" fmla="*/ 91603 w 233956"/>
              <a:gd name="connsiteY198" fmla="*/ 246371 h 335238"/>
              <a:gd name="connsiteX199" fmla="*/ 90283 w 233956"/>
              <a:gd name="connsiteY199" fmla="*/ 246371 h 335238"/>
              <a:gd name="connsiteX200" fmla="*/ 91603 w 233956"/>
              <a:gd name="connsiteY200" fmla="*/ 245050 h 335238"/>
              <a:gd name="connsiteX201" fmla="*/ 91603 w 233956"/>
              <a:gd name="connsiteY201" fmla="*/ 242410 h 335238"/>
              <a:gd name="connsiteX202" fmla="*/ 90283 w 233956"/>
              <a:gd name="connsiteY202" fmla="*/ 242410 h 335238"/>
              <a:gd name="connsiteX203" fmla="*/ 88963 w 233956"/>
              <a:gd name="connsiteY203" fmla="*/ 242410 h 335238"/>
              <a:gd name="connsiteX204" fmla="*/ 91603 w 233956"/>
              <a:gd name="connsiteY204" fmla="*/ 241090 h 335238"/>
              <a:gd name="connsiteX205" fmla="*/ 91603 w 233956"/>
              <a:gd name="connsiteY205" fmla="*/ 235809 h 335238"/>
              <a:gd name="connsiteX206" fmla="*/ 90283 w 233956"/>
              <a:gd name="connsiteY206" fmla="*/ 238449 h 335238"/>
              <a:gd name="connsiteX207" fmla="*/ 88963 w 233956"/>
              <a:gd name="connsiteY207" fmla="*/ 237129 h 335238"/>
              <a:gd name="connsiteX208" fmla="*/ 91603 w 233956"/>
              <a:gd name="connsiteY208" fmla="*/ 234489 h 335238"/>
              <a:gd name="connsiteX209" fmla="*/ 91603 w 233956"/>
              <a:gd name="connsiteY209" fmla="*/ 231848 h 335238"/>
              <a:gd name="connsiteX210" fmla="*/ 88963 w 233956"/>
              <a:gd name="connsiteY210" fmla="*/ 233168 h 335238"/>
              <a:gd name="connsiteX211" fmla="*/ 87644 w 233956"/>
              <a:gd name="connsiteY211" fmla="*/ 231848 h 335238"/>
              <a:gd name="connsiteX212" fmla="*/ 90283 w 233956"/>
              <a:gd name="connsiteY212" fmla="*/ 230528 h 335238"/>
              <a:gd name="connsiteX213" fmla="*/ 90283 w 233956"/>
              <a:gd name="connsiteY213" fmla="*/ 226567 h 335238"/>
              <a:gd name="connsiteX214" fmla="*/ 87644 w 233956"/>
              <a:gd name="connsiteY214" fmla="*/ 229208 h 335238"/>
              <a:gd name="connsiteX215" fmla="*/ 86324 w 233956"/>
              <a:gd name="connsiteY215" fmla="*/ 227887 h 335238"/>
              <a:gd name="connsiteX216" fmla="*/ 90283 w 233956"/>
              <a:gd name="connsiteY216" fmla="*/ 225247 h 335238"/>
              <a:gd name="connsiteX217" fmla="*/ 88963 w 233956"/>
              <a:gd name="connsiteY217" fmla="*/ 221286 h 335238"/>
              <a:gd name="connsiteX218" fmla="*/ 85004 w 233956"/>
              <a:gd name="connsiteY218" fmla="*/ 223927 h 335238"/>
              <a:gd name="connsiteX219" fmla="*/ 85004 w 233956"/>
              <a:gd name="connsiteY219" fmla="*/ 222607 h 335238"/>
              <a:gd name="connsiteX220" fmla="*/ 88963 w 233956"/>
              <a:gd name="connsiteY220" fmla="*/ 219966 h 335238"/>
              <a:gd name="connsiteX221" fmla="*/ 87644 w 233956"/>
              <a:gd name="connsiteY221" fmla="*/ 218646 h 335238"/>
              <a:gd name="connsiteX222" fmla="*/ 86324 w 233956"/>
              <a:gd name="connsiteY222" fmla="*/ 219966 h 335238"/>
              <a:gd name="connsiteX223" fmla="*/ 85004 w 233956"/>
              <a:gd name="connsiteY223" fmla="*/ 218646 h 335238"/>
              <a:gd name="connsiteX224" fmla="*/ 87644 w 233956"/>
              <a:gd name="connsiteY224" fmla="*/ 217326 h 335238"/>
              <a:gd name="connsiteX225" fmla="*/ 87644 w 233956"/>
              <a:gd name="connsiteY225" fmla="*/ 214685 h 335238"/>
              <a:gd name="connsiteX226" fmla="*/ 86324 w 233956"/>
              <a:gd name="connsiteY226" fmla="*/ 214685 h 335238"/>
              <a:gd name="connsiteX227" fmla="*/ 85004 w 233956"/>
              <a:gd name="connsiteY227" fmla="*/ 214685 h 335238"/>
              <a:gd name="connsiteX228" fmla="*/ 86324 w 233956"/>
              <a:gd name="connsiteY228" fmla="*/ 213365 h 335238"/>
              <a:gd name="connsiteX229" fmla="*/ 86324 w 233956"/>
              <a:gd name="connsiteY229" fmla="*/ 209404 h 335238"/>
              <a:gd name="connsiteX230" fmla="*/ 82364 w 233956"/>
              <a:gd name="connsiteY230" fmla="*/ 210724 h 335238"/>
              <a:gd name="connsiteX231" fmla="*/ 82364 w 233956"/>
              <a:gd name="connsiteY231" fmla="*/ 209404 h 335238"/>
              <a:gd name="connsiteX232" fmla="*/ 85004 w 233956"/>
              <a:gd name="connsiteY232" fmla="*/ 208084 h 335238"/>
              <a:gd name="connsiteX233" fmla="*/ 85004 w 233956"/>
              <a:gd name="connsiteY233" fmla="*/ 206764 h 335238"/>
              <a:gd name="connsiteX234" fmla="*/ 83684 w 233956"/>
              <a:gd name="connsiteY234" fmla="*/ 206764 h 335238"/>
              <a:gd name="connsiteX235" fmla="*/ 85004 w 233956"/>
              <a:gd name="connsiteY235" fmla="*/ 205443 h 335238"/>
              <a:gd name="connsiteX236" fmla="*/ 85004 w 233956"/>
              <a:gd name="connsiteY236" fmla="*/ 204123 h 335238"/>
              <a:gd name="connsiteX237" fmla="*/ 83684 w 233956"/>
              <a:gd name="connsiteY237" fmla="*/ 205443 h 335238"/>
              <a:gd name="connsiteX238" fmla="*/ 82364 w 233956"/>
              <a:gd name="connsiteY238" fmla="*/ 204123 h 335238"/>
              <a:gd name="connsiteX239" fmla="*/ 83684 w 233956"/>
              <a:gd name="connsiteY239" fmla="*/ 202803 h 335238"/>
              <a:gd name="connsiteX240" fmla="*/ 83684 w 233956"/>
              <a:gd name="connsiteY240" fmla="*/ 200163 h 335238"/>
              <a:gd name="connsiteX241" fmla="*/ 82364 w 233956"/>
              <a:gd name="connsiteY241" fmla="*/ 201483 h 335238"/>
              <a:gd name="connsiteX242" fmla="*/ 81044 w 233956"/>
              <a:gd name="connsiteY242" fmla="*/ 200163 h 335238"/>
              <a:gd name="connsiteX243" fmla="*/ 83684 w 233956"/>
              <a:gd name="connsiteY243" fmla="*/ 198842 h 335238"/>
              <a:gd name="connsiteX244" fmla="*/ 83684 w 233956"/>
              <a:gd name="connsiteY244" fmla="*/ 196202 h 335238"/>
              <a:gd name="connsiteX245" fmla="*/ 81044 w 233956"/>
              <a:gd name="connsiteY245" fmla="*/ 197522 h 335238"/>
              <a:gd name="connsiteX246" fmla="*/ 81044 w 233956"/>
              <a:gd name="connsiteY246" fmla="*/ 196202 h 335238"/>
              <a:gd name="connsiteX247" fmla="*/ 83684 w 233956"/>
              <a:gd name="connsiteY247" fmla="*/ 194882 h 335238"/>
              <a:gd name="connsiteX248" fmla="*/ 82364 w 233956"/>
              <a:gd name="connsiteY248" fmla="*/ 192241 h 335238"/>
              <a:gd name="connsiteX249" fmla="*/ 81044 w 233956"/>
              <a:gd name="connsiteY249" fmla="*/ 193561 h 335238"/>
              <a:gd name="connsiteX250" fmla="*/ 79724 w 233956"/>
              <a:gd name="connsiteY250" fmla="*/ 192241 h 335238"/>
              <a:gd name="connsiteX251" fmla="*/ 82364 w 233956"/>
              <a:gd name="connsiteY251" fmla="*/ 190921 h 335238"/>
              <a:gd name="connsiteX252" fmla="*/ 82364 w 233956"/>
              <a:gd name="connsiteY252" fmla="*/ 188281 h 335238"/>
              <a:gd name="connsiteX253" fmla="*/ 79724 w 233956"/>
              <a:gd name="connsiteY253" fmla="*/ 190921 h 335238"/>
              <a:gd name="connsiteX254" fmla="*/ 79724 w 233956"/>
              <a:gd name="connsiteY254" fmla="*/ 189601 h 335238"/>
              <a:gd name="connsiteX255" fmla="*/ 82364 w 233956"/>
              <a:gd name="connsiteY255" fmla="*/ 186960 h 335238"/>
              <a:gd name="connsiteX256" fmla="*/ 81044 w 233956"/>
              <a:gd name="connsiteY256" fmla="*/ 184320 h 335238"/>
              <a:gd name="connsiteX257" fmla="*/ 79724 w 233956"/>
              <a:gd name="connsiteY257" fmla="*/ 185640 h 335238"/>
              <a:gd name="connsiteX258" fmla="*/ 78405 w 233956"/>
              <a:gd name="connsiteY258" fmla="*/ 184320 h 335238"/>
              <a:gd name="connsiteX259" fmla="*/ 81044 w 233956"/>
              <a:gd name="connsiteY259" fmla="*/ 183000 h 335238"/>
              <a:gd name="connsiteX260" fmla="*/ 81044 w 233956"/>
              <a:gd name="connsiteY260" fmla="*/ 180359 h 335238"/>
              <a:gd name="connsiteX261" fmla="*/ 79724 w 233956"/>
              <a:gd name="connsiteY261" fmla="*/ 181679 h 335238"/>
              <a:gd name="connsiteX262" fmla="*/ 78405 w 233956"/>
              <a:gd name="connsiteY262" fmla="*/ 180359 h 335238"/>
              <a:gd name="connsiteX263" fmla="*/ 81044 w 233956"/>
              <a:gd name="connsiteY263" fmla="*/ 179039 h 335238"/>
              <a:gd name="connsiteX264" fmla="*/ 79724 w 233956"/>
              <a:gd name="connsiteY264" fmla="*/ 176399 h 335238"/>
              <a:gd name="connsiteX265" fmla="*/ 78405 w 233956"/>
              <a:gd name="connsiteY265" fmla="*/ 177719 h 335238"/>
              <a:gd name="connsiteX266" fmla="*/ 77085 w 233956"/>
              <a:gd name="connsiteY266" fmla="*/ 176399 h 335238"/>
              <a:gd name="connsiteX267" fmla="*/ 79724 w 233956"/>
              <a:gd name="connsiteY267" fmla="*/ 175078 h 335238"/>
              <a:gd name="connsiteX268" fmla="*/ 79724 w 233956"/>
              <a:gd name="connsiteY268" fmla="*/ 173758 h 335238"/>
              <a:gd name="connsiteX269" fmla="*/ 79724 w 233956"/>
              <a:gd name="connsiteY269" fmla="*/ 172438 h 335238"/>
              <a:gd name="connsiteX270" fmla="*/ 78405 w 233956"/>
              <a:gd name="connsiteY270" fmla="*/ 173758 h 335238"/>
              <a:gd name="connsiteX271" fmla="*/ 77085 w 233956"/>
              <a:gd name="connsiteY271" fmla="*/ 172438 h 335238"/>
              <a:gd name="connsiteX272" fmla="*/ 79724 w 233956"/>
              <a:gd name="connsiteY272" fmla="*/ 171118 h 335238"/>
              <a:gd name="connsiteX273" fmla="*/ 79724 w 233956"/>
              <a:gd name="connsiteY273" fmla="*/ 169798 h 335238"/>
              <a:gd name="connsiteX274" fmla="*/ 77085 w 233956"/>
              <a:gd name="connsiteY274" fmla="*/ 171118 h 335238"/>
              <a:gd name="connsiteX275" fmla="*/ 75765 w 233956"/>
              <a:gd name="connsiteY275" fmla="*/ 171118 h 335238"/>
              <a:gd name="connsiteX276" fmla="*/ 78405 w 233956"/>
              <a:gd name="connsiteY276" fmla="*/ 168477 h 335238"/>
              <a:gd name="connsiteX277" fmla="*/ 78405 w 233956"/>
              <a:gd name="connsiteY277" fmla="*/ 167157 h 335238"/>
              <a:gd name="connsiteX278" fmla="*/ 77085 w 233956"/>
              <a:gd name="connsiteY278" fmla="*/ 168477 h 335238"/>
              <a:gd name="connsiteX279" fmla="*/ 75765 w 233956"/>
              <a:gd name="connsiteY279" fmla="*/ 167157 h 335238"/>
              <a:gd name="connsiteX280" fmla="*/ 78405 w 233956"/>
              <a:gd name="connsiteY280" fmla="*/ 165837 h 335238"/>
              <a:gd name="connsiteX281" fmla="*/ 78405 w 233956"/>
              <a:gd name="connsiteY281" fmla="*/ 164517 h 335238"/>
              <a:gd name="connsiteX282" fmla="*/ 75765 w 233956"/>
              <a:gd name="connsiteY282" fmla="*/ 165837 h 335238"/>
              <a:gd name="connsiteX283" fmla="*/ 75765 w 233956"/>
              <a:gd name="connsiteY283" fmla="*/ 164517 h 335238"/>
              <a:gd name="connsiteX284" fmla="*/ 75765 w 233956"/>
              <a:gd name="connsiteY284" fmla="*/ 163196 h 335238"/>
              <a:gd name="connsiteX285" fmla="*/ 78405 w 233956"/>
              <a:gd name="connsiteY285" fmla="*/ 161876 h 335238"/>
              <a:gd name="connsiteX286" fmla="*/ 77085 w 233956"/>
              <a:gd name="connsiteY286" fmla="*/ 157916 h 335238"/>
              <a:gd name="connsiteX287" fmla="*/ 74445 w 233956"/>
              <a:gd name="connsiteY287" fmla="*/ 160556 h 335238"/>
              <a:gd name="connsiteX288" fmla="*/ 73125 w 233956"/>
              <a:gd name="connsiteY288" fmla="*/ 159236 h 335238"/>
              <a:gd name="connsiteX289" fmla="*/ 77085 w 233956"/>
              <a:gd name="connsiteY289" fmla="*/ 156595 h 335238"/>
              <a:gd name="connsiteX290" fmla="*/ 77085 w 233956"/>
              <a:gd name="connsiteY290" fmla="*/ 155275 h 335238"/>
              <a:gd name="connsiteX291" fmla="*/ 74445 w 233956"/>
              <a:gd name="connsiteY291" fmla="*/ 156595 h 335238"/>
              <a:gd name="connsiteX292" fmla="*/ 73125 w 233956"/>
              <a:gd name="connsiteY292" fmla="*/ 156595 h 335238"/>
              <a:gd name="connsiteX293" fmla="*/ 75765 w 233956"/>
              <a:gd name="connsiteY293" fmla="*/ 152635 h 335238"/>
              <a:gd name="connsiteX294" fmla="*/ 75765 w 233956"/>
              <a:gd name="connsiteY294" fmla="*/ 151314 h 335238"/>
              <a:gd name="connsiteX295" fmla="*/ 71805 w 233956"/>
              <a:gd name="connsiteY295" fmla="*/ 152635 h 335238"/>
              <a:gd name="connsiteX296" fmla="*/ 71805 w 233956"/>
              <a:gd name="connsiteY296" fmla="*/ 151314 h 335238"/>
              <a:gd name="connsiteX297" fmla="*/ 75765 w 233956"/>
              <a:gd name="connsiteY297" fmla="*/ 149994 h 335238"/>
              <a:gd name="connsiteX298" fmla="*/ 74445 w 233956"/>
              <a:gd name="connsiteY298" fmla="*/ 148674 h 335238"/>
              <a:gd name="connsiteX299" fmla="*/ 71805 w 233956"/>
              <a:gd name="connsiteY299" fmla="*/ 149994 h 335238"/>
              <a:gd name="connsiteX300" fmla="*/ 71805 w 233956"/>
              <a:gd name="connsiteY300" fmla="*/ 148674 h 335238"/>
              <a:gd name="connsiteX301" fmla="*/ 74445 w 233956"/>
              <a:gd name="connsiteY301" fmla="*/ 147354 h 335238"/>
              <a:gd name="connsiteX302" fmla="*/ 74445 w 233956"/>
              <a:gd name="connsiteY302" fmla="*/ 144713 h 335238"/>
              <a:gd name="connsiteX303" fmla="*/ 70486 w 233956"/>
              <a:gd name="connsiteY303" fmla="*/ 144713 h 335238"/>
              <a:gd name="connsiteX304" fmla="*/ 69166 w 233956"/>
              <a:gd name="connsiteY304" fmla="*/ 143393 h 335238"/>
              <a:gd name="connsiteX305" fmla="*/ 73125 w 233956"/>
              <a:gd name="connsiteY305" fmla="*/ 143393 h 335238"/>
              <a:gd name="connsiteX306" fmla="*/ 73125 w 233956"/>
              <a:gd name="connsiteY306" fmla="*/ 140753 h 335238"/>
              <a:gd name="connsiteX307" fmla="*/ 69166 w 233956"/>
              <a:gd name="connsiteY307" fmla="*/ 140753 h 335238"/>
              <a:gd name="connsiteX308" fmla="*/ 67846 w 233956"/>
              <a:gd name="connsiteY308" fmla="*/ 139432 h 335238"/>
              <a:gd name="connsiteX309" fmla="*/ 71805 w 233956"/>
              <a:gd name="connsiteY309" fmla="*/ 139432 h 335238"/>
              <a:gd name="connsiteX310" fmla="*/ 71805 w 233956"/>
              <a:gd name="connsiteY310" fmla="*/ 136792 h 335238"/>
              <a:gd name="connsiteX311" fmla="*/ 67846 w 233956"/>
              <a:gd name="connsiteY311" fmla="*/ 136792 h 335238"/>
              <a:gd name="connsiteX312" fmla="*/ 67846 w 233956"/>
              <a:gd name="connsiteY312" fmla="*/ 135472 h 335238"/>
              <a:gd name="connsiteX313" fmla="*/ 71805 w 233956"/>
              <a:gd name="connsiteY313" fmla="*/ 135472 h 335238"/>
              <a:gd name="connsiteX314" fmla="*/ 70486 w 233956"/>
              <a:gd name="connsiteY314" fmla="*/ 131511 h 335238"/>
              <a:gd name="connsiteX315" fmla="*/ 66526 w 233956"/>
              <a:gd name="connsiteY315" fmla="*/ 131511 h 335238"/>
              <a:gd name="connsiteX316" fmla="*/ 66526 w 233956"/>
              <a:gd name="connsiteY316" fmla="*/ 130191 h 335238"/>
              <a:gd name="connsiteX317" fmla="*/ 70486 w 233956"/>
              <a:gd name="connsiteY317" fmla="*/ 130191 h 335238"/>
              <a:gd name="connsiteX318" fmla="*/ 69166 w 233956"/>
              <a:gd name="connsiteY318" fmla="*/ 124910 h 335238"/>
              <a:gd name="connsiteX319" fmla="*/ 66526 w 233956"/>
              <a:gd name="connsiteY319" fmla="*/ 126230 h 335238"/>
              <a:gd name="connsiteX320" fmla="*/ 66526 w 233956"/>
              <a:gd name="connsiteY320" fmla="*/ 124910 h 335238"/>
              <a:gd name="connsiteX321" fmla="*/ 69166 w 233956"/>
              <a:gd name="connsiteY321" fmla="*/ 123590 h 335238"/>
              <a:gd name="connsiteX322" fmla="*/ 67846 w 233956"/>
              <a:gd name="connsiteY322" fmla="*/ 120949 h 335238"/>
              <a:gd name="connsiteX323" fmla="*/ 65206 w 233956"/>
              <a:gd name="connsiteY323" fmla="*/ 120949 h 335238"/>
              <a:gd name="connsiteX324" fmla="*/ 65206 w 233956"/>
              <a:gd name="connsiteY324" fmla="*/ 119629 h 335238"/>
              <a:gd name="connsiteX325" fmla="*/ 67846 w 233956"/>
              <a:gd name="connsiteY325" fmla="*/ 119629 h 335238"/>
              <a:gd name="connsiteX326" fmla="*/ 66526 w 233956"/>
              <a:gd name="connsiteY326" fmla="*/ 115669 h 335238"/>
              <a:gd name="connsiteX327" fmla="*/ 63886 w 233956"/>
              <a:gd name="connsiteY327" fmla="*/ 116989 h 335238"/>
              <a:gd name="connsiteX328" fmla="*/ 62567 w 233956"/>
              <a:gd name="connsiteY328" fmla="*/ 116989 h 335238"/>
              <a:gd name="connsiteX329" fmla="*/ 66526 w 233956"/>
              <a:gd name="connsiteY329" fmla="*/ 114348 h 335238"/>
              <a:gd name="connsiteX330" fmla="*/ 65206 w 233956"/>
              <a:gd name="connsiteY330" fmla="*/ 111708 h 335238"/>
              <a:gd name="connsiteX331" fmla="*/ 62567 w 233956"/>
              <a:gd name="connsiteY331" fmla="*/ 113028 h 335238"/>
              <a:gd name="connsiteX332" fmla="*/ 62567 w 233956"/>
              <a:gd name="connsiteY332" fmla="*/ 111708 h 335238"/>
              <a:gd name="connsiteX333" fmla="*/ 65206 w 233956"/>
              <a:gd name="connsiteY333" fmla="*/ 110388 h 335238"/>
              <a:gd name="connsiteX334" fmla="*/ 65206 w 233956"/>
              <a:gd name="connsiteY334" fmla="*/ 109067 h 335238"/>
              <a:gd name="connsiteX335" fmla="*/ 61247 w 233956"/>
              <a:gd name="connsiteY335" fmla="*/ 109067 h 335238"/>
              <a:gd name="connsiteX336" fmla="*/ 61247 w 233956"/>
              <a:gd name="connsiteY336" fmla="*/ 107747 h 335238"/>
              <a:gd name="connsiteX337" fmla="*/ 65206 w 233956"/>
              <a:gd name="connsiteY337" fmla="*/ 107747 h 335238"/>
              <a:gd name="connsiteX338" fmla="*/ 63886 w 233956"/>
              <a:gd name="connsiteY338" fmla="*/ 106427 h 335238"/>
              <a:gd name="connsiteX339" fmla="*/ 62567 w 233956"/>
              <a:gd name="connsiteY339" fmla="*/ 106427 h 335238"/>
              <a:gd name="connsiteX340" fmla="*/ 62567 w 233956"/>
              <a:gd name="connsiteY340" fmla="*/ 105107 h 335238"/>
              <a:gd name="connsiteX341" fmla="*/ 63886 w 233956"/>
              <a:gd name="connsiteY341" fmla="*/ 105107 h 335238"/>
              <a:gd name="connsiteX342" fmla="*/ 63886 w 233956"/>
              <a:gd name="connsiteY342" fmla="*/ 102466 h 335238"/>
              <a:gd name="connsiteX343" fmla="*/ 59927 w 233956"/>
              <a:gd name="connsiteY343" fmla="*/ 103787 h 335238"/>
              <a:gd name="connsiteX344" fmla="*/ 59927 w 233956"/>
              <a:gd name="connsiteY344" fmla="*/ 102466 h 335238"/>
              <a:gd name="connsiteX345" fmla="*/ 63886 w 233956"/>
              <a:gd name="connsiteY345" fmla="*/ 101146 h 335238"/>
              <a:gd name="connsiteX346" fmla="*/ 62567 w 233956"/>
              <a:gd name="connsiteY346" fmla="*/ 97185 h 335238"/>
              <a:gd name="connsiteX347" fmla="*/ 58607 w 233956"/>
              <a:gd name="connsiteY347" fmla="*/ 98506 h 335238"/>
              <a:gd name="connsiteX348" fmla="*/ 58607 w 233956"/>
              <a:gd name="connsiteY348" fmla="*/ 97185 h 335238"/>
              <a:gd name="connsiteX349" fmla="*/ 62567 w 233956"/>
              <a:gd name="connsiteY349" fmla="*/ 95865 h 335238"/>
              <a:gd name="connsiteX350" fmla="*/ 62567 w 233956"/>
              <a:gd name="connsiteY350" fmla="*/ 93225 h 335238"/>
              <a:gd name="connsiteX351" fmla="*/ 58607 w 233956"/>
              <a:gd name="connsiteY351" fmla="*/ 93225 h 335238"/>
              <a:gd name="connsiteX352" fmla="*/ 58607 w 233956"/>
              <a:gd name="connsiteY352" fmla="*/ 91905 h 335238"/>
              <a:gd name="connsiteX353" fmla="*/ 61247 w 233956"/>
              <a:gd name="connsiteY353" fmla="*/ 91905 h 335238"/>
              <a:gd name="connsiteX354" fmla="*/ 61247 w 233956"/>
              <a:gd name="connsiteY354" fmla="*/ 89264 h 335238"/>
              <a:gd name="connsiteX355" fmla="*/ 58607 w 233956"/>
              <a:gd name="connsiteY355" fmla="*/ 89264 h 335238"/>
              <a:gd name="connsiteX356" fmla="*/ 58607 w 233956"/>
              <a:gd name="connsiteY356" fmla="*/ 87944 h 335238"/>
              <a:gd name="connsiteX357" fmla="*/ 61247 w 233956"/>
              <a:gd name="connsiteY357" fmla="*/ 87944 h 335238"/>
              <a:gd name="connsiteX358" fmla="*/ 61247 w 233956"/>
              <a:gd name="connsiteY358" fmla="*/ 85303 h 335238"/>
              <a:gd name="connsiteX359" fmla="*/ 57287 w 233956"/>
              <a:gd name="connsiteY359" fmla="*/ 85303 h 335238"/>
              <a:gd name="connsiteX360" fmla="*/ 57287 w 233956"/>
              <a:gd name="connsiteY360" fmla="*/ 83983 h 335238"/>
              <a:gd name="connsiteX361" fmla="*/ 61247 w 233956"/>
              <a:gd name="connsiteY361" fmla="*/ 83983 h 335238"/>
              <a:gd name="connsiteX362" fmla="*/ 59927 w 233956"/>
              <a:gd name="connsiteY362" fmla="*/ 81343 h 335238"/>
              <a:gd name="connsiteX363" fmla="*/ 57287 w 233956"/>
              <a:gd name="connsiteY363" fmla="*/ 80023 h 335238"/>
              <a:gd name="connsiteX364" fmla="*/ 57287 w 233956"/>
              <a:gd name="connsiteY364" fmla="*/ 78702 h 335238"/>
              <a:gd name="connsiteX365" fmla="*/ 59927 w 233956"/>
              <a:gd name="connsiteY365" fmla="*/ 78702 h 335238"/>
              <a:gd name="connsiteX366" fmla="*/ 59927 w 233956"/>
              <a:gd name="connsiteY366" fmla="*/ 76062 h 335238"/>
              <a:gd name="connsiteX367" fmla="*/ 55967 w 233956"/>
              <a:gd name="connsiteY367" fmla="*/ 74742 h 335238"/>
              <a:gd name="connsiteX368" fmla="*/ 57287 w 233956"/>
              <a:gd name="connsiteY368" fmla="*/ 73421 h 335238"/>
              <a:gd name="connsiteX369" fmla="*/ 59927 w 233956"/>
              <a:gd name="connsiteY369" fmla="*/ 74742 h 335238"/>
              <a:gd name="connsiteX370" fmla="*/ 59927 w 233956"/>
              <a:gd name="connsiteY370" fmla="*/ 73421 h 335238"/>
              <a:gd name="connsiteX371" fmla="*/ 58607 w 233956"/>
              <a:gd name="connsiteY371" fmla="*/ 73421 h 335238"/>
              <a:gd name="connsiteX372" fmla="*/ 55967 w 233956"/>
              <a:gd name="connsiteY372" fmla="*/ 72101 h 335238"/>
              <a:gd name="connsiteX373" fmla="*/ 55967 w 233956"/>
              <a:gd name="connsiteY373" fmla="*/ 70781 h 335238"/>
              <a:gd name="connsiteX374" fmla="*/ 58607 w 233956"/>
              <a:gd name="connsiteY374" fmla="*/ 72101 h 335238"/>
              <a:gd name="connsiteX375" fmla="*/ 58607 w 233956"/>
              <a:gd name="connsiteY375" fmla="*/ 69461 h 335238"/>
              <a:gd name="connsiteX376" fmla="*/ 55967 w 233956"/>
              <a:gd name="connsiteY376" fmla="*/ 68141 h 335238"/>
              <a:gd name="connsiteX377" fmla="*/ 55967 w 233956"/>
              <a:gd name="connsiteY377" fmla="*/ 66820 h 335238"/>
              <a:gd name="connsiteX378" fmla="*/ 58607 w 233956"/>
              <a:gd name="connsiteY378" fmla="*/ 68141 h 335238"/>
              <a:gd name="connsiteX379" fmla="*/ 58607 w 233956"/>
              <a:gd name="connsiteY379" fmla="*/ 65500 h 335238"/>
              <a:gd name="connsiteX380" fmla="*/ 55967 w 233956"/>
              <a:gd name="connsiteY380" fmla="*/ 64180 h 335238"/>
              <a:gd name="connsiteX381" fmla="*/ 55967 w 233956"/>
              <a:gd name="connsiteY381" fmla="*/ 62860 h 335238"/>
              <a:gd name="connsiteX382" fmla="*/ 58607 w 233956"/>
              <a:gd name="connsiteY382" fmla="*/ 64180 h 335238"/>
              <a:gd name="connsiteX383" fmla="*/ 58607 w 233956"/>
              <a:gd name="connsiteY383" fmla="*/ 60219 h 335238"/>
              <a:gd name="connsiteX384" fmla="*/ 55967 w 233956"/>
              <a:gd name="connsiteY384" fmla="*/ 60219 h 335238"/>
              <a:gd name="connsiteX385" fmla="*/ 55967 w 233956"/>
              <a:gd name="connsiteY385" fmla="*/ 58899 h 335238"/>
              <a:gd name="connsiteX386" fmla="*/ 58607 w 233956"/>
              <a:gd name="connsiteY386" fmla="*/ 58899 h 335238"/>
              <a:gd name="connsiteX387" fmla="*/ 58607 w 233956"/>
              <a:gd name="connsiteY387" fmla="*/ 54938 h 335238"/>
              <a:gd name="connsiteX388" fmla="*/ 55967 w 233956"/>
              <a:gd name="connsiteY388" fmla="*/ 54938 h 335238"/>
              <a:gd name="connsiteX389" fmla="*/ 55967 w 233956"/>
              <a:gd name="connsiteY389" fmla="*/ 53618 h 335238"/>
              <a:gd name="connsiteX390" fmla="*/ 58607 w 233956"/>
              <a:gd name="connsiteY390" fmla="*/ 53618 h 335238"/>
              <a:gd name="connsiteX391" fmla="*/ 58607 w 233956"/>
              <a:gd name="connsiteY391" fmla="*/ 49658 h 335238"/>
              <a:gd name="connsiteX392" fmla="*/ 54647 w 233956"/>
              <a:gd name="connsiteY392" fmla="*/ 49658 h 335238"/>
              <a:gd name="connsiteX393" fmla="*/ 55967 w 233956"/>
              <a:gd name="connsiteY393" fmla="*/ 48337 h 335238"/>
              <a:gd name="connsiteX394" fmla="*/ 58607 w 233956"/>
              <a:gd name="connsiteY394" fmla="*/ 48337 h 335238"/>
              <a:gd name="connsiteX395" fmla="*/ 59927 w 233956"/>
              <a:gd name="connsiteY395" fmla="*/ 47017 h 335238"/>
              <a:gd name="connsiteX396" fmla="*/ 55967 w 233956"/>
              <a:gd name="connsiteY396" fmla="*/ 45697 h 335238"/>
              <a:gd name="connsiteX397" fmla="*/ 55967 w 233956"/>
              <a:gd name="connsiteY397" fmla="*/ 44377 h 335238"/>
              <a:gd name="connsiteX398" fmla="*/ 59927 w 233956"/>
              <a:gd name="connsiteY398" fmla="*/ 45697 h 335238"/>
              <a:gd name="connsiteX399" fmla="*/ 59927 w 233956"/>
              <a:gd name="connsiteY399" fmla="*/ 41736 h 335238"/>
              <a:gd name="connsiteX400" fmla="*/ 57287 w 233956"/>
              <a:gd name="connsiteY400" fmla="*/ 40416 h 335238"/>
              <a:gd name="connsiteX401" fmla="*/ 57287 w 233956"/>
              <a:gd name="connsiteY401" fmla="*/ 39096 h 335238"/>
              <a:gd name="connsiteX402" fmla="*/ 59927 w 233956"/>
              <a:gd name="connsiteY402" fmla="*/ 40416 h 335238"/>
              <a:gd name="connsiteX403" fmla="*/ 61247 w 233956"/>
              <a:gd name="connsiteY403" fmla="*/ 37776 h 335238"/>
              <a:gd name="connsiteX404" fmla="*/ 57287 w 233956"/>
              <a:gd name="connsiteY404" fmla="*/ 36455 h 335238"/>
              <a:gd name="connsiteX405" fmla="*/ 58607 w 233956"/>
              <a:gd name="connsiteY405" fmla="*/ 35135 h 335238"/>
              <a:gd name="connsiteX406" fmla="*/ 61247 w 233956"/>
              <a:gd name="connsiteY406" fmla="*/ 36455 h 335238"/>
              <a:gd name="connsiteX407" fmla="*/ 61247 w 233956"/>
              <a:gd name="connsiteY407" fmla="*/ 32495 h 335238"/>
              <a:gd name="connsiteX408" fmla="*/ 58607 w 233956"/>
              <a:gd name="connsiteY408" fmla="*/ 32495 h 335238"/>
              <a:gd name="connsiteX409" fmla="*/ 59927 w 233956"/>
              <a:gd name="connsiteY409" fmla="*/ 31174 h 335238"/>
              <a:gd name="connsiteX410" fmla="*/ 62567 w 233956"/>
              <a:gd name="connsiteY410" fmla="*/ 32495 h 335238"/>
              <a:gd name="connsiteX411" fmla="*/ 62567 w 233956"/>
              <a:gd name="connsiteY411" fmla="*/ 28534 h 335238"/>
              <a:gd name="connsiteX412" fmla="*/ 63886 w 233956"/>
              <a:gd name="connsiteY412" fmla="*/ 23253 h 335238"/>
              <a:gd name="connsiteX413" fmla="*/ 61247 w 233956"/>
              <a:gd name="connsiteY413" fmla="*/ 21933 h 335238"/>
              <a:gd name="connsiteX414" fmla="*/ 61247 w 233956"/>
              <a:gd name="connsiteY414" fmla="*/ 20613 h 335238"/>
              <a:gd name="connsiteX415" fmla="*/ 65206 w 233956"/>
              <a:gd name="connsiteY415" fmla="*/ 21933 h 335238"/>
              <a:gd name="connsiteX416" fmla="*/ 65206 w 233956"/>
              <a:gd name="connsiteY416" fmla="*/ 20613 h 335238"/>
              <a:gd name="connsiteX417" fmla="*/ 62567 w 233956"/>
              <a:gd name="connsiteY417" fmla="*/ 19293 h 335238"/>
              <a:gd name="connsiteX418" fmla="*/ 62567 w 233956"/>
              <a:gd name="connsiteY418" fmla="*/ 17972 h 335238"/>
              <a:gd name="connsiteX419" fmla="*/ 66526 w 233956"/>
              <a:gd name="connsiteY419" fmla="*/ 19293 h 335238"/>
              <a:gd name="connsiteX420" fmla="*/ 67846 w 233956"/>
              <a:gd name="connsiteY420" fmla="*/ 15332 h 335238"/>
              <a:gd name="connsiteX421" fmla="*/ 63886 w 233956"/>
              <a:gd name="connsiteY421" fmla="*/ 14012 h 335238"/>
              <a:gd name="connsiteX422" fmla="*/ 65206 w 233956"/>
              <a:gd name="connsiteY422" fmla="*/ 12691 h 335238"/>
              <a:gd name="connsiteX423" fmla="*/ 67846 w 233956"/>
              <a:gd name="connsiteY423" fmla="*/ 14012 h 335238"/>
              <a:gd name="connsiteX424" fmla="*/ 69166 w 233956"/>
              <a:gd name="connsiteY424" fmla="*/ 12691 h 335238"/>
              <a:gd name="connsiteX425" fmla="*/ 66526 w 233956"/>
              <a:gd name="connsiteY425" fmla="*/ 11371 h 335238"/>
              <a:gd name="connsiteX426" fmla="*/ 66526 w 233956"/>
              <a:gd name="connsiteY426" fmla="*/ 10051 h 335238"/>
              <a:gd name="connsiteX427" fmla="*/ 70486 w 233956"/>
              <a:gd name="connsiteY427" fmla="*/ 11371 h 335238"/>
              <a:gd name="connsiteX428" fmla="*/ 73125 w 233956"/>
              <a:gd name="connsiteY428" fmla="*/ 8731 h 335238"/>
              <a:gd name="connsiteX429" fmla="*/ 53328 w 233956"/>
              <a:gd name="connsiteY429" fmla="*/ 12691 h 335238"/>
              <a:gd name="connsiteX430" fmla="*/ 34850 w 233956"/>
              <a:gd name="connsiteY430" fmla="*/ 28534 h 335238"/>
              <a:gd name="connsiteX431" fmla="*/ 26931 w 233956"/>
              <a:gd name="connsiteY431" fmla="*/ 53618 h 335238"/>
              <a:gd name="connsiteX432" fmla="*/ 26931 w 233956"/>
              <a:gd name="connsiteY432" fmla="*/ 82663 h 335238"/>
              <a:gd name="connsiteX433" fmla="*/ 37490 w 233956"/>
              <a:gd name="connsiteY433" fmla="*/ 138112 h 335238"/>
              <a:gd name="connsiteX434" fmla="*/ 50688 w 233956"/>
              <a:gd name="connsiteY434" fmla="*/ 164517 h 335238"/>
              <a:gd name="connsiteX435" fmla="*/ 62567 w 233956"/>
              <a:gd name="connsiteY435" fmla="*/ 190921 h 335238"/>
              <a:gd name="connsiteX436" fmla="*/ 87644 w 233956"/>
              <a:gd name="connsiteY436" fmla="*/ 245050 h 335238"/>
              <a:gd name="connsiteX437" fmla="*/ 82364 w 233956"/>
              <a:gd name="connsiteY437" fmla="*/ 247691 h 335238"/>
              <a:gd name="connsiteX438" fmla="*/ 82364 w 233956"/>
              <a:gd name="connsiteY438" fmla="*/ 249011 h 335238"/>
              <a:gd name="connsiteX439" fmla="*/ 81044 w 233956"/>
              <a:gd name="connsiteY439" fmla="*/ 249011 h 335238"/>
              <a:gd name="connsiteX440" fmla="*/ 82364 w 233956"/>
              <a:gd name="connsiteY440" fmla="*/ 246371 h 335238"/>
              <a:gd name="connsiteX441" fmla="*/ 81044 w 233956"/>
              <a:gd name="connsiteY441" fmla="*/ 243730 h 335238"/>
              <a:gd name="connsiteX442" fmla="*/ 81044 w 233956"/>
              <a:gd name="connsiteY442" fmla="*/ 246371 h 335238"/>
              <a:gd name="connsiteX443" fmla="*/ 79724 w 233956"/>
              <a:gd name="connsiteY443" fmla="*/ 246371 h 335238"/>
              <a:gd name="connsiteX444" fmla="*/ 79724 w 233956"/>
              <a:gd name="connsiteY444" fmla="*/ 242410 h 335238"/>
              <a:gd name="connsiteX445" fmla="*/ 78405 w 233956"/>
              <a:gd name="connsiteY445" fmla="*/ 241090 h 335238"/>
              <a:gd name="connsiteX446" fmla="*/ 78405 w 233956"/>
              <a:gd name="connsiteY446" fmla="*/ 242410 h 335238"/>
              <a:gd name="connsiteX447" fmla="*/ 77085 w 233956"/>
              <a:gd name="connsiteY447" fmla="*/ 242410 h 335238"/>
              <a:gd name="connsiteX448" fmla="*/ 78405 w 233956"/>
              <a:gd name="connsiteY448" fmla="*/ 238449 h 335238"/>
              <a:gd name="connsiteX449" fmla="*/ 77085 w 233956"/>
              <a:gd name="connsiteY449" fmla="*/ 237129 h 335238"/>
              <a:gd name="connsiteX450" fmla="*/ 75765 w 233956"/>
              <a:gd name="connsiteY450" fmla="*/ 238449 h 335238"/>
              <a:gd name="connsiteX451" fmla="*/ 74445 w 233956"/>
              <a:gd name="connsiteY451" fmla="*/ 237129 h 335238"/>
              <a:gd name="connsiteX452" fmla="*/ 75765 w 233956"/>
              <a:gd name="connsiteY452" fmla="*/ 234489 h 335238"/>
              <a:gd name="connsiteX453" fmla="*/ 74445 w 233956"/>
              <a:gd name="connsiteY453" fmla="*/ 233168 h 335238"/>
              <a:gd name="connsiteX454" fmla="*/ 74445 w 233956"/>
              <a:gd name="connsiteY454" fmla="*/ 234489 h 335238"/>
              <a:gd name="connsiteX455" fmla="*/ 73125 w 233956"/>
              <a:gd name="connsiteY455" fmla="*/ 234489 h 335238"/>
              <a:gd name="connsiteX456" fmla="*/ 74445 w 233956"/>
              <a:gd name="connsiteY456" fmla="*/ 231848 h 335238"/>
              <a:gd name="connsiteX457" fmla="*/ 73125 w 233956"/>
              <a:gd name="connsiteY457" fmla="*/ 229208 h 335238"/>
              <a:gd name="connsiteX458" fmla="*/ 71805 w 233956"/>
              <a:gd name="connsiteY458" fmla="*/ 230528 h 335238"/>
              <a:gd name="connsiteX459" fmla="*/ 70486 w 233956"/>
              <a:gd name="connsiteY459" fmla="*/ 230528 h 335238"/>
              <a:gd name="connsiteX460" fmla="*/ 71805 w 233956"/>
              <a:gd name="connsiteY460" fmla="*/ 227887 h 335238"/>
              <a:gd name="connsiteX461" fmla="*/ 71805 w 233956"/>
              <a:gd name="connsiteY461" fmla="*/ 226567 h 335238"/>
              <a:gd name="connsiteX462" fmla="*/ 70486 w 233956"/>
              <a:gd name="connsiteY462" fmla="*/ 227887 h 335238"/>
              <a:gd name="connsiteX463" fmla="*/ 69166 w 233956"/>
              <a:gd name="connsiteY463" fmla="*/ 226567 h 335238"/>
              <a:gd name="connsiteX464" fmla="*/ 70486 w 233956"/>
              <a:gd name="connsiteY464" fmla="*/ 223927 h 335238"/>
              <a:gd name="connsiteX465" fmla="*/ 69166 w 233956"/>
              <a:gd name="connsiteY465" fmla="*/ 221286 h 335238"/>
              <a:gd name="connsiteX466" fmla="*/ 69166 w 233956"/>
              <a:gd name="connsiteY466" fmla="*/ 223927 h 335238"/>
              <a:gd name="connsiteX467" fmla="*/ 67846 w 233956"/>
              <a:gd name="connsiteY467" fmla="*/ 222607 h 335238"/>
              <a:gd name="connsiteX468" fmla="*/ 69166 w 233956"/>
              <a:gd name="connsiteY468" fmla="*/ 219966 h 335238"/>
              <a:gd name="connsiteX469" fmla="*/ 67846 w 233956"/>
              <a:gd name="connsiteY469" fmla="*/ 217326 h 335238"/>
              <a:gd name="connsiteX470" fmla="*/ 66526 w 233956"/>
              <a:gd name="connsiteY470" fmla="*/ 219966 h 335238"/>
              <a:gd name="connsiteX471" fmla="*/ 65206 w 233956"/>
              <a:gd name="connsiteY471" fmla="*/ 219966 h 335238"/>
              <a:gd name="connsiteX472" fmla="*/ 66526 w 233956"/>
              <a:gd name="connsiteY472" fmla="*/ 216005 h 335238"/>
              <a:gd name="connsiteX473" fmla="*/ 65206 w 233956"/>
              <a:gd name="connsiteY473" fmla="*/ 212045 h 335238"/>
              <a:gd name="connsiteX474" fmla="*/ 63886 w 233956"/>
              <a:gd name="connsiteY474" fmla="*/ 216005 h 335238"/>
              <a:gd name="connsiteX475" fmla="*/ 62567 w 233956"/>
              <a:gd name="connsiteY475" fmla="*/ 216005 h 335238"/>
              <a:gd name="connsiteX476" fmla="*/ 63886 w 233956"/>
              <a:gd name="connsiteY476" fmla="*/ 210724 h 335238"/>
              <a:gd name="connsiteX477" fmla="*/ 63886 w 233956"/>
              <a:gd name="connsiteY477" fmla="*/ 208084 h 335238"/>
              <a:gd name="connsiteX478" fmla="*/ 61247 w 233956"/>
              <a:gd name="connsiteY478" fmla="*/ 212045 h 335238"/>
              <a:gd name="connsiteX479" fmla="*/ 59927 w 233956"/>
              <a:gd name="connsiteY479" fmla="*/ 210724 h 335238"/>
              <a:gd name="connsiteX480" fmla="*/ 62567 w 233956"/>
              <a:gd name="connsiteY480" fmla="*/ 206764 h 335238"/>
              <a:gd name="connsiteX481" fmla="*/ 61247 w 233956"/>
              <a:gd name="connsiteY481" fmla="*/ 204123 h 335238"/>
              <a:gd name="connsiteX482" fmla="*/ 61247 w 233956"/>
              <a:gd name="connsiteY482" fmla="*/ 206764 h 335238"/>
              <a:gd name="connsiteX483" fmla="*/ 59927 w 233956"/>
              <a:gd name="connsiteY483" fmla="*/ 206764 h 335238"/>
              <a:gd name="connsiteX484" fmla="*/ 61247 w 233956"/>
              <a:gd name="connsiteY484" fmla="*/ 202803 h 335238"/>
              <a:gd name="connsiteX485" fmla="*/ 59927 w 233956"/>
              <a:gd name="connsiteY485" fmla="*/ 200163 h 335238"/>
              <a:gd name="connsiteX486" fmla="*/ 58607 w 233956"/>
              <a:gd name="connsiteY486" fmla="*/ 202803 h 335238"/>
              <a:gd name="connsiteX487" fmla="*/ 57287 w 233956"/>
              <a:gd name="connsiteY487" fmla="*/ 202803 h 335238"/>
              <a:gd name="connsiteX488" fmla="*/ 59927 w 233956"/>
              <a:gd name="connsiteY488" fmla="*/ 198842 h 335238"/>
              <a:gd name="connsiteX489" fmla="*/ 58607 w 233956"/>
              <a:gd name="connsiteY489" fmla="*/ 196202 h 335238"/>
              <a:gd name="connsiteX490" fmla="*/ 55967 w 233956"/>
              <a:gd name="connsiteY490" fmla="*/ 197522 h 335238"/>
              <a:gd name="connsiteX491" fmla="*/ 55967 w 233956"/>
              <a:gd name="connsiteY491" fmla="*/ 196202 h 335238"/>
              <a:gd name="connsiteX492" fmla="*/ 57287 w 233956"/>
              <a:gd name="connsiteY492" fmla="*/ 194882 h 335238"/>
              <a:gd name="connsiteX493" fmla="*/ 55967 w 233956"/>
              <a:gd name="connsiteY493" fmla="*/ 190921 h 335238"/>
              <a:gd name="connsiteX494" fmla="*/ 54647 w 233956"/>
              <a:gd name="connsiteY494" fmla="*/ 193561 h 335238"/>
              <a:gd name="connsiteX495" fmla="*/ 53328 w 233956"/>
              <a:gd name="connsiteY495" fmla="*/ 192241 h 335238"/>
              <a:gd name="connsiteX496" fmla="*/ 55967 w 233956"/>
              <a:gd name="connsiteY496" fmla="*/ 189601 h 335238"/>
              <a:gd name="connsiteX497" fmla="*/ 54647 w 233956"/>
              <a:gd name="connsiteY497" fmla="*/ 186960 h 335238"/>
              <a:gd name="connsiteX498" fmla="*/ 53328 w 233956"/>
              <a:gd name="connsiteY498" fmla="*/ 189601 h 335238"/>
              <a:gd name="connsiteX499" fmla="*/ 52008 w 233956"/>
              <a:gd name="connsiteY499" fmla="*/ 189601 h 335238"/>
              <a:gd name="connsiteX500" fmla="*/ 53328 w 233956"/>
              <a:gd name="connsiteY500" fmla="*/ 185640 h 335238"/>
              <a:gd name="connsiteX501" fmla="*/ 53328 w 233956"/>
              <a:gd name="connsiteY501" fmla="*/ 184320 h 335238"/>
              <a:gd name="connsiteX502" fmla="*/ 50688 w 233956"/>
              <a:gd name="connsiteY502" fmla="*/ 185640 h 335238"/>
              <a:gd name="connsiteX503" fmla="*/ 49368 w 233956"/>
              <a:gd name="connsiteY503" fmla="*/ 185640 h 335238"/>
              <a:gd name="connsiteX504" fmla="*/ 53328 w 233956"/>
              <a:gd name="connsiteY504" fmla="*/ 183000 h 335238"/>
              <a:gd name="connsiteX505" fmla="*/ 52008 w 233956"/>
              <a:gd name="connsiteY505" fmla="*/ 180359 h 335238"/>
              <a:gd name="connsiteX506" fmla="*/ 50688 w 233956"/>
              <a:gd name="connsiteY506" fmla="*/ 183000 h 335238"/>
              <a:gd name="connsiteX507" fmla="*/ 49368 w 233956"/>
              <a:gd name="connsiteY507" fmla="*/ 181679 h 335238"/>
              <a:gd name="connsiteX508" fmla="*/ 52008 w 233956"/>
              <a:gd name="connsiteY508" fmla="*/ 179039 h 335238"/>
              <a:gd name="connsiteX509" fmla="*/ 50688 w 233956"/>
              <a:gd name="connsiteY509" fmla="*/ 177719 h 335238"/>
              <a:gd name="connsiteX510" fmla="*/ 48048 w 233956"/>
              <a:gd name="connsiteY510" fmla="*/ 179039 h 335238"/>
              <a:gd name="connsiteX511" fmla="*/ 46728 w 233956"/>
              <a:gd name="connsiteY511" fmla="*/ 177719 h 335238"/>
              <a:gd name="connsiteX512" fmla="*/ 49368 w 233956"/>
              <a:gd name="connsiteY512" fmla="*/ 176399 h 335238"/>
              <a:gd name="connsiteX513" fmla="*/ 49368 w 233956"/>
              <a:gd name="connsiteY513" fmla="*/ 173758 h 335238"/>
              <a:gd name="connsiteX514" fmla="*/ 45409 w 233956"/>
              <a:gd name="connsiteY514" fmla="*/ 176399 h 335238"/>
              <a:gd name="connsiteX515" fmla="*/ 45409 w 233956"/>
              <a:gd name="connsiteY515" fmla="*/ 175078 h 335238"/>
              <a:gd name="connsiteX516" fmla="*/ 48048 w 233956"/>
              <a:gd name="connsiteY516" fmla="*/ 172438 h 335238"/>
              <a:gd name="connsiteX517" fmla="*/ 46728 w 233956"/>
              <a:gd name="connsiteY517" fmla="*/ 169798 h 335238"/>
              <a:gd name="connsiteX518" fmla="*/ 45409 w 233956"/>
              <a:gd name="connsiteY518" fmla="*/ 165837 h 335238"/>
              <a:gd name="connsiteX519" fmla="*/ 42769 w 233956"/>
              <a:gd name="connsiteY519" fmla="*/ 167157 h 335238"/>
              <a:gd name="connsiteX520" fmla="*/ 41449 w 233956"/>
              <a:gd name="connsiteY520" fmla="*/ 167157 h 335238"/>
              <a:gd name="connsiteX521" fmla="*/ 44089 w 233956"/>
              <a:gd name="connsiteY521" fmla="*/ 164517 h 335238"/>
              <a:gd name="connsiteX522" fmla="*/ 42769 w 233956"/>
              <a:gd name="connsiteY522" fmla="*/ 161876 h 335238"/>
              <a:gd name="connsiteX523" fmla="*/ 41449 w 233956"/>
              <a:gd name="connsiteY523" fmla="*/ 163196 h 335238"/>
              <a:gd name="connsiteX524" fmla="*/ 40129 w 233956"/>
              <a:gd name="connsiteY524" fmla="*/ 161876 h 335238"/>
              <a:gd name="connsiteX525" fmla="*/ 42769 w 233956"/>
              <a:gd name="connsiteY525" fmla="*/ 160556 h 335238"/>
              <a:gd name="connsiteX526" fmla="*/ 41449 w 233956"/>
              <a:gd name="connsiteY526" fmla="*/ 159236 h 335238"/>
              <a:gd name="connsiteX527" fmla="*/ 38809 w 233956"/>
              <a:gd name="connsiteY527" fmla="*/ 160556 h 335238"/>
              <a:gd name="connsiteX528" fmla="*/ 37490 w 233956"/>
              <a:gd name="connsiteY528" fmla="*/ 160556 h 335238"/>
              <a:gd name="connsiteX529" fmla="*/ 41449 w 233956"/>
              <a:gd name="connsiteY529" fmla="*/ 157916 h 335238"/>
              <a:gd name="connsiteX530" fmla="*/ 40129 w 233956"/>
              <a:gd name="connsiteY530" fmla="*/ 155275 h 335238"/>
              <a:gd name="connsiteX531" fmla="*/ 37490 w 233956"/>
              <a:gd name="connsiteY531" fmla="*/ 156595 h 335238"/>
              <a:gd name="connsiteX532" fmla="*/ 36170 w 233956"/>
              <a:gd name="connsiteY532" fmla="*/ 156595 h 335238"/>
              <a:gd name="connsiteX533" fmla="*/ 38809 w 233956"/>
              <a:gd name="connsiteY533" fmla="*/ 153955 h 335238"/>
              <a:gd name="connsiteX534" fmla="*/ 37490 w 233956"/>
              <a:gd name="connsiteY534" fmla="*/ 152635 h 335238"/>
              <a:gd name="connsiteX535" fmla="*/ 36170 w 233956"/>
              <a:gd name="connsiteY535" fmla="*/ 153955 h 335238"/>
              <a:gd name="connsiteX536" fmla="*/ 36170 w 233956"/>
              <a:gd name="connsiteY536" fmla="*/ 152635 h 335238"/>
              <a:gd name="connsiteX537" fmla="*/ 37490 w 233956"/>
              <a:gd name="connsiteY537" fmla="*/ 151314 h 335238"/>
              <a:gd name="connsiteX538" fmla="*/ 36170 w 233956"/>
              <a:gd name="connsiteY538" fmla="*/ 147354 h 335238"/>
              <a:gd name="connsiteX539" fmla="*/ 34850 w 233956"/>
              <a:gd name="connsiteY539" fmla="*/ 144713 h 335238"/>
              <a:gd name="connsiteX540" fmla="*/ 33530 w 233956"/>
              <a:gd name="connsiteY540" fmla="*/ 142073 h 335238"/>
              <a:gd name="connsiteX541" fmla="*/ 32210 w 233956"/>
              <a:gd name="connsiteY541" fmla="*/ 143393 h 335238"/>
              <a:gd name="connsiteX542" fmla="*/ 30890 w 233956"/>
              <a:gd name="connsiteY542" fmla="*/ 142073 h 335238"/>
              <a:gd name="connsiteX543" fmla="*/ 33530 w 233956"/>
              <a:gd name="connsiteY543" fmla="*/ 140753 h 335238"/>
              <a:gd name="connsiteX544" fmla="*/ 32210 w 233956"/>
              <a:gd name="connsiteY544" fmla="*/ 136792 h 335238"/>
              <a:gd name="connsiteX545" fmla="*/ 29570 w 233956"/>
              <a:gd name="connsiteY545" fmla="*/ 139432 h 335238"/>
              <a:gd name="connsiteX546" fmla="*/ 28251 w 233956"/>
              <a:gd name="connsiteY546" fmla="*/ 138112 h 335238"/>
              <a:gd name="connsiteX547" fmla="*/ 32210 w 233956"/>
              <a:gd name="connsiteY547" fmla="*/ 135472 h 335238"/>
              <a:gd name="connsiteX548" fmla="*/ 30890 w 233956"/>
              <a:gd name="connsiteY548" fmla="*/ 134152 h 335238"/>
              <a:gd name="connsiteX549" fmla="*/ 28251 w 233956"/>
              <a:gd name="connsiteY549" fmla="*/ 135472 h 335238"/>
              <a:gd name="connsiteX550" fmla="*/ 30890 w 233956"/>
              <a:gd name="connsiteY550" fmla="*/ 132831 h 335238"/>
              <a:gd name="connsiteX551" fmla="*/ 29570 w 233956"/>
              <a:gd name="connsiteY551" fmla="*/ 128871 h 335238"/>
              <a:gd name="connsiteX552" fmla="*/ 25611 w 233956"/>
              <a:gd name="connsiteY552" fmla="*/ 130191 h 335238"/>
              <a:gd name="connsiteX553" fmla="*/ 29570 w 233956"/>
              <a:gd name="connsiteY553" fmla="*/ 127550 h 335238"/>
              <a:gd name="connsiteX554" fmla="*/ 28251 w 233956"/>
              <a:gd name="connsiteY554" fmla="*/ 124910 h 335238"/>
              <a:gd name="connsiteX555" fmla="*/ 25611 w 233956"/>
              <a:gd name="connsiteY555" fmla="*/ 126230 h 335238"/>
              <a:gd name="connsiteX556" fmla="*/ 25611 w 233956"/>
              <a:gd name="connsiteY556" fmla="*/ 124910 h 335238"/>
              <a:gd name="connsiteX557" fmla="*/ 28251 w 233956"/>
              <a:gd name="connsiteY557" fmla="*/ 123590 h 335238"/>
              <a:gd name="connsiteX558" fmla="*/ 26931 w 233956"/>
              <a:gd name="connsiteY558" fmla="*/ 120949 h 335238"/>
              <a:gd name="connsiteX559" fmla="*/ 24291 w 233956"/>
              <a:gd name="connsiteY559" fmla="*/ 122270 h 335238"/>
              <a:gd name="connsiteX560" fmla="*/ 24291 w 233956"/>
              <a:gd name="connsiteY560" fmla="*/ 120949 h 335238"/>
              <a:gd name="connsiteX561" fmla="*/ 26931 w 233956"/>
              <a:gd name="connsiteY561" fmla="*/ 119629 h 335238"/>
              <a:gd name="connsiteX562" fmla="*/ 25611 w 233956"/>
              <a:gd name="connsiteY562" fmla="*/ 116989 h 335238"/>
              <a:gd name="connsiteX563" fmla="*/ 24291 w 233956"/>
              <a:gd name="connsiteY563" fmla="*/ 118309 h 335238"/>
              <a:gd name="connsiteX564" fmla="*/ 22971 w 233956"/>
              <a:gd name="connsiteY564" fmla="*/ 116989 h 335238"/>
              <a:gd name="connsiteX565" fmla="*/ 25611 w 233956"/>
              <a:gd name="connsiteY565" fmla="*/ 115669 h 335238"/>
              <a:gd name="connsiteX566" fmla="*/ 25611 w 233956"/>
              <a:gd name="connsiteY566" fmla="*/ 111708 h 335238"/>
              <a:gd name="connsiteX567" fmla="*/ 22971 w 233956"/>
              <a:gd name="connsiteY567" fmla="*/ 113028 h 335238"/>
              <a:gd name="connsiteX568" fmla="*/ 21651 w 233956"/>
              <a:gd name="connsiteY568" fmla="*/ 113028 h 335238"/>
              <a:gd name="connsiteX569" fmla="*/ 24291 w 233956"/>
              <a:gd name="connsiteY569" fmla="*/ 110388 h 335238"/>
              <a:gd name="connsiteX570" fmla="*/ 24291 w 233956"/>
              <a:gd name="connsiteY570" fmla="*/ 107747 h 335238"/>
              <a:gd name="connsiteX571" fmla="*/ 21651 w 233956"/>
              <a:gd name="connsiteY571" fmla="*/ 109067 h 335238"/>
              <a:gd name="connsiteX572" fmla="*/ 20332 w 233956"/>
              <a:gd name="connsiteY572" fmla="*/ 107747 h 335238"/>
              <a:gd name="connsiteX573" fmla="*/ 24291 w 233956"/>
              <a:gd name="connsiteY573" fmla="*/ 106427 h 335238"/>
              <a:gd name="connsiteX574" fmla="*/ 24291 w 233956"/>
              <a:gd name="connsiteY574" fmla="*/ 103787 h 335238"/>
              <a:gd name="connsiteX575" fmla="*/ 21651 w 233956"/>
              <a:gd name="connsiteY575" fmla="*/ 105107 h 335238"/>
              <a:gd name="connsiteX576" fmla="*/ 20332 w 233956"/>
              <a:gd name="connsiteY576" fmla="*/ 103787 h 335238"/>
              <a:gd name="connsiteX577" fmla="*/ 22971 w 233956"/>
              <a:gd name="connsiteY577" fmla="*/ 102466 h 335238"/>
              <a:gd name="connsiteX578" fmla="*/ 22971 w 233956"/>
              <a:gd name="connsiteY578" fmla="*/ 99826 h 335238"/>
              <a:gd name="connsiteX579" fmla="*/ 21651 w 233956"/>
              <a:gd name="connsiteY579" fmla="*/ 99826 h 335238"/>
              <a:gd name="connsiteX580" fmla="*/ 20332 w 233956"/>
              <a:gd name="connsiteY580" fmla="*/ 99826 h 335238"/>
              <a:gd name="connsiteX581" fmla="*/ 22971 w 233956"/>
              <a:gd name="connsiteY581" fmla="*/ 98506 h 335238"/>
              <a:gd name="connsiteX582" fmla="*/ 22971 w 233956"/>
              <a:gd name="connsiteY582" fmla="*/ 94545 h 335238"/>
              <a:gd name="connsiteX583" fmla="*/ 20332 w 233956"/>
              <a:gd name="connsiteY583" fmla="*/ 95865 h 335238"/>
              <a:gd name="connsiteX584" fmla="*/ 19012 w 233956"/>
              <a:gd name="connsiteY584" fmla="*/ 94545 h 335238"/>
              <a:gd name="connsiteX585" fmla="*/ 21651 w 233956"/>
              <a:gd name="connsiteY585" fmla="*/ 93225 h 335238"/>
              <a:gd name="connsiteX586" fmla="*/ 21651 w 233956"/>
              <a:gd name="connsiteY586" fmla="*/ 89264 h 335238"/>
              <a:gd name="connsiteX587" fmla="*/ 19012 w 233956"/>
              <a:gd name="connsiteY587" fmla="*/ 91905 h 335238"/>
              <a:gd name="connsiteX588" fmla="*/ 17692 w 233956"/>
              <a:gd name="connsiteY588" fmla="*/ 90584 h 335238"/>
              <a:gd name="connsiteX589" fmla="*/ 21651 w 233956"/>
              <a:gd name="connsiteY589" fmla="*/ 87944 h 335238"/>
              <a:gd name="connsiteX590" fmla="*/ 21651 w 233956"/>
              <a:gd name="connsiteY590" fmla="*/ 85303 h 335238"/>
              <a:gd name="connsiteX591" fmla="*/ 17692 w 233956"/>
              <a:gd name="connsiteY591" fmla="*/ 87944 h 335238"/>
              <a:gd name="connsiteX592" fmla="*/ 17692 w 233956"/>
              <a:gd name="connsiteY592" fmla="*/ 86624 h 335238"/>
              <a:gd name="connsiteX593" fmla="*/ 21651 w 233956"/>
              <a:gd name="connsiteY593" fmla="*/ 83983 h 335238"/>
              <a:gd name="connsiteX594" fmla="*/ 21651 w 233956"/>
              <a:gd name="connsiteY594" fmla="*/ 81343 h 335238"/>
              <a:gd name="connsiteX595" fmla="*/ 17692 w 233956"/>
              <a:gd name="connsiteY595" fmla="*/ 83983 h 335238"/>
              <a:gd name="connsiteX596" fmla="*/ 17692 w 233956"/>
              <a:gd name="connsiteY596" fmla="*/ 82663 h 335238"/>
              <a:gd name="connsiteX597" fmla="*/ 21651 w 233956"/>
              <a:gd name="connsiteY597" fmla="*/ 80023 h 335238"/>
              <a:gd name="connsiteX598" fmla="*/ 20332 w 233956"/>
              <a:gd name="connsiteY598" fmla="*/ 77382 h 335238"/>
              <a:gd name="connsiteX599" fmla="*/ 17692 w 233956"/>
              <a:gd name="connsiteY599" fmla="*/ 78702 h 335238"/>
              <a:gd name="connsiteX600" fmla="*/ 17692 w 233956"/>
              <a:gd name="connsiteY600" fmla="*/ 77382 h 335238"/>
              <a:gd name="connsiteX601" fmla="*/ 20332 w 233956"/>
              <a:gd name="connsiteY601" fmla="*/ 76062 h 335238"/>
              <a:gd name="connsiteX602" fmla="*/ 20332 w 233956"/>
              <a:gd name="connsiteY602" fmla="*/ 73421 h 335238"/>
              <a:gd name="connsiteX603" fmla="*/ 17692 w 233956"/>
              <a:gd name="connsiteY603" fmla="*/ 74742 h 335238"/>
              <a:gd name="connsiteX604" fmla="*/ 17692 w 233956"/>
              <a:gd name="connsiteY604" fmla="*/ 73421 h 335238"/>
              <a:gd name="connsiteX605" fmla="*/ 20332 w 233956"/>
              <a:gd name="connsiteY605" fmla="*/ 70781 h 335238"/>
              <a:gd name="connsiteX606" fmla="*/ 20332 w 233956"/>
              <a:gd name="connsiteY606" fmla="*/ 68141 h 335238"/>
              <a:gd name="connsiteX607" fmla="*/ 17692 w 233956"/>
              <a:gd name="connsiteY607" fmla="*/ 69461 h 335238"/>
              <a:gd name="connsiteX608" fmla="*/ 17692 w 233956"/>
              <a:gd name="connsiteY608" fmla="*/ 68141 h 335238"/>
              <a:gd name="connsiteX609" fmla="*/ 20332 w 233956"/>
              <a:gd name="connsiteY609" fmla="*/ 66820 h 335238"/>
              <a:gd name="connsiteX610" fmla="*/ 20332 w 233956"/>
              <a:gd name="connsiteY610" fmla="*/ 62860 h 335238"/>
              <a:gd name="connsiteX611" fmla="*/ 17692 w 233956"/>
              <a:gd name="connsiteY611" fmla="*/ 64180 h 335238"/>
              <a:gd name="connsiteX612" fmla="*/ 17692 w 233956"/>
              <a:gd name="connsiteY612" fmla="*/ 62860 h 335238"/>
              <a:gd name="connsiteX613" fmla="*/ 20332 w 233956"/>
              <a:gd name="connsiteY613" fmla="*/ 60219 h 335238"/>
              <a:gd name="connsiteX614" fmla="*/ 20332 w 233956"/>
              <a:gd name="connsiteY614" fmla="*/ 58899 h 335238"/>
              <a:gd name="connsiteX615" fmla="*/ 17692 w 233956"/>
              <a:gd name="connsiteY615" fmla="*/ 61540 h 335238"/>
              <a:gd name="connsiteX616" fmla="*/ 16372 w 233956"/>
              <a:gd name="connsiteY616" fmla="*/ 60219 h 335238"/>
              <a:gd name="connsiteX617" fmla="*/ 20332 w 233956"/>
              <a:gd name="connsiteY617" fmla="*/ 57579 h 335238"/>
              <a:gd name="connsiteX618" fmla="*/ 21651 w 233956"/>
              <a:gd name="connsiteY618" fmla="*/ 54938 h 335238"/>
              <a:gd name="connsiteX619" fmla="*/ 16372 w 233956"/>
              <a:gd name="connsiteY619" fmla="*/ 56259 h 335238"/>
              <a:gd name="connsiteX620" fmla="*/ 16372 w 233956"/>
              <a:gd name="connsiteY620" fmla="*/ 55888 h 335238"/>
              <a:gd name="connsiteX621" fmla="*/ 16930 w 233956"/>
              <a:gd name="connsiteY621" fmla="*/ 54799 h 335238"/>
              <a:gd name="connsiteX622" fmla="*/ 21651 w 233956"/>
              <a:gd name="connsiteY622" fmla="*/ 53618 h 335238"/>
              <a:gd name="connsiteX623" fmla="*/ 21651 w 233956"/>
              <a:gd name="connsiteY623" fmla="*/ 52298 h 335238"/>
              <a:gd name="connsiteX624" fmla="*/ 21651 w 233956"/>
              <a:gd name="connsiteY624" fmla="*/ 50978 h 335238"/>
              <a:gd name="connsiteX625" fmla="*/ 18317 w 233956"/>
              <a:gd name="connsiteY625" fmla="*/ 52090 h 335238"/>
              <a:gd name="connsiteX626" fmla="*/ 19131 w 233956"/>
              <a:gd name="connsiteY626" fmla="*/ 50498 h 335238"/>
              <a:gd name="connsiteX627" fmla="*/ 21651 w 233956"/>
              <a:gd name="connsiteY627" fmla="*/ 49658 h 335238"/>
              <a:gd name="connsiteX628" fmla="*/ 21651 w 233956"/>
              <a:gd name="connsiteY628" fmla="*/ 48337 h 335238"/>
              <a:gd name="connsiteX629" fmla="*/ 20332 w 233956"/>
              <a:gd name="connsiteY629" fmla="*/ 48337 h 335238"/>
              <a:gd name="connsiteX630" fmla="*/ 20332 w 233956"/>
              <a:gd name="connsiteY630" fmla="*/ 48152 h 335238"/>
              <a:gd name="connsiteX631" fmla="*/ 20913 w 233956"/>
              <a:gd name="connsiteY631" fmla="*/ 47017 h 335238"/>
              <a:gd name="connsiteX632" fmla="*/ 22971 w 233956"/>
              <a:gd name="connsiteY632" fmla="*/ 47017 h 335238"/>
              <a:gd name="connsiteX633" fmla="*/ 24291 w 233956"/>
              <a:gd name="connsiteY633" fmla="*/ 40416 h 335238"/>
              <a:gd name="connsiteX634" fmla="*/ 20913 w 233956"/>
              <a:gd name="connsiteY634" fmla="*/ 47017 h 335238"/>
              <a:gd name="connsiteX635" fmla="*/ 20332 w 233956"/>
              <a:gd name="connsiteY635" fmla="*/ 47017 h 335238"/>
              <a:gd name="connsiteX636" fmla="*/ 20332 w 233956"/>
              <a:gd name="connsiteY636" fmla="*/ 48152 h 335238"/>
              <a:gd name="connsiteX637" fmla="*/ 19131 w 233956"/>
              <a:gd name="connsiteY637" fmla="*/ 50498 h 335238"/>
              <a:gd name="connsiteX638" fmla="*/ 17692 w 233956"/>
              <a:gd name="connsiteY638" fmla="*/ 50978 h 335238"/>
              <a:gd name="connsiteX639" fmla="*/ 17692 w 233956"/>
              <a:gd name="connsiteY639" fmla="*/ 52298 h 335238"/>
              <a:gd name="connsiteX640" fmla="*/ 18317 w 233956"/>
              <a:gd name="connsiteY640" fmla="*/ 52090 h 335238"/>
              <a:gd name="connsiteX641" fmla="*/ 16930 w 233956"/>
              <a:gd name="connsiteY641" fmla="*/ 54799 h 335238"/>
              <a:gd name="connsiteX642" fmla="*/ 16372 w 233956"/>
              <a:gd name="connsiteY642" fmla="*/ 54938 h 335238"/>
              <a:gd name="connsiteX643" fmla="*/ 16372 w 233956"/>
              <a:gd name="connsiteY643" fmla="*/ 55888 h 335238"/>
              <a:gd name="connsiteX644" fmla="*/ 6638 w 233956"/>
              <a:gd name="connsiteY644" fmla="*/ 74907 h 335238"/>
              <a:gd name="connsiteX645" fmla="*/ 5813 w 233956"/>
              <a:gd name="connsiteY645" fmla="*/ 114348 h 335238"/>
              <a:gd name="connsiteX646" fmla="*/ 25611 w 233956"/>
              <a:gd name="connsiteY646" fmla="*/ 161876 h 335238"/>
              <a:gd name="connsiteX647" fmla="*/ 54647 w 233956"/>
              <a:gd name="connsiteY647" fmla="*/ 206764 h 335238"/>
              <a:gd name="connsiteX648" fmla="*/ 83684 w 233956"/>
              <a:gd name="connsiteY648" fmla="*/ 256932 h 335238"/>
              <a:gd name="connsiteX649" fmla="*/ 136478 w 233956"/>
              <a:gd name="connsiteY649" fmla="*/ 260893 h 335238"/>
              <a:gd name="connsiteX650" fmla="*/ 137798 w 233956"/>
              <a:gd name="connsiteY650" fmla="*/ 262213 h 335238"/>
              <a:gd name="connsiteX651" fmla="*/ 172114 w 233956"/>
              <a:gd name="connsiteY651" fmla="*/ 216005 h 335238"/>
              <a:gd name="connsiteX652" fmla="*/ 205110 w 233956"/>
              <a:gd name="connsiteY652" fmla="*/ 164517 h 335238"/>
              <a:gd name="connsiteX653" fmla="*/ 226228 w 233956"/>
              <a:gd name="connsiteY653" fmla="*/ 114348 h 335238"/>
              <a:gd name="connsiteX654" fmla="*/ 223588 w 233956"/>
              <a:gd name="connsiteY654" fmla="*/ 70781 h 335238"/>
              <a:gd name="connsiteX655" fmla="*/ 211709 w 233956"/>
              <a:gd name="connsiteY655" fmla="*/ 53618 h 335238"/>
              <a:gd name="connsiteX656" fmla="*/ 202470 w 233956"/>
              <a:gd name="connsiteY656" fmla="*/ 45697 h 335238"/>
              <a:gd name="connsiteX657" fmla="*/ 197191 w 233956"/>
              <a:gd name="connsiteY657" fmla="*/ 43056 h 335238"/>
              <a:gd name="connsiteX658" fmla="*/ 201151 w 233956"/>
              <a:gd name="connsiteY658" fmla="*/ 49658 h 335238"/>
              <a:gd name="connsiteX659" fmla="*/ 201151 w 233956"/>
              <a:gd name="connsiteY659" fmla="*/ 50978 h 335238"/>
              <a:gd name="connsiteX660" fmla="*/ 202470 w 233956"/>
              <a:gd name="connsiteY660" fmla="*/ 49658 h 335238"/>
              <a:gd name="connsiteX661" fmla="*/ 203790 w 233956"/>
              <a:gd name="connsiteY661" fmla="*/ 50978 h 335238"/>
              <a:gd name="connsiteX662" fmla="*/ 202470 w 233956"/>
              <a:gd name="connsiteY662" fmla="*/ 52298 h 335238"/>
              <a:gd name="connsiteX663" fmla="*/ 203790 w 233956"/>
              <a:gd name="connsiteY663" fmla="*/ 57579 h 335238"/>
              <a:gd name="connsiteX664" fmla="*/ 203790 w 233956"/>
              <a:gd name="connsiteY664" fmla="*/ 56259 h 335238"/>
              <a:gd name="connsiteX665" fmla="*/ 205110 w 233956"/>
              <a:gd name="connsiteY665" fmla="*/ 57579 h 335238"/>
              <a:gd name="connsiteX666" fmla="*/ 203790 w 233956"/>
              <a:gd name="connsiteY666" fmla="*/ 58899 h 335238"/>
              <a:gd name="connsiteX667" fmla="*/ 205110 w 233956"/>
              <a:gd name="connsiteY667" fmla="*/ 61540 h 335238"/>
              <a:gd name="connsiteX668" fmla="*/ 206430 w 233956"/>
              <a:gd name="connsiteY668" fmla="*/ 60219 h 335238"/>
              <a:gd name="connsiteX669" fmla="*/ 207750 w 233956"/>
              <a:gd name="connsiteY669" fmla="*/ 61540 h 335238"/>
              <a:gd name="connsiteX670" fmla="*/ 205110 w 233956"/>
              <a:gd name="connsiteY670" fmla="*/ 62860 h 335238"/>
              <a:gd name="connsiteX671" fmla="*/ 206430 w 233956"/>
              <a:gd name="connsiteY671" fmla="*/ 64180 h 335238"/>
              <a:gd name="connsiteX672" fmla="*/ 207750 w 233956"/>
              <a:gd name="connsiteY672" fmla="*/ 62860 h 335238"/>
              <a:gd name="connsiteX673" fmla="*/ 207750 w 233956"/>
              <a:gd name="connsiteY673" fmla="*/ 64180 h 335238"/>
              <a:gd name="connsiteX674" fmla="*/ 206430 w 233956"/>
              <a:gd name="connsiteY674" fmla="*/ 65500 h 335238"/>
              <a:gd name="connsiteX675" fmla="*/ 206430 w 233956"/>
              <a:gd name="connsiteY675" fmla="*/ 68141 h 335238"/>
              <a:gd name="connsiteX676" fmla="*/ 209070 w 233956"/>
              <a:gd name="connsiteY676" fmla="*/ 66820 h 335238"/>
              <a:gd name="connsiteX677" fmla="*/ 210389 w 233956"/>
              <a:gd name="connsiteY677" fmla="*/ 66820 h 335238"/>
              <a:gd name="connsiteX678" fmla="*/ 207750 w 233956"/>
              <a:gd name="connsiteY678" fmla="*/ 70781 h 335238"/>
              <a:gd name="connsiteX679" fmla="*/ 207750 w 233956"/>
              <a:gd name="connsiteY679" fmla="*/ 73421 h 335238"/>
              <a:gd name="connsiteX680" fmla="*/ 210389 w 233956"/>
              <a:gd name="connsiteY680" fmla="*/ 72101 h 335238"/>
              <a:gd name="connsiteX681" fmla="*/ 207750 w 233956"/>
              <a:gd name="connsiteY681" fmla="*/ 76062 h 335238"/>
              <a:gd name="connsiteX682" fmla="*/ 207750 w 233956"/>
              <a:gd name="connsiteY682" fmla="*/ 77382 h 335238"/>
              <a:gd name="connsiteX683" fmla="*/ 211709 w 233956"/>
              <a:gd name="connsiteY683" fmla="*/ 74742 h 335238"/>
              <a:gd name="connsiteX684" fmla="*/ 211709 w 233956"/>
              <a:gd name="connsiteY684" fmla="*/ 76062 h 335238"/>
              <a:gd name="connsiteX685" fmla="*/ 207750 w 233956"/>
              <a:gd name="connsiteY685" fmla="*/ 78702 h 335238"/>
              <a:gd name="connsiteX686" fmla="*/ 209070 w 233956"/>
              <a:gd name="connsiteY686" fmla="*/ 81343 h 335238"/>
              <a:gd name="connsiteX687" fmla="*/ 210389 w 233956"/>
              <a:gd name="connsiteY687" fmla="*/ 78702 h 335238"/>
              <a:gd name="connsiteX688" fmla="*/ 211709 w 233956"/>
              <a:gd name="connsiteY688" fmla="*/ 80023 h 335238"/>
              <a:gd name="connsiteX689" fmla="*/ 209070 w 233956"/>
              <a:gd name="connsiteY689" fmla="*/ 82663 h 335238"/>
              <a:gd name="connsiteX690" fmla="*/ 209070 w 233956"/>
              <a:gd name="connsiteY690" fmla="*/ 85303 h 335238"/>
              <a:gd name="connsiteX691" fmla="*/ 211709 w 233956"/>
              <a:gd name="connsiteY691" fmla="*/ 82663 h 335238"/>
              <a:gd name="connsiteX692" fmla="*/ 213029 w 233956"/>
              <a:gd name="connsiteY692" fmla="*/ 83983 h 335238"/>
              <a:gd name="connsiteX693" fmla="*/ 209070 w 233956"/>
              <a:gd name="connsiteY693" fmla="*/ 86624 h 335238"/>
              <a:gd name="connsiteX694" fmla="*/ 209070 w 233956"/>
              <a:gd name="connsiteY694" fmla="*/ 87944 h 335238"/>
              <a:gd name="connsiteX695" fmla="*/ 214349 w 233956"/>
              <a:gd name="connsiteY695" fmla="*/ 87944 h 335238"/>
              <a:gd name="connsiteX696" fmla="*/ 214349 w 233956"/>
              <a:gd name="connsiteY696" fmla="*/ 89264 h 335238"/>
              <a:gd name="connsiteX697" fmla="*/ 209070 w 233956"/>
              <a:gd name="connsiteY697" fmla="*/ 89264 h 335238"/>
              <a:gd name="connsiteX698" fmla="*/ 209070 w 233956"/>
              <a:gd name="connsiteY698" fmla="*/ 90584 h 335238"/>
              <a:gd name="connsiteX699" fmla="*/ 213029 w 233956"/>
              <a:gd name="connsiteY699" fmla="*/ 91905 h 335238"/>
              <a:gd name="connsiteX700" fmla="*/ 213029 w 233956"/>
              <a:gd name="connsiteY700" fmla="*/ 93225 h 335238"/>
              <a:gd name="connsiteX701" fmla="*/ 209070 w 233956"/>
              <a:gd name="connsiteY701" fmla="*/ 91905 h 335238"/>
              <a:gd name="connsiteX702" fmla="*/ 209070 w 233956"/>
              <a:gd name="connsiteY702" fmla="*/ 94545 h 335238"/>
              <a:gd name="connsiteX703" fmla="*/ 211709 w 233956"/>
              <a:gd name="connsiteY703" fmla="*/ 94545 h 335238"/>
              <a:gd name="connsiteX704" fmla="*/ 211709 w 233956"/>
              <a:gd name="connsiteY704" fmla="*/ 95865 h 335238"/>
              <a:gd name="connsiteX705" fmla="*/ 209070 w 233956"/>
              <a:gd name="connsiteY705" fmla="*/ 95865 h 335238"/>
              <a:gd name="connsiteX706" fmla="*/ 209070 w 233956"/>
              <a:gd name="connsiteY706" fmla="*/ 97185 h 335238"/>
              <a:gd name="connsiteX707" fmla="*/ 211709 w 233956"/>
              <a:gd name="connsiteY707" fmla="*/ 98506 h 335238"/>
              <a:gd name="connsiteX708" fmla="*/ 211709 w 233956"/>
              <a:gd name="connsiteY708" fmla="*/ 99826 h 335238"/>
              <a:gd name="connsiteX709" fmla="*/ 209070 w 233956"/>
              <a:gd name="connsiteY709" fmla="*/ 98506 h 335238"/>
              <a:gd name="connsiteX710" fmla="*/ 207750 w 233956"/>
              <a:gd name="connsiteY710" fmla="*/ 99826 h 335238"/>
              <a:gd name="connsiteX711" fmla="*/ 213029 w 233956"/>
              <a:gd name="connsiteY711" fmla="*/ 101146 h 335238"/>
              <a:gd name="connsiteX712" fmla="*/ 213029 w 233956"/>
              <a:gd name="connsiteY712" fmla="*/ 102466 h 335238"/>
              <a:gd name="connsiteX713" fmla="*/ 207750 w 233956"/>
              <a:gd name="connsiteY713" fmla="*/ 101146 h 335238"/>
              <a:gd name="connsiteX714" fmla="*/ 207750 w 233956"/>
              <a:gd name="connsiteY714" fmla="*/ 103787 h 335238"/>
              <a:gd name="connsiteX715" fmla="*/ 211709 w 233956"/>
              <a:gd name="connsiteY715" fmla="*/ 105107 h 335238"/>
              <a:gd name="connsiteX716" fmla="*/ 211709 w 233956"/>
              <a:gd name="connsiteY716" fmla="*/ 106427 h 335238"/>
              <a:gd name="connsiteX717" fmla="*/ 207750 w 233956"/>
              <a:gd name="connsiteY717" fmla="*/ 105107 h 335238"/>
              <a:gd name="connsiteX718" fmla="*/ 207750 w 233956"/>
              <a:gd name="connsiteY718" fmla="*/ 109067 h 335238"/>
              <a:gd name="connsiteX719" fmla="*/ 213029 w 233956"/>
              <a:gd name="connsiteY719" fmla="*/ 111708 h 335238"/>
              <a:gd name="connsiteX720" fmla="*/ 213029 w 233956"/>
              <a:gd name="connsiteY720" fmla="*/ 113028 h 335238"/>
              <a:gd name="connsiteX721" fmla="*/ 206430 w 233956"/>
              <a:gd name="connsiteY721" fmla="*/ 110388 h 335238"/>
              <a:gd name="connsiteX722" fmla="*/ 206430 w 233956"/>
              <a:gd name="connsiteY722" fmla="*/ 113028 h 335238"/>
              <a:gd name="connsiteX723" fmla="*/ 213029 w 233956"/>
              <a:gd name="connsiteY723" fmla="*/ 115669 h 335238"/>
              <a:gd name="connsiteX724" fmla="*/ 206430 w 233956"/>
              <a:gd name="connsiteY724" fmla="*/ 114348 h 335238"/>
              <a:gd name="connsiteX725" fmla="*/ 206430 w 233956"/>
              <a:gd name="connsiteY725" fmla="*/ 116989 h 335238"/>
              <a:gd name="connsiteX726" fmla="*/ 211709 w 233956"/>
              <a:gd name="connsiteY726" fmla="*/ 119629 h 335238"/>
              <a:gd name="connsiteX727" fmla="*/ 210389 w 233956"/>
              <a:gd name="connsiteY727" fmla="*/ 120949 h 335238"/>
              <a:gd name="connsiteX728" fmla="*/ 205110 w 233956"/>
              <a:gd name="connsiteY728" fmla="*/ 118309 h 335238"/>
              <a:gd name="connsiteX729" fmla="*/ 205110 w 233956"/>
              <a:gd name="connsiteY729" fmla="*/ 122270 h 335238"/>
              <a:gd name="connsiteX730" fmla="*/ 210389 w 233956"/>
              <a:gd name="connsiteY730" fmla="*/ 124910 h 335238"/>
              <a:gd name="connsiteX731" fmla="*/ 209070 w 233956"/>
              <a:gd name="connsiteY731" fmla="*/ 126230 h 335238"/>
              <a:gd name="connsiteX732" fmla="*/ 203790 w 233956"/>
              <a:gd name="connsiteY732" fmla="*/ 123590 h 335238"/>
              <a:gd name="connsiteX733" fmla="*/ 203790 w 233956"/>
              <a:gd name="connsiteY733" fmla="*/ 126230 h 335238"/>
              <a:gd name="connsiteX734" fmla="*/ 207750 w 233956"/>
              <a:gd name="connsiteY734" fmla="*/ 127550 h 335238"/>
              <a:gd name="connsiteX735" fmla="*/ 207750 w 233956"/>
              <a:gd name="connsiteY735" fmla="*/ 128871 h 335238"/>
              <a:gd name="connsiteX736" fmla="*/ 203790 w 233956"/>
              <a:gd name="connsiteY736" fmla="*/ 127550 h 335238"/>
              <a:gd name="connsiteX737" fmla="*/ 202470 w 233956"/>
              <a:gd name="connsiteY737" fmla="*/ 130191 h 335238"/>
              <a:gd name="connsiteX738" fmla="*/ 207750 w 233956"/>
              <a:gd name="connsiteY738" fmla="*/ 132831 h 335238"/>
              <a:gd name="connsiteX739" fmla="*/ 206430 w 233956"/>
              <a:gd name="connsiteY739" fmla="*/ 134152 h 335238"/>
              <a:gd name="connsiteX740" fmla="*/ 202470 w 233956"/>
              <a:gd name="connsiteY740" fmla="*/ 131511 h 335238"/>
              <a:gd name="connsiteX741" fmla="*/ 201151 w 233956"/>
              <a:gd name="connsiteY741" fmla="*/ 132831 h 335238"/>
              <a:gd name="connsiteX742" fmla="*/ 206430 w 233956"/>
              <a:gd name="connsiteY742" fmla="*/ 135472 h 335238"/>
              <a:gd name="connsiteX743" fmla="*/ 206430 w 233956"/>
              <a:gd name="connsiteY743" fmla="*/ 136792 h 335238"/>
              <a:gd name="connsiteX744" fmla="*/ 201151 w 233956"/>
              <a:gd name="connsiteY744" fmla="*/ 134152 h 335238"/>
              <a:gd name="connsiteX745" fmla="*/ 199831 w 233956"/>
              <a:gd name="connsiteY745" fmla="*/ 136792 h 335238"/>
              <a:gd name="connsiteX746" fmla="*/ 205110 w 233956"/>
              <a:gd name="connsiteY746" fmla="*/ 139432 h 335238"/>
              <a:gd name="connsiteX747" fmla="*/ 205110 w 233956"/>
              <a:gd name="connsiteY747" fmla="*/ 140753 h 335238"/>
              <a:gd name="connsiteX748" fmla="*/ 199831 w 233956"/>
              <a:gd name="connsiteY748" fmla="*/ 138112 h 335238"/>
              <a:gd name="connsiteX749" fmla="*/ 198511 w 233956"/>
              <a:gd name="connsiteY749" fmla="*/ 140753 h 335238"/>
              <a:gd name="connsiteX750" fmla="*/ 198511 w 233956"/>
              <a:gd name="connsiteY750" fmla="*/ 143393 h 335238"/>
              <a:gd name="connsiteX751" fmla="*/ 202470 w 233956"/>
              <a:gd name="connsiteY751" fmla="*/ 146034 h 335238"/>
              <a:gd name="connsiteX752" fmla="*/ 202470 w 233956"/>
              <a:gd name="connsiteY752" fmla="*/ 147354 h 335238"/>
              <a:gd name="connsiteX753" fmla="*/ 197191 w 233956"/>
              <a:gd name="connsiteY753" fmla="*/ 144713 h 335238"/>
              <a:gd name="connsiteX754" fmla="*/ 197191 w 233956"/>
              <a:gd name="connsiteY754" fmla="*/ 146034 h 335238"/>
              <a:gd name="connsiteX755" fmla="*/ 201151 w 233956"/>
              <a:gd name="connsiteY755" fmla="*/ 148674 h 335238"/>
              <a:gd name="connsiteX756" fmla="*/ 199831 w 233956"/>
              <a:gd name="connsiteY756" fmla="*/ 149994 h 335238"/>
              <a:gd name="connsiteX757" fmla="*/ 195871 w 233956"/>
              <a:gd name="connsiteY757" fmla="*/ 147354 h 335238"/>
              <a:gd name="connsiteX758" fmla="*/ 195871 w 233956"/>
              <a:gd name="connsiteY758" fmla="*/ 149994 h 335238"/>
              <a:gd name="connsiteX759" fmla="*/ 199831 w 233956"/>
              <a:gd name="connsiteY759" fmla="*/ 152635 h 335238"/>
              <a:gd name="connsiteX760" fmla="*/ 199831 w 233956"/>
              <a:gd name="connsiteY760" fmla="*/ 153955 h 335238"/>
              <a:gd name="connsiteX761" fmla="*/ 194551 w 233956"/>
              <a:gd name="connsiteY761" fmla="*/ 151314 h 335238"/>
              <a:gd name="connsiteX762" fmla="*/ 198511 w 233956"/>
              <a:gd name="connsiteY762" fmla="*/ 155275 h 335238"/>
              <a:gd name="connsiteX763" fmla="*/ 198511 w 233956"/>
              <a:gd name="connsiteY763" fmla="*/ 156595 h 335238"/>
              <a:gd name="connsiteX764" fmla="*/ 194551 w 233956"/>
              <a:gd name="connsiteY764" fmla="*/ 152635 h 335238"/>
              <a:gd name="connsiteX765" fmla="*/ 193231 w 233956"/>
              <a:gd name="connsiteY765" fmla="*/ 155275 h 335238"/>
              <a:gd name="connsiteX766" fmla="*/ 197191 w 233956"/>
              <a:gd name="connsiteY766" fmla="*/ 157916 h 335238"/>
              <a:gd name="connsiteX767" fmla="*/ 197191 w 233956"/>
              <a:gd name="connsiteY767" fmla="*/ 159236 h 335238"/>
              <a:gd name="connsiteX768" fmla="*/ 193231 w 233956"/>
              <a:gd name="connsiteY768" fmla="*/ 156595 h 335238"/>
              <a:gd name="connsiteX769" fmla="*/ 191912 w 233956"/>
              <a:gd name="connsiteY769" fmla="*/ 157916 h 335238"/>
              <a:gd name="connsiteX770" fmla="*/ 195871 w 233956"/>
              <a:gd name="connsiteY770" fmla="*/ 160556 h 335238"/>
              <a:gd name="connsiteX771" fmla="*/ 195871 w 233956"/>
              <a:gd name="connsiteY771" fmla="*/ 161876 h 335238"/>
              <a:gd name="connsiteX772" fmla="*/ 191912 w 233956"/>
              <a:gd name="connsiteY772" fmla="*/ 159236 h 335238"/>
              <a:gd name="connsiteX773" fmla="*/ 190592 w 233956"/>
              <a:gd name="connsiteY773" fmla="*/ 161876 h 335238"/>
              <a:gd name="connsiteX774" fmla="*/ 193231 w 233956"/>
              <a:gd name="connsiteY774" fmla="*/ 164517 h 335238"/>
              <a:gd name="connsiteX775" fmla="*/ 193231 w 233956"/>
              <a:gd name="connsiteY775" fmla="*/ 165837 h 335238"/>
              <a:gd name="connsiteX776" fmla="*/ 189272 w 233956"/>
              <a:gd name="connsiteY776" fmla="*/ 163196 h 335238"/>
              <a:gd name="connsiteX777" fmla="*/ 187952 w 233956"/>
              <a:gd name="connsiteY777" fmla="*/ 165837 h 335238"/>
              <a:gd name="connsiteX778" fmla="*/ 191912 w 233956"/>
              <a:gd name="connsiteY778" fmla="*/ 168477 h 335238"/>
              <a:gd name="connsiteX779" fmla="*/ 190592 w 233956"/>
              <a:gd name="connsiteY779" fmla="*/ 168477 h 335238"/>
              <a:gd name="connsiteX780" fmla="*/ 187952 w 233956"/>
              <a:gd name="connsiteY780" fmla="*/ 167157 h 335238"/>
              <a:gd name="connsiteX781" fmla="*/ 187952 w 233956"/>
              <a:gd name="connsiteY781" fmla="*/ 168477 h 335238"/>
              <a:gd name="connsiteX782" fmla="*/ 190592 w 233956"/>
              <a:gd name="connsiteY782" fmla="*/ 171118 h 335238"/>
              <a:gd name="connsiteX783" fmla="*/ 189272 w 233956"/>
              <a:gd name="connsiteY783" fmla="*/ 171118 h 335238"/>
              <a:gd name="connsiteX784" fmla="*/ 186632 w 233956"/>
              <a:gd name="connsiteY784" fmla="*/ 168477 h 335238"/>
              <a:gd name="connsiteX785" fmla="*/ 185312 w 233956"/>
              <a:gd name="connsiteY785" fmla="*/ 172438 h 335238"/>
              <a:gd name="connsiteX786" fmla="*/ 189272 w 233956"/>
              <a:gd name="connsiteY786" fmla="*/ 175078 h 335238"/>
              <a:gd name="connsiteX787" fmla="*/ 187952 w 233956"/>
              <a:gd name="connsiteY787" fmla="*/ 176399 h 335238"/>
              <a:gd name="connsiteX788" fmla="*/ 185312 w 233956"/>
              <a:gd name="connsiteY788" fmla="*/ 173758 h 335238"/>
              <a:gd name="connsiteX789" fmla="*/ 183993 w 233956"/>
              <a:gd name="connsiteY789" fmla="*/ 175078 h 335238"/>
              <a:gd name="connsiteX790" fmla="*/ 186632 w 233956"/>
              <a:gd name="connsiteY790" fmla="*/ 177719 h 335238"/>
              <a:gd name="connsiteX791" fmla="*/ 186632 w 233956"/>
              <a:gd name="connsiteY791" fmla="*/ 179039 h 335238"/>
              <a:gd name="connsiteX792" fmla="*/ 183993 w 233956"/>
              <a:gd name="connsiteY792" fmla="*/ 176399 h 335238"/>
              <a:gd name="connsiteX793" fmla="*/ 182673 w 233956"/>
              <a:gd name="connsiteY793" fmla="*/ 179039 h 335238"/>
              <a:gd name="connsiteX794" fmla="*/ 185312 w 233956"/>
              <a:gd name="connsiteY794" fmla="*/ 181679 h 335238"/>
              <a:gd name="connsiteX795" fmla="*/ 185312 w 233956"/>
              <a:gd name="connsiteY795" fmla="*/ 183000 h 335238"/>
              <a:gd name="connsiteX796" fmla="*/ 181353 w 233956"/>
              <a:gd name="connsiteY796" fmla="*/ 180359 h 335238"/>
              <a:gd name="connsiteX797" fmla="*/ 181353 w 233956"/>
              <a:gd name="connsiteY797" fmla="*/ 181679 h 335238"/>
              <a:gd name="connsiteX798" fmla="*/ 183993 w 233956"/>
              <a:gd name="connsiteY798" fmla="*/ 183000 h 335238"/>
              <a:gd name="connsiteX799" fmla="*/ 182673 w 233956"/>
              <a:gd name="connsiteY799" fmla="*/ 184320 h 335238"/>
              <a:gd name="connsiteX800" fmla="*/ 180033 w 233956"/>
              <a:gd name="connsiteY800" fmla="*/ 183000 h 335238"/>
              <a:gd name="connsiteX801" fmla="*/ 178713 w 233956"/>
              <a:gd name="connsiteY801" fmla="*/ 184320 h 335238"/>
              <a:gd name="connsiteX802" fmla="*/ 182673 w 233956"/>
              <a:gd name="connsiteY802" fmla="*/ 188281 h 335238"/>
              <a:gd name="connsiteX803" fmla="*/ 181353 w 233956"/>
              <a:gd name="connsiteY803" fmla="*/ 189601 h 335238"/>
              <a:gd name="connsiteX804" fmla="*/ 178713 w 233956"/>
              <a:gd name="connsiteY804" fmla="*/ 185640 h 335238"/>
              <a:gd name="connsiteX805" fmla="*/ 177393 w 233956"/>
              <a:gd name="connsiteY805" fmla="*/ 186960 h 335238"/>
              <a:gd name="connsiteX806" fmla="*/ 180033 w 233956"/>
              <a:gd name="connsiteY806" fmla="*/ 189601 h 335238"/>
              <a:gd name="connsiteX807" fmla="*/ 180033 w 233956"/>
              <a:gd name="connsiteY807" fmla="*/ 190921 h 335238"/>
              <a:gd name="connsiteX808" fmla="*/ 177393 w 233956"/>
              <a:gd name="connsiteY808" fmla="*/ 188281 h 335238"/>
              <a:gd name="connsiteX809" fmla="*/ 176074 w 233956"/>
              <a:gd name="connsiteY809" fmla="*/ 190921 h 335238"/>
              <a:gd name="connsiteX810" fmla="*/ 178713 w 233956"/>
              <a:gd name="connsiteY810" fmla="*/ 193561 h 335238"/>
              <a:gd name="connsiteX811" fmla="*/ 177393 w 233956"/>
              <a:gd name="connsiteY811" fmla="*/ 193561 h 335238"/>
              <a:gd name="connsiteX812" fmla="*/ 176074 w 233956"/>
              <a:gd name="connsiteY812" fmla="*/ 192241 h 335238"/>
              <a:gd name="connsiteX813" fmla="*/ 173434 w 233956"/>
              <a:gd name="connsiteY813" fmla="*/ 194882 h 335238"/>
              <a:gd name="connsiteX814" fmla="*/ 172114 w 233956"/>
              <a:gd name="connsiteY814" fmla="*/ 197522 h 335238"/>
              <a:gd name="connsiteX815" fmla="*/ 174754 w 233956"/>
              <a:gd name="connsiteY815" fmla="*/ 200163 h 335238"/>
              <a:gd name="connsiteX816" fmla="*/ 174754 w 233956"/>
              <a:gd name="connsiteY816" fmla="*/ 201483 h 335238"/>
              <a:gd name="connsiteX817" fmla="*/ 172114 w 233956"/>
              <a:gd name="connsiteY817" fmla="*/ 198842 h 335238"/>
              <a:gd name="connsiteX818" fmla="*/ 170794 w 233956"/>
              <a:gd name="connsiteY818" fmla="*/ 200163 h 335238"/>
              <a:gd name="connsiteX819" fmla="*/ 173434 w 233956"/>
              <a:gd name="connsiteY819" fmla="*/ 202803 h 335238"/>
              <a:gd name="connsiteX820" fmla="*/ 172114 w 233956"/>
              <a:gd name="connsiteY820" fmla="*/ 204123 h 335238"/>
              <a:gd name="connsiteX821" fmla="*/ 170794 w 233956"/>
              <a:gd name="connsiteY821" fmla="*/ 201483 h 335238"/>
              <a:gd name="connsiteX822" fmla="*/ 169474 w 233956"/>
              <a:gd name="connsiteY822" fmla="*/ 201483 h 335238"/>
              <a:gd name="connsiteX823" fmla="*/ 172114 w 233956"/>
              <a:gd name="connsiteY823" fmla="*/ 205443 h 335238"/>
              <a:gd name="connsiteX824" fmla="*/ 170794 w 233956"/>
              <a:gd name="connsiteY824" fmla="*/ 205443 h 335238"/>
              <a:gd name="connsiteX825" fmla="*/ 168154 w 233956"/>
              <a:gd name="connsiteY825" fmla="*/ 202803 h 335238"/>
              <a:gd name="connsiteX826" fmla="*/ 168154 w 233956"/>
              <a:gd name="connsiteY826" fmla="*/ 204123 h 335238"/>
              <a:gd name="connsiteX827" fmla="*/ 170794 w 233956"/>
              <a:gd name="connsiteY827" fmla="*/ 208084 h 335238"/>
              <a:gd name="connsiteX828" fmla="*/ 169474 w 233956"/>
              <a:gd name="connsiteY828" fmla="*/ 208084 h 335238"/>
              <a:gd name="connsiteX829" fmla="*/ 166835 w 233956"/>
              <a:gd name="connsiteY829" fmla="*/ 205443 h 335238"/>
              <a:gd name="connsiteX830" fmla="*/ 166835 w 233956"/>
              <a:gd name="connsiteY830" fmla="*/ 206764 h 335238"/>
              <a:gd name="connsiteX831" fmla="*/ 169474 w 233956"/>
              <a:gd name="connsiteY831" fmla="*/ 209404 h 335238"/>
              <a:gd name="connsiteX832" fmla="*/ 168154 w 233956"/>
              <a:gd name="connsiteY832" fmla="*/ 210724 h 335238"/>
              <a:gd name="connsiteX833" fmla="*/ 165515 w 233956"/>
              <a:gd name="connsiteY833" fmla="*/ 208084 h 335238"/>
              <a:gd name="connsiteX834" fmla="*/ 168154 w 233956"/>
              <a:gd name="connsiteY834" fmla="*/ 212045 h 335238"/>
              <a:gd name="connsiteX835" fmla="*/ 166835 w 233956"/>
              <a:gd name="connsiteY835" fmla="*/ 213365 h 335238"/>
              <a:gd name="connsiteX836" fmla="*/ 164195 w 233956"/>
              <a:gd name="connsiteY836" fmla="*/ 209404 h 335238"/>
              <a:gd name="connsiteX837" fmla="*/ 162875 w 233956"/>
              <a:gd name="connsiteY837" fmla="*/ 212045 h 335238"/>
              <a:gd name="connsiteX838" fmla="*/ 165515 w 233956"/>
              <a:gd name="connsiteY838" fmla="*/ 216005 h 335238"/>
              <a:gd name="connsiteX839" fmla="*/ 164195 w 233956"/>
              <a:gd name="connsiteY839" fmla="*/ 217326 h 335238"/>
              <a:gd name="connsiteX840" fmla="*/ 161555 w 233956"/>
              <a:gd name="connsiteY840" fmla="*/ 213365 h 335238"/>
              <a:gd name="connsiteX841" fmla="*/ 159947 w 233956"/>
              <a:gd name="connsiteY841" fmla="*/ 215778 h 335238"/>
              <a:gd name="connsiteX842" fmla="*/ 159017 w 233956"/>
              <a:gd name="connsiteY842" fmla="*/ 215778 h 335238"/>
              <a:gd name="connsiteX843" fmla="*/ 159549 w 233956"/>
              <a:gd name="connsiteY843" fmla="*/ 216376 h 335238"/>
              <a:gd name="connsiteX844" fmla="*/ 158915 w 233956"/>
              <a:gd name="connsiteY844" fmla="*/ 217326 h 335238"/>
              <a:gd name="connsiteX845" fmla="*/ 160235 w 233956"/>
              <a:gd name="connsiteY845" fmla="*/ 221286 h 335238"/>
              <a:gd name="connsiteX846" fmla="*/ 158915 w 233956"/>
              <a:gd name="connsiteY846" fmla="*/ 221286 h 335238"/>
              <a:gd name="connsiteX847" fmla="*/ 157595 w 233956"/>
              <a:gd name="connsiteY847" fmla="*/ 218646 h 335238"/>
              <a:gd name="connsiteX848" fmla="*/ 156275 w 233956"/>
              <a:gd name="connsiteY848" fmla="*/ 219966 h 335238"/>
              <a:gd name="connsiteX849" fmla="*/ 158915 w 233956"/>
              <a:gd name="connsiteY849" fmla="*/ 222607 h 335238"/>
              <a:gd name="connsiteX850" fmla="*/ 157595 w 233956"/>
              <a:gd name="connsiteY850" fmla="*/ 223927 h 335238"/>
              <a:gd name="connsiteX851" fmla="*/ 154956 w 233956"/>
              <a:gd name="connsiteY851" fmla="*/ 221286 h 335238"/>
              <a:gd name="connsiteX852" fmla="*/ 153636 w 233956"/>
              <a:gd name="connsiteY852" fmla="*/ 221286 h 335238"/>
              <a:gd name="connsiteX853" fmla="*/ 157595 w 233956"/>
              <a:gd name="connsiteY853" fmla="*/ 226567 h 335238"/>
              <a:gd name="connsiteX854" fmla="*/ 156275 w 233956"/>
              <a:gd name="connsiteY854" fmla="*/ 227887 h 335238"/>
              <a:gd name="connsiteX855" fmla="*/ 153636 w 233956"/>
              <a:gd name="connsiteY855" fmla="*/ 222607 h 335238"/>
              <a:gd name="connsiteX856" fmla="*/ 150996 w 233956"/>
              <a:gd name="connsiteY856" fmla="*/ 225247 h 335238"/>
              <a:gd name="connsiteX857" fmla="*/ 149676 w 233956"/>
              <a:gd name="connsiteY857" fmla="*/ 227887 h 335238"/>
              <a:gd name="connsiteX858" fmla="*/ 152316 w 233956"/>
              <a:gd name="connsiteY858" fmla="*/ 231848 h 335238"/>
              <a:gd name="connsiteX859" fmla="*/ 148356 w 233956"/>
              <a:gd name="connsiteY859" fmla="*/ 227887 h 335238"/>
              <a:gd name="connsiteX860" fmla="*/ 147036 w 233956"/>
              <a:gd name="connsiteY860" fmla="*/ 229208 h 335238"/>
              <a:gd name="connsiteX861" fmla="*/ 150996 w 233956"/>
              <a:gd name="connsiteY861" fmla="*/ 234489 h 335238"/>
              <a:gd name="connsiteX862" fmla="*/ 149676 w 233956"/>
              <a:gd name="connsiteY862" fmla="*/ 235809 h 335238"/>
              <a:gd name="connsiteX863" fmla="*/ 147036 w 233956"/>
              <a:gd name="connsiteY863" fmla="*/ 230528 h 335238"/>
              <a:gd name="connsiteX864" fmla="*/ 144397 w 233956"/>
              <a:gd name="connsiteY864" fmla="*/ 233168 h 335238"/>
              <a:gd name="connsiteX865" fmla="*/ 147036 w 233956"/>
              <a:gd name="connsiteY865" fmla="*/ 237129 h 335238"/>
              <a:gd name="connsiteX866" fmla="*/ 145717 w 233956"/>
              <a:gd name="connsiteY866" fmla="*/ 237129 h 335238"/>
              <a:gd name="connsiteX867" fmla="*/ 144397 w 233956"/>
              <a:gd name="connsiteY867" fmla="*/ 234489 h 335238"/>
              <a:gd name="connsiteX868" fmla="*/ 143077 w 233956"/>
              <a:gd name="connsiteY868" fmla="*/ 235809 h 335238"/>
              <a:gd name="connsiteX869" fmla="*/ 145717 w 233956"/>
              <a:gd name="connsiteY869" fmla="*/ 241090 h 335238"/>
              <a:gd name="connsiteX870" fmla="*/ 144397 w 233956"/>
              <a:gd name="connsiteY870" fmla="*/ 241090 h 335238"/>
              <a:gd name="connsiteX871" fmla="*/ 141757 w 233956"/>
              <a:gd name="connsiteY871" fmla="*/ 237129 h 335238"/>
              <a:gd name="connsiteX872" fmla="*/ 140437 w 233956"/>
              <a:gd name="connsiteY872" fmla="*/ 238449 h 335238"/>
              <a:gd name="connsiteX873" fmla="*/ 144397 w 233956"/>
              <a:gd name="connsiteY873" fmla="*/ 242410 h 335238"/>
              <a:gd name="connsiteX874" fmla="*/ 143077 w 233956"/>
              <a:gd name="connsiteY874" fmla="*/ 243730 h 335238"/>
              <a:gd name="connsiteX875" fmla="*/ 140437 w 233956"/>
              <a:gd name="connsiteY875" fmla="*/ 239769 h 335238"/>
              <a:gd name="connsiteX876" fmla="*/ 139117 w 233956"/>
              <a:gd name="connsiteY876" fmla="*/ 241090 h 335238"/>
              <a:gd name="connsiteX877" fmla="*/ 140437 w 233956"/>
              <a:gd name="connsiteY877" fmla="*/ 245050 h 335238"/>
              <a:gd name="connsiteX878" fmla="*/ 139117 w 233956"/>
              <a:gd name="connsiteY878" fmla="*/ 246371 h 335238"/>
              <a:gd name="connsiteX879" fmla="*/ 137798 w 233956"/>
              <a:gd name="connsiteY879" fmla="*/ 242410 h 335238"/>
              <a:gd name="connsiteX880" fmla="*/ 137798 w 233956"/>
              <a:gd name="connsiteY880" fmla="*/ 245050 h 335238"/>
              <a:gd name="connsiteX881" fmla="*/ 139117 w 233956"/>
              <a:gd name="connsiteY881" fmla="*/ 247691 h 335238"/>
              <a:gd name="connsiteX882" fmla="*/ 137798 w 233956"/>
              <a:gd name="connsiteY882" fmla="*/ 249011 h 335238"/>
              <a:gd name="connsiteX883" fmla="*/ 136478 w 233956"/>
              <a:gd name="connsiteY883" fmla="*/ 246371 h 335238"/>
              <a:gd name="connsiteX884" fmla="*/ 136478 w 233956"/>
              <a:gd name="connsiteY884" fmla="*/ 247691 h 335238"/>
              <a:gd name="connsiteX885" fmla="*/ 131198 w 233956"/>
              <a:gd name="connsiteY885" fmla="*/ 246371 h 335238"/>
              <a:gd name="connsiteX886" fmla="*/ 150996 w 233956"/>
              <a:gd name="connsiteY886" fmla="*/ 218646 h 335238"/>
              <a:gd name="connsiteX887" fmla="*/ 172114 w 233956"/>
              <a:gd name="connsiteY887" fmla="*/ 185640 h 335238"/>
              <a:gd name="connsiteX888" fmla="*/ 202470 w 233956"/>
              <a:gd name="connsiteY888" fmla="*/ 72101 h 335238"/>
              <a:gd name="connsiteX889" fmla="*/ 150996 w 233956"/>
              <a:gd name="connsiteY889" fmla="*/ 15332 h 335238"/>
              <a:gd name="connsiteX890" fmla="*/ 152316 w 233956"/>
              <a:gd name="connsiteY890" fmla="*/ 17972 h 335238"/>
              <a:gd name="connsiteX891" fmla="*/ 153636 w 233956"/>
              <a:gd name="connsiteY891" fmla="*/ 17972 h 335238"/>
              <a:gd name="connsiteX892" fmla="*/ 153636 w 233956"/>
              <a:gd name="connsiteY892" fmla="*/ 19293 h 335238"/>
              <a:gd name="connsiteX893" fmla="*/ 154956 w 233956"/>
              <a:gd name="connsiteY893" fmla="*/ 21933 h 335238"/>
              <a:gd name="connsiteX894" fmla="*/ 156275 w 233956"/>
              <a:gd name="connsiteY894" fmla="*/ 20613 h 335238"/>
              <a:gd name="connsiteX895" fmla="*/ 157595 w 233956"/>
              <a:gd name="connsiteY895" fmla="*/ 21933 h 335238"/>
              <a:gd name="connsiteX896" fmla="*/ 154956 w 233956"/>
              <a:gd name="connsiteY896" fmla="*/ 23253 h 335238"/>
              <a:gd name="connsiteX897" fmla="*/ 156275 w 233956"/>
              <a:gd name="connsiteY897" fmla="*/ 25894 h 335238"/>
              <a:gd name="connsiteX898" fmla="*/ 157595 w 233956"/>
              <a:gd name="connsiteY898" fmla="*/ 28534 h 335238"/>
              <a:gd name="connsiteX899" fmla="*/ 160235 w 233956"/>
              <a:gd name="connsiteY899" fmla="*/ 25894 h 335238"/>
              <a:gd name="connsiteX900" fmla="*/ 160235 w 233956"/>
              <a:gd name="connsiteY900" fmla="*/ 27214 h 335238"/>
              <a:gd name="connsiteX901" fmla="*/ 157595 w 233956"/>
              <a:gd name="connsiteY901" fmla="*/ 29854 h 335238"/>
              <a:gd name="connsiteX902" fmla="*/ 158915 w 233956"/>
              <a:gd name="connsiteY902" fmla="*/ 31174 h 335238"/>
              <a:gd name="connsiteX903" fmla="*/ 160235 w 233956"/>
              <a:gd name="connsiteY903" fmla="*/ 29854 h 335238"/>
              <a:gd name="connsiteX904" fmla="*/ 158915 w 233956"/>
              <a:gd name="connsiteY904" fmla="*/ 32495 h 335238"/>
              <a:gd name="connsiteX905" fmla="*/ 158915 w 233956"/>
              <a:gd name="connsiteY905" fmla="*/ 33815 h 335238"/>
              <a:gd name="connsiteX906" fmla="*/ 161555 w 233956"/>
              <a:gd name="connsiteY906" fmla="*/ 31174 h 335238"/>
              <a:gd name="connsiteX907" fmla="*/ 161555 w 233956"/>
              <a:gd name="connsiteY907" fmla="*/ 32495 h 335238"/>
              <a:gd name="connsiteX908" fmla="*/ 160235 w 233956"/>
              <a:gd name="connsiteY908" fmla="*/ 35135 h 335238"/>
              <a:gd name="connsiteX909" fmla="*/ 160235 w 233956"/>
              <a:gd name="connsiteY909" fmla="*/ 36455 h 335238"/>
              <a:gd name="connsiteX910" fmla="*/ 162875 w 233956"/>
              <a:gd name="connsiteY910" fmla="*/ 35135 h 335238"/>
              <a:gd name="connsiteX911" fmla="*/ 162875 w 233956"/>
              <a:gd name="connsiteY911" fmla="*/ 36455 h 335238"/>
              <a:gd name="connsiteX912" fmla="*/ 160235 w 233956"/>
              <a:gd name="connsiteY912" fmla="*/ 37776 h 335238"/>
              <a:gd name="connsiteX913" fmla="*/ 161555 w 233956"/>
              <a:gd name="connsiteY913" fmla="*/ 39096 h 335238"/>
              <a:gd name="connsiteX914" fmla="*/ 162875 w 233956"/>
              <a:gd name="connsiteY914" fmla="*/ 37776 h 335238"/>
              <a:gd name="connsiteX915" fmla="*/ 164195 w 233956"/>
              <a:gd name="connsiteY915" fmla="*/ 39096 h 335238"/>
              <a:gd name="connsiteX916" fmla="*/ 161555 w 233956"/>
              <a:gd name="connsiteY916" fmla="*/ 40416 h 335238"/>
              <a:gd name="connsiteX917" fmla="*/ 162875 w 233956"/>
              <a:gd name="connsiteY917" fmla="*/ 43056 h 335238"/>
              <a:gd name="connsiteX918" fmla="*/ 164195 w 233956"/>
              <a:gd name="connsiteY918" fmla="*/ 41736 h 335238"/>
              <a:gd name="connsiteX919" fmla="*/ 164195 w 233956"/>
              <a:gd name="connsiteY919" fmla="*/ 43056 h 335238"/>
              <a:gd name="connsiteX920" fmla="*/ 162875 w 233956"/>
              <a:gd name="connsiteY920" fmla="*/ 44377 h 335238"/>
              <a:gd name="connsiteX921" fmla="*/ 162875 w 233956"/>
              <a:gd name="connsiteY921" fmla="*/ 45697 h 335238"/>
              <a:gd name="connsiteX922" fmla="*/ 164195 w 233956"/>
              <a:gd name="connsiteY922" fmla="*/ 44377 h 335238"/>
              <a:gd name="connsiteX923" fmla="*/ 165515 w 233956"/>
              <a:gd name="connsiteY923" fmla="*/ 45697 h 335238"/>
              <a:gd name="connsiteX924" fmla="*/ 162875 w 233956"/>
              <a:gd name="connsiteY924" fmla="*/ 47017 h 335238"/>
              <a:gd name="connsiteX925" fmla="*/ 162875 w 233956"/>
              <a:gd name="connsiteY925" fmla="*/ 48337 h 335238"/>
              <a:gd name="connsiteX926" fmla="*/ 165515 w 233956"/>
              <a:gd name="connsiteY926" fmla="*/ 47017 h 335238"/>
              <a:gd name="connsiteX927" fmla="*/ 166835 w 233956"/>
              <a:gd name="connsiteY927" fmla="*/ 48337 h 335238"/>
              <a:gd name="connsiteX928" fmla="*/ 162875 w 233956"/>
              <a:gd name="connsiteY928" fmla="*/ 49658 h 335238"/>
              <a:gd name="connsiteX929" fmla="*/ 164195 w 233956"/>
              <a:gd name="connsiteY929" fmla="*/ 52298 h 335238"/>
              <a:gd name="connsiteX930" fmla="*/ 166835 w 233956"/>
              <a:gd name="connsiteY930" fmla="*/ 50978 h 335238"/>
              <a:gd name="connsiteX931" fmla="*/ 166835 w 233956"/>
              <a:gd name="connsiteY931" fmla="*/ 52298 h 335238"/>
              <a:gd name="connsiteX932" fmla="*/ 164195 w 233956"/>
              <a:gd name="connsiteY932" fmla="*/ 53618 h 335238"/>
              <a:gd name="connsiteX933" fmla="*/ 164195 w 233956"/>
              <a:gd name="connsiteY933" fmla="*/ 57579 h 335238"/>
              <a:gd name="connsiteX934" fmla="*/ 165515 w 233956"/>
              <a:gd name="connsiteY934" fmla="*/ 57579 h 335238"/>
              <a:gd name="connsiteX935" fmla="*/ 166835 w 233956"/>
              <a:gd name="connsiteY935" fmla="*/ 57579 h 335238"/>
              <a:gd name="connsiteX936" fmla="*/ 164195 w 233956"/>
              <a:gd name="connsiteY936" fmla="*/ 60219 h 335238"/>
              <a:gd name="connsiteX937" fmla="*/ 165515 w 233956"/>
              <a:gd name="connsiteY937" fmla="*/ 62860 h 335238"/>
              <a:gd name="connsiteX938" fmla="*/ 166835 w 233956"/>
              <a:gd name="connsiteY938" fmla="*/ 61540 h 335238"/>
              <a:gd name="connsiteX939" fmla="*/ 168154 w 233956"/>
              <a:gd name="connsiteY939" fmla="*/ 62860 h 335238"/>
              <a:gd name="connsiteX940" fmla="*/ 165515 w 233956"/>
              <a:gd name="connsiteY940" fmla="*/ 64180 h 335238"/>
              <a:gd name="connsiteX941" fmla="*/ 165515 w 233956"/>
              <a:gd name="connsiteY941" fmla="*/ 69461 h 335238"/>
              <a:gd name="connsiteX942" fmla="*/ 166835 w 233956"/>
              <a:gd name="connsiteY942" fmla="*/ 68141 h 335238"/>
              <a:gd name="connsiteX943" fmla="*/ 166835 w 233956"/>
              <a:gd name="connsiteY943" fmla="*/ 69461 h 335238"/>
              <a:gd name="connsiteX944" fmla="*/ 165515 w 233956"/>
              <a:gd name="connsiteY944" fmla="*/ 70781 h 335238"/>
              <a:gd name="connsiteX945" fmla="*/ 165515 w 233956"/>
              <a:gd name="connsiteY945" fmla="*/ 73421 h 335238"/>
              <a:gd name="connsiteX946" fmla="*/ 166835 w 233956"/>
              <a:gd name="connsiteY946" fmla="*/ 72101 h 335238"/>
              <a:gd name="connsiteX947" fmla="*/ 168154 w 233956"/>
              <a:gd name="connsiteY947" fmla="*/ 73421 h 335238"/>
              <a:gd name="connsiteX948" fmla="*/ 165515 w 233956"/>
              <a:gd name="connsiteY948" fmla="*/ 74742 h 335238"/>
              <a:gd name="connsiteX949" fmla="*/ 164195 w 233956"/>
              <a:gd name="connsiteY949" fmla="*/ 78702 h 335238"/>
              <a:gd name="connsiteX950" fmla="*/ 166835 w 233956"/>
              <a:gd name="connsiteY950" fmla="*/ 77382 h 335238"/>
              <a:gd name="connsiteX951" fmla="*/ 166835 w 233956"/>
              <a:gd name="connsiteY951" fmla="*/ 78702 h 335238"/>
              <a:gd name="connsiteX952" fmla="*/ 164195 w 233956"/>
              <a:gd name="connsiteY952" fmla="*/ 80023 h 335238"/>
              <a:gd name="connsiteX953" fmla="*/ 164195 w 233956"/>
              <a:gd name="connsiteY953" fmla="*/ 82663 h 335238"/>
              <a:gd name="connsiteX954" fmla="*/ 166835 w 233956"/>
              <a:gd name="connsiteY954" fmla="*/ 81343 h 335238"/>
              <a:gd name="connsiteX955" fmla="*/ 168154 w 233956"/>
              <a:gd name="connsiteY955" fmla="*/ 82663 h 335238"/>
              <a:gd name="connsiteX956" fmla="*/ 164195 w 233956"/>
              <a:gd name="connsiteY956" fmla="*/ 83983 h 335238"/>
              <a:gd name="connsiteX957" fmla="*/ 164195 w 233956"/>
              <a:gd name="connsiteY957" fmla="*/ 86624 h 335238"/>
              <a:gd name="connsiteX958" fmla="*/ 166835 w 233956"/>
              <a:gd name="connsiteY958" fmla="*/ 85303 h 335238"/>
              <a:gd name="connsiteX959" fmla="*/ 166835 w 233956"/>
              <a:gd name="connsiteY959" fmla="*/ 86624 h 335238"/>
              <a:gd name="connsiteX960" fmla="*/ 164195 w 233956"/>
              <a:gd name="connsiteY960" fmla="*/ 89264 h 335238"/>
              <a:gd name="connsiteX961" fmla="*/ 166835 w 233956"/>
              <a:gd name="connsiteY961" fmla="*/ 89264 h 335238"/>
              <a:gd name="connsiteX962" fmla="*/ 166835 w 233956"/>
              <a:gd name="connsiteY962" fmla="*/ 90584 h 335238"/>
              <a:gd name="connsiteX963" fmla="*/ 162875 w 233956"/>
              <a:gd name="connsiteY963" fmla="*/ 91905 h 335238"/>
              <a:gd name="connsiteX964" fmla="*/ 162875 w 233956"/>
              <a:gd name="connsiteY964" fmla="*/ 93225 h 335238"/>
              <a:gd name="connsiteX965" fmla="*/ 165515 w 233956"/>
              <a:gd name="connsiteY965" fmla="*/ 93225 h 335238"/>
              <a:gd name="connsiteX966" fmla="*/ 166835 w 233956"/>
              <a:gd name="connsiteY966" fmla="*/ 93225 h 335238"/>
              <a:gd name="connsiteX967" fmla="*/ 162875 w 233956"/>
              <a:gd name="connsiteY967" fmla="*/ 94545 h 335238"/>
              <a:gd name="connsiteX968" fmla="*/ 162875 w 233956"/>
              <a:gd name="connsiteY968" fmla="*/ 97185 h 335238"/>
              <a:gd name="connsiteX969" fmla="*/ 164195 w 233956"/>
              <a:gd name="connsiteY969" fmla="*/ 97185 h 335238"/>
              <a:gd name="connsiteX970" fmla="*/ 165515 w 233956"/>
              <a:gd name="connsiteY970" fmla="*/ 98506 h 335238"/>
              <a:gd name="connsiteX971" fmla="*/ 162875 w 233956"/>
              <a:gd name="connsiteY971" fmla="*/ 98506 h 335238"/>
              <a:gd name="connsiteX972" fmla="*/ 161555 w 233956"/>
              <a:gd name="connsiteY972" fmla="*/ 99826 h 335238"/>
              <a:gd name="connsiteX973" fmla="*/ 165515 w 233956"/>
              <a:gd name="connsiteY973" fmla="*/ 99826 h 335238"/>
              <a:gd name="connsiteX974" fmla="*/ 165515 w 233956"/>
              <a:gd name="connsiteY974" fmla="*/ 101146 h 335238"/>
              <a:gd name="connsiteX975" fmla="*/ 161555 w 233956"/>
              <a:gd name="connsiteY975" fmla="*/ 101146 h 335238"/>
              <a:gd name="connsiteX976" fmla="*/ 161555 w 233956"/>
              <a:gd name="connsiteY976" fmla="*/ 103787 h 335238"/>
              <a:gd name="connsiteX977" fmla="*/ 164195 w 233956"/>
              <a:gd name="connsiteY977" fmla="*/ 105107 h 335238"/>
              <a:gd name="connsiteX978" fmla="*/ 164195 w 233956"/>
              <a:gd name="connsiteY978" fmla="*/ 106427 h 335238"/>
              <a:gd name="connsiteX979" fmla="*/ 161555 w 233956"/>
              <a:gd name="connsiteY979" fmla="*/ 105107 h 335238"/>
              <a:gd name="connsiteX980" fmla="*/ 160235 w 233956"/>
              <a:gd name="connsiteY980" fmla="*/ 109067 h 335238"/>
              <a:gd name="connsiteX981" fmla="*/ 164195 w 233956"/>
              <a:gd name="connsiteY981" fmla="*/ 110388 h 335238"/>
              <a:gd name="connsiteX982" fmla="*/ 162875 w 233956"/>
              <a:gd name="connsiteY982" fmla="*/ 111708 h 335238"/>
              <a:gd name="connsiteX983" fmla="*/ 160235 w 233956"/>
              <a:gd name="connsiteY983" fmla="*/ 110388 h 335238"/>
              <a:gd name="connsiteX984" fmla="*/ 158915 w 233956"/>
              <a:gd name="connsiteY984" fmla="*/ 113028 h 335238"/>
              <a:gd name="connsiteX985" fmla="*/ 162875 w 233956"/>
              <a:gd name="connsiteY985" fmla="*/ 113028 h 335238"/>
              <a:gd name="connsiteX986" fmla="*/ 161555 w 233956"/>
              <a:gd name="connsiteY986" fmla="*/ 114348 h 335238"/>
              <a:gd name="connsiteX987" fmla="*/ 158915 w 233956"/>
              <a:gd name="connsiteY987" fmla="*/ 114348 h 335238"/>
              <a:gd name="connsiteX988" fmla="*/ 158915 w 233956"/>
              <a:gd name="connsiteY988" fmla="*/ 116989 h 335238"/>
              <a:gd name="connsiteX989" fmla="*/ 162875 w 233956"/>
              <a:gd name="connsiteY989" fmla="*/ 118309 h 335238"/>
              <a:gd name="connsiteX990" fmla="*/ 161555 w 233956"/>
              <a:gd name="connsiteY990" fmla="*/ 119629 h 335238"/>
              <a:gd name="connsiteX991" fmla="*/ 158915 w 233956"/>
              <a:gd name="connsiteY991" fmla="*/ 118309 h 335238"/>
              <a:gd name="connsiteX992" fmla="*/ 157595 w 233956"/>
              <a:gd name="connsiteY992" fmla="*/ 119629 h 335238"/>
              <a:gd name="connsiteX993" fmla="*/ 160235 w 233956"/>
              <a:gd name="connsiteY993" fmla="*/ 120949 h 335238"/>
              <a:gd name="connsiteX994" fmla="*/ 160235 w 233956"/>
              <a:gd name="connsiteY994" fmla="*/ 122270 h 335238"/>
              <a:gd name="connsiteX995" fmla="*/ 157595 w 233956"/>
              <a:gd name="connsiteY995" fmla="*/ 120949 h 335238"/>
              <a:gd name="connsiteX996" fmla="*/ 157595 w 233956"/>
              <a:gd name="connsiteY996" fmla="*/ 123590 h 335238"/>
              <a:gd name="connsiteX997" fmla="*/ 160235 w 233956"/>
              <a:gd name="connsiteY997" fmla="*/ 124910 h 335238"/>
              <a:gd name="connsiteX998" fmla="*/ 158915 w 233956"/>
              <a:gd name="connsiteY998" fmla="*/ 126230 h 335238"/>
              <a:gd name="connsiteX999" fmla="*/ 156275 w 233956"/>
              <a:gd name="connsiteY999" fmla="*/ 124910 h 335238"/>
              <a:gd name="connsiteX1000" fmla="*/ 156275 w 233956"/>
              <a:gd name="connsiteY1000" fmla="*/ 126230 h 335238"/>
              <a:gd name="connsiteX1001" fmla="*/ 160235 w 233956"/>
              <a:gd name="connsiteY1001" fmla="*/ 128871 h 335238"/>
              <a:gd name="connsiteX1002" fmla="*/ 158915 w 233956"/>
              <a:gd name="connsiteY1002" fmla="*/ 128871 h 335238"/>
              <a:gd name="connsiteX1003" fmla="*/ 156275 w 233956"/>
              <a:gd name="connsiteY1003" fmla="*/ 127550 h 335238"/>
              <a:gd name="connsiteX1004" fmla="*/ 154956 w 233956"/>
              <a:gd name="connsiteY1004" fmla="*/ 130191 h 335238"/>
              <a:gd name="connsiteX1005" fmla="*/ 158915 w 233956"/>
              <a:gd name="connsiteY1005" fmla="*/ 131511 h 335238"/>
              <a:gd name="connsiteX1006" fmla="*/ 158915 w 233956"/>
              <a:gd name="connsiteY1006" fmla="*/ 132831 h 335238"/>
              <a:gd name="connsiteX1007" fmla="*/ 154956 w 233956"/>
              <a:gd name="connsiteY1007" fmla="*/ 131511 h 335238"/>
              <a:gd name="connsiteX1008" fmla="*/ 153636 w 233956"/>
              <a:gd name="connsiteY1008" fmla="*/ 134152 h 335238"/>
              <a:gd name="connsiteX1009" fmla="*/ 158915 w 233956"/>
              <a:gd name="connsiteY1009" fmla="*/ 136792 h 335238"/>
              <a:gd name="connsiteX1010" fmla="*/ 157595 w 233956"/>
              <a:gd name="connsiteY1010" fmla="*/ 138112 h 335238"/>
              <a:gd name="connsiteX1011" fmla="*/ 153636 w 233956"/>
              <a:gd name="connsiteY1011" fmla="*/ 135472 h 335238"/>
              <a:gd name="connsiteX1012" fmla="*/ 153636 w 233956"/>
              <a:gd name="connsiteY1012" fmla="*/ 138112 h 335238"/>
              <a:gd name="connsiteX1013" fmla="*/ 157595 w 233956"/>
              <a:gd name="connsiteY1013" fmla="*/ 139432 h 335238"/>
              <a:gd name="connsiteX1014" fmla="*/ 156275 w 233956"/>
              <a:gd name="connsiteY1014" fmla="*/ 140753 h 335238"/>
              <a:gd name="connsiteX1015" fmla="*/ 153636 w 233956"/>
              <a:gd name="connsiteY1015" fmla="*/ 139432 h 335238"/>
              <a:gd name="connsiteX1016" fmla="*/ 152316 w 233956"/>
              <a:gd name="connsiteY1016" fmla="*/ 140753 h 335238"/>
              <a:gd name="connsiteX1017" fmla="*/ 154956 w 233956"/>
              <a:gd name="connsiteY1017" fmla="*/ 142073 h 335238"/>
              <a:gd name="connsiteX1018" fmla="*/ 154956 w 233956"/>
              <a:gd name="connsiteY1018" fmla="*/ 143393 h 335238"/>
              <a:gd name="connsiteX1019" fmla="*/ 152316 w 233956"/>
              <a:gd name="connsiteY1019" fmla="*/ 142073 h 335238"/>
              <a:gd name="connsiteX1020" fmla="*/ 152316 w 233956"/>
              <a:gd name="connsiteY1020" fmla="*/ 143393 h 335238"/>
              <a:gd name="connsiteX1021" fmla="*/ 154956 w 233956"/>
              <a:gd name="connsiteY1021" fmla="*/ 146034 h 335238"/>
              <a:gd name="connsiteX1022" fmla="*/ 150996 w 233956"/>
              <a:gd name="connsiteY1022" fmla="*/ 144713 h 335238"/>
              <a:gd name="connsiteX1023" fmla="*/ 150996 w 233956"/>
              <a:gd name="connsiteY1023" fmla="*/ 147354 h 335238"/>
              <a:gd name="connsiteX1024" fmla="*/ 153636 w 233956"/>
              <a:gd name="connsiteY1024" fmla="*/ 148674 h 335238"/>
              <a:gd name="connsiteX1025" fmla="*/ 153636 w 233956"/>
              <a:gd name="connsiteY1025" fmla="*/ 149994 h 335238"/>
              <a:gd name="connsiteX1026" fmla="*/ 150996 w 233956"/>
              <a:gd name="connsiteY1026" fmla="*/ 148674 h 335238"/>
              <a:gd name="connsiteX1027" fmla="*/ 149676 w 233956"/>
              <a:gd name="connsiteY1027" fmla="*/ 149994 h 335238"/>
              <a:gd name="connsiteX1028" fmla="*/ 153636 w 233956"/>
              <a:gd name="connsiteY1028" fmla="*/ 151314 h 335238"/>
              <a:gd name="connsiteX1029" fmla="*/ 152316 w 233956"/>
              <a:gd name="connsiteY1029" fmla="*/ 152635 h 335238"/>
              <a:gd name="connsiteX1030" fmla="*/ 149676 w 233956"/>
              <a:gd name="connsiteY1030" fmla="*/ 151314 h 335238"/>
              <a:gd name="connsiteX1031" fmla="*/ 148356 w 233956"/>
              <a:gd name="connsiteY1031" fmla="*/ 155275 h 335238"/>
              <a:gd name="connsiteX1032" fmla="*/ 152316 w 233956"/>
              <a:gd name="connsiteY1032" fmla="*/ 156595 h 335238"/>
              <a:gd name="connsiteX1033" fmla="*/ 150996 w 233956"/>
              <a:gd name="connsiteY1033" fmla="*/ 157916 h 335238"/>
              <a:gd name="connsiteX1034" fmla="*/ 148356 w 233956"/>
              <a:gd name="connsiteY1034" fmla="*/ 156595 h 335238"/>
              <a:gd name="connsiteX1035" fmla="*/ 148356 w 233956"/>
              <a:gd name="connsiteY1035" fmla="*/ 157916 h 335238"/>
              <a:gd name="connsiteX1036" fmla="*/ 149676 w 233956"/>
              <a:gd name="connsiteY1036" fmla="*/ 159236 h 335238"/>
              <a:gd name="connsiteX1037" fmla="*/ 149676 w 233956"/>
              <a:gd name="connsiteY1037" fmla="*/ 160556 h 335238"/>
              <a:gd name="connsiteX1038" fmla="*/ 147036 w 233956"/>
              <a:gd name="connsiteY1038" fmla="*/ 159236 h 335238"/>
              <a:gd name="connsiteX1039" fmla="*/ 147036 w 233956"/>
              <a:gd name="connsiteY1039" fmla="*/ 161876 h 335238"/>
              <a:gd name="connsiteX1040" fmla="*/ 150996 w 233956"/>
              <a:gd name="connsiteY1040" fmla="*/ 163196 h 335238"/>
              <a:gd name="connsiteX1041" fmla="*/ 150996 w 233956"/>
              <a:gd name="connsiteY1041" fmla="*/ 164517 h 335238"/>
              <a:gd name="connsiteX1042" fmla="*/ 147036 w 233956"/>
              <a:gd name="connsiteY1042" fmla="*/ 163196 h 335238"/>
              <a:gd name="connsiteX1043" fmla="*/ 145717 w 233956"/>
              <a:gd name="connsiteY1043" fmla="*/ 165837 h 335238"/>
              <a:gd name="connsiteX1044" fmla="*/ 149676 w 233956"/>
              <a:gd name="connsiteY1044" fmla="*/ 168477 h 335238"/>
              <a:gd name="connsiteX1045" fmla="*/ 145717 w 233956"/>
              <a:gd name="connsiteY1045" fmla="*/ 167157 h 335238"/>
              <a:gd name="connsiteX1046" fmla="*/ 144397 w 233956"/>
              <a:gd name="connsiteY1046" fmla="*/ 168477 h 335238"/>
              <a:gd name="connsiteX1047" fmla="*/ 148356 w 233956"/>
              <a:gd name="connsiteY1047" fmla="*/ 171118 h 335238"/>
              <a:gd name="connsiteX1048" fmla="*/ 148356 w 233956"/>
              <a:gd name="connsiteY1048" fmla="*/ 172438 h 335238"/>
              <a:gd name="connsiteX1049" fmla="*/ 144397 w 233956"/>
              <a:gd name="connsiteY1049" fmla="*/ 169798 h 335238"/>
              <a:gd name="connsiteX1050" fmla="*/ 143077 w 233956"/>
              <a:gd name="connsiteY1050" fmla="*/ 172438 h 335238"/>
              <a:gd name="connsiteX1051" fmla="*/ 148356 w 233956"/>
              <a:gd name="connsiteY1051" fmla="*/ 175078 h 335238"/>
              <a:gd name="connsiteX1052" fmla="*/ 147036 w 233956"/>
              <a:gd name="connsiteY1052" fmla="*/ 176399 h 335238"/>
              <a:gd name="connsiteX1053" fmla="*/ 143077 w 233956"/>
              <a:gd name="connsiteY1053" fmla="*/ 173758 h 335238"/>
              <a:gd name="connsiteX1054" fmla="*/ 141757 w 233956"/>
              <a:gd name="connsiteY1054" fmla="*/ 176399 h 335238"/>
              <a:gd name="connsiteX1055" fmla="*/ 145717 w 233956"/>
              <a:gd name="connsiteY1055" fmla="*/ 179039 h 335238"/>
              <a:gd name="connsiteX1056" fmla="*/ 144397 w 233956"/>
              <a:gd name="connsiteY1056" fmla="*/ 180359 h 335238"/>
              <a:gd name="connsiteX1057" fmla="*/ 141757 w 233956"/>
              <a:gd name="connsiteY1057" fmla="*/ 177719 h 335238"/>
              <a:gd name="connsiteX1058" fmla="*/ 140437 w 233956"/>
              <a:gd name="connsiteY1058" fmla="*/ 180359 h 335238"/>
              <a:gd name="connsiteX1059" fmla="*/ 141757 w 233956"/>
              <a:gd name="connsiteY1059" fmla="*/ 180359 h 335238"/>
              <a:gd name="connsiteX1060" fmla="*/ 144397 w 233956"/>
              <a:gd name="connsiteY1060" fmla="*/ 183000 h 335238"/>
              <a:gd name="connsiteX1061" fmla="*/ 143077 w 233956"/>
              <a:gd name="connsiteY1061" fmla="*/ 184320 h 335238"/>
              <a:gd name="connsiteX1062" fmla="*/ 140437 w 233956"/>
              <a:gd name="connsiteY1062" fmla="*/ 181679 h 335238"/>
              <a:gd name="connsiteX1063" fmla="*/ 139117 w 233956"/>
              <a:gd name="connsiteY1063" fmla="*/ 184320 h 335238"/>
              <a:gd name="connsiteX1064" fmla="*/ 143077 w 233956"/>
              <a:gd name="connsiteY1064" fmla="*/ 188281 h 335238"/>
              <a:gd name="connsiteX1065" fmla="*/ 139117 w 233956"/>
              <a:gd name="connsiteY1065" fmla="*/ 185640 h 335238"/>
              <a:gd name="connsiteX1066" fmla="*/ 139117 w 233956"/>
              <a:gd name="connsiteY1066" fmla="*/ 188281 h 335238"/>
              <a:gd name="connsiteX1067" fmla="*/ 141757 w 233956"/>
              <a:gd name="connsiteY1067" fmla="*/ 190921 h 335238"/>
              <a:gd name="connsiteX1068" fmla="*/ 141757 w 233956"/>
              <a:gd name="connsiteY1068" fmla="*/ 192241 h 335238"/>
              <a:gd name="connsiteX1069" fmla="*/ 137798 w 233956"/>
              <a:gd name="connsiteY1069" fmla="*/ 189601 h 335238"/>
              <a:gd name="connsiteX1070" fmla="*/ 137798 w 233956"/>
              <a:gd name="connsiteY1070" fmla="*/ 190921 h 335238"/>
              <a:gd name="connsiteX1071" fmla="*/ 140437 w 233956"/>
              <a:gd name="connsiteY1071" fmla="*/ 193561 h 335238"/>
              <a:gd name="connsiteX1072" fmla="*/ 139117 w 233956"/>
              <a:gd name="connsiteY1072" fmla="*/ 194882 h 335238"/>
              <a:gd name="connsiteX1073" fmla="*/ 136478 w 233956"/>
              <a:gd name="connsiteY1073" fmla="*/ 192241 h 335238"/>
              <a:gd name="connsiteX1074" fmla="*/ 136478 w 233956"/>
              <a:gd name="connsiteY1074" fmla="*/ 194882 h 335238"/>
              <a:gd name="connsiteX1075" fmla="*/ 139117 w 233956"/>
              <a:gd name="connsiteY1075" fmla="*/ 197522 h 335238"/>
              <a:gd name="connsiteX1076" fmla="*/ 137798 w 233956"/>
              <a:gd name="connsiteY1076" fmla="*/ 198842 h 335238"/>
              <a:gd name="connsiteX1077" fmla="*/ 136478 w 233956"/>
              <a:gd name="connsiteY1077" fmla="*/ 196202 h 335238"/>
              <a:gd name="connsiteX1078" fmla="*/ 135158 w 233956"/>
              <a:gd name="connsiteY1078" fmla="*/ 198842 h 335238"/>
              <a:gd name="connsiteX1079" fmla="*/ 137798 w 233956"/>
              <a:gd name="connsiteY1079" fmla="*/ 201483 h 335238"/>
              <a:gd name="connsiteX1080" fmla="*/ 137798 w 233956"/>
              <a:gd name="connsiteY1080" fmla="*/ 202803 h 335238"/>
              <a:gd name="connsiteX1081" fmla="*/ 135158 w 233956"/>
              <a:gd name="connsiteY1081" fmla="*/ 200163 h 335238"/>
              <a:gd name="connsiteX1082" fmla="*/ 133838 w 233956"/>
              <a:gd name="connsiteY1082" fmla="*/ 202803 h 335238"/>
              <a:gd name="connsiteX1083" fmla="*/ 137798 w 233956"/>
              <a:gd name="connsiteY1083" fmla="*/ 205443 h 335238"/>
              <a:gd name="connsiteX1084" fmla="*/ 136478 w 233956"/>
              <a:gd name="connsiteY1084" fmla="*/ 206764 h 335238"/>
              <a:gd name="connsiteX1085" fmla="*/ 133838 w 233956"/>
              <a:gd name="connsiteY1085" fmla="*/ 204123 h 335238"/>
              <a:gd name="connsiteX1086" fmla="*/ 133838 w 233956"/>
              <a:gd name="connsiteY1086" fmla="*/ 206764 h 335238"/>
              <a:gd name="connsiteX1087" fmla="*/ 139117 w 233956"/>
              <a:gd name="connsiteY1087" fmla="*/ 209404 h 335238"/>
              <a:gd name="connsiteX1088" fmla="*/ 137798 w 233956"/>
              <a:gd name="connsiteY1088" fmla="*/ 210724 h 335238"/>
              <a:gd name="connsiteX1089" fmla="*/ 133838 w 233956"/>
              <a:gd name="connsiteY1089" fmla="*/ 208084 h 335238"/>
              <a:gd name="connsiteX1090" fmla="*/ 132518 w 233956"/>
              <a:gd name="connsiteY1090" fmla="*/ 209404 h 335238"/>
              <a:gd name="connsiteX1091" fmla="*/ 137798 w 233956"/>
              <a:gd name="connsiteY1091" fmla="*/ 213365 h 335238"/>
              <a:gd name="connsiteX1092" fmla="*/ 136478 w 233956"/>
              <a:gd name="connsiteY1092" fmla="*/ 214685 h 335238"/>
              <a:gd name="connsiteX1093" fmla="*/ 132518 w 233956"/>
              <a:gd name="connsiteY1093" fmla="*/ 210724 h 335238"/>
              <a:gd name="connsiteX1094" fmla="*/ 132518 w 233956"/>
              <a:gd name="connsiteY1094" fmla="*/ 214685 h 335238"/>
              <a:gd name="connsiteX1095" fmla="*/ 136478 w 233956"/>
              <a:gd name="connsiteY1095" fmla="*/ 218646 h 335238"/>
              <a:gd name="connsiteX1096" fmla="*/ 135158 w 233956"/>
              <a:gd name="connsiteY1096" fmla="*/ 219966 h 335238"/>
              <a:gd name="connsiteX1097" fmla="*/ 132518 w 233956"/>
              <a:gd name="connsiteY1097" fmla="*/ 216005 h 335238"/>
              <a:gd name="connsiteX1098" fmla="*/ 131198 w 233956"/>
              <a:gd name="connsiteY1098" fmla="*/ 219966 h 335238"/>
              <a:gd name="connsiteX1099" fmla="*/ 133838 w 233956"/>
              <a:gd name="connsiteY1099" fmla="*/ 222607 h 335238"/>
              <a:gd name="connsiteX1100" fmla="*/ 133838 w 233956"/>
              <a:gd name="connsiteY1100" fmla="*/ 223927 h 335238"/>
              <a:gd name="connsiteX1101" fmla="*/ 131198 w 233956"/>
              <a:gd name="connsiteY1101" fmla="*/ 222607 h 335238"/>
              <a:gd name="connsiteX1102" fmla="*/ 131198 w 233956"/>
              <a:gd name="connsiteY1102" fmla="*/ 225247 h 335238"/>
              <a:gd name="connsiteX1103" fmla="*/ 133838 w 233956"/>
              <a:gd name="connsiteY1103" fmla="*/ 227887 h 335238"/>
              <a:gd name="connsiteX1104" fmla="*/ 132518 w 233956"/>
              <a:gd name="connsiteY1104" fmla="*/ 229208 h 335238"/>
              <a:gd name="connsiteX1105" fmla="*/ 131198 w 233956"/>
              <a:gd name="connsiteY1105" fmla="*/ 226567 h 335238"/>
              <a:gd name="connsiteX1106" fmla="*/ 129879 w 233956"/>
              <a:gd name="connsiteY1106" fmla="*/ 231848 h 335238"/>
              <a:gd name="connsiteX1107" fmla="*/ 131198 w 233956"/>
              <a:gd name="connsiteY1107" fmla="*/ 234489 h 335238"/>
              <a:gd name="connsiteX1108" fmla="*/ 129879 w 233956"/>
              <a:gd name="connsiteY1108" fmla="*/ 233168 h 335238"/>
              <a:gd name="connsiteX1109" fmla="*/ 128559 w 233956"/>
              <a:gd name="connsiteY1109" fmla="*/ 235809 h 335238"/>
              <a:gd name="connsiteX1110" fmla="*/ 129879 w 233956"/>
              <a:gd name="connsiteY1110" fmla="*/ 235809 h 335238"/>
              <a:gd name="connsiteX1111" fmla="*/ 129879 w 233956"/>
              <a:gd name="connsiteY1111" fmla="*/ 237129 h 335238"/>
              <a:gd name="connsiteX1112" fmla="*/ 128559 w 233956"/>
              <a:gd name="connsiteY1112" fmla="*/ 237129 h 335238"/>
              <a:gd name="connsiteX1113" fmla="*/ 128559 w 233956"/>
              <a:gd name="connsiteY1113" fmla="*/ 238449 h 335238"/>
              <a:gd name="connsiteX1114" fmla="*/ 129879 w 233956"/>
              <a:gd name="connsiteY1114" fmla="*/ 239769 h 335238"/>
              <a:gd name="connsiteX1115" fmla="*/ 129879 w 233956"/>
              <a:gd name="connsiteY1115" fmla="*/ 241090 h 335238"/>
              <a:gd name="connsiteX1116" fmla="*/ 128559 w 233956"/>
              <a:gd name="connsiteY1116" fmla="*/ 239769 h 335238"/>
              <a:gd name="connsiteX1117" fmla="*/ 127239 w 233956"/>
              <a:gd name="connsiteY1117" fmla="*/ 241090 h 335238"/>
              <a:gd name="connsiteX1118" fmla="*/ 128559 w 233956"/>
              <a:gd name="connsiteY1118" fmla="*/ 243730 h 335238"/>
              <a:gd name="connsiteX1119" fmla="*/ 128559 w 233956"/>
              <a:gd name="connsiteY1119" fmla="*/ 245050 h 335238"/>
              <a:gd name="connsiteX1120" fmla="*/ 127239 w 233956"/>
              <a:gd name="connsiteY1120" fmla="*/ 243730 h 335238"/>
              <a:gd name="connsiteX1121" fmla="*/ 125919 w 233956"/>
              <a:gd name="connsiteY1121" fmla="*/ 246371 h 335238"/>
              <a:gd name="connsiteX1122" fmla="*/ 128559 w 233956"/>
              <a:gd name="connsiteY1122" fmla="*/ 250331 h 335238"/>
              <a:gd name="connsiteX1123" fmla="*/ 127239 w 233956"/>
              <a:gd name="connsiteY1123" fmla="*/ 250331 h 335238"/>
              <a:gd name="connsiteX1124" fmla="*/ 125919 w 233956"/>
              <a:gd name="connsiteY1124" fmla="*/ 247691 h 335238"/>
              <a:gd name="connsiteX1125" fmla="*/ 124599 w 233956"/>
              <a:gd name="connsiteY1125" fmla="*/ 251651 h 335238"/>
              <a:gd name="connsiteX1126" fmla="*/ 119320 w 233956"/>
              <a:gd name="connsiteY1126" fmla="*/ 249011 h 335238"/>
              <a:gd name="connsiteX1127" fmla="*/ 127239 w 233956"/>
              <a:gd name="connsiteY1127" fmla="*/ 210724 h 335238"/>
              <a:gd name="connsiteX1128" fmla="*/ 140437 w 233956"/>
              <a:gd name="connsiteY1128" fmla="*/ 167157 h 335238"/>
              <a:gd name="connsiteX1129" fmla="*/ 154956 w 233956"/>
              <a:gd name="connsiteY1129" fmla="*/ 106427 h 335238"/>
              <a:gd name="connsiteX1130" fmla="*/ 158915 w 233956"/>
              <a:gd name="connsiteY1130" fmla="*/ 53618 h 335238"/>
              <a:gd name="connsiteX1131" fmla="*/ 145717 w 233956"/>
              <a:gd name="connsiteY1131" fmla="*/ 16652 h 335238"/>
              <a:gd name="connsiteX1132" fmla="*/ 132518 w 233956"/>
              <a:gd name="connsiteY1132" fmla="*/ 6090 h 335238"/>
              <a:gd name="connsiteX1133" fmla="*/ 114040 w 233956"/>
              <a:gd name="connsiteY1133" fmla="*/ 10051 h 335238"/>
              <a:gd name="connsiteX1134" fmla="*/ 114040 w 233956"/>
              <a:gd name="connsiteY1134" fmla="*/ 11371 h 335238"/>
              <a:gd name="connsiteX1135" fmla="*/ 115360 w 233956"/>
              <a:gd name="connsiteY1135" fmla="*/ 10051 h 335238"/>
              <a:gd name="connsiteX1136" fmla="*/ 116680 w 233956"/>
              <a:gd name="connsiteY1136" fmla="*/ 11371 h 335238"/>
              <a:gd name="connsiteX1137" fmla="*/ 115360 w 233956"/>
              <a:gd name="connsiteY1137" fmla="*/ 12691 h 335238"/>
              <a:gd name="connsiteX1138" fmla="*/ 115360 w 233956"/>
              <a:gd name="connsiteY1138" fmla="*/ 15332 h 335238"/>
              <a:gd name="connsiteX1139" fmla="*/ 116680 w 233956"/>
              <a:gd name="connsiteY1139" fmla="*/ 14012 h 335238"/>
              <a:gd name="connsiteX1140" fmla="*/ 118000 w 233956"/>
              <a:gd name="connsiteY1140" fmla="*/ 15332 h 335238"/>
              <a:gd name="connsiteX1141" fmla="*/ 116680 w 233956"/>
              <a:gd name="connsiteY1141" fmla="*/ 16652 h 335238"/>
              <a:gd name="connsiteX1142" fmla="*/ 116680 w 233956"/>
              <a:gd name="connsiteY1142" fmla="*/ 19293 h 335238"/>
              <a:gd name="connsiteX1143" fmla="*/ 118000 w 233956"/>
              <a:gd name="connsiteY1143" fmla="*/ 17972 h 335238"/>
              <a:gd name="connsiteX1144" fmla="*/ 119320 w 233956"/>
              <a:gd name="connsiteY1144" fmla="*/ 19293 h 335238"/>
              <a:gd name="connsiteX1145" fmla="*/ 116680 w 233956"/>
              <a:gd name="connsiteY1145" fmla="*/ 20613 h 335238"/>
              <a:gd name="connsiteX1146" fmla="*/ 118000 w 233956"/>
              <a:gd name="connsiteY1146" fmla="*/ 21933 h 335238"/>
              <a:gd name="connsiteX1147" fmla="*/ 118000 w 233956"/>
              <a:gd name="connsiteY1147" fmla="*/ 20613 h 335238"/>
              <a:gd name="connsiteX1148" fmla="*/ 119320 w 233956"/>
              <a:gd name="connsiteY1148" fmla="*/ 21933 h 335238"/>
              <a:gd name="connsiteX1149" fmla="*/ 118000 w 233956"/>
              <a:gd name="connsiteY1149" fmla="*/ 23253 h 335238"/>
              <a:gd name="connsiteX1150" fmla="*/ 118000 w 233956"/>
              <a:gd name="connsiteY1150" fmla="*/ 25894 h 335238"/>
              <a:gd name="connsiteX1151" fmla="*/ 119320 w 233956"/>
              <a:gd name="connsiteY1151" fmla="*/ 24573 h 335238"/>
              <a:gd name="connsiteX1152" fmla="*/ 119320 w 233956"/>
              <a:gd name="connsiteY1152" fmla="*/ 25894 h 335238"/>
              <a:gd name="connsiteX1153" fmla="*/ 118000 w 233956"/>
              <a:gd name="connsiteY1153" fmla="*/ 27214 h 335238"/>
              <a:gd name="connsiteX1154" fmla="*/ 118000 w 233956"/>
              <a:gd name="connsiteY1154" fmla="*/ 28534 h 335238"/>
              <a:gd name="connsiteX1155" fmla="*/ 120640 w 233956"/>
              <a:gd name="connsiteY1155" fmla="*/ 28534 h 335238"/>
              <a:gd name="connsiteX1156" fmla="*/ 120640 w 233956"/>
              <a:gd name="connsiteY1156" fmla="*/ 29854 h 335238"/>
              <a:gd name="connsiteX1157" fmla="*/ 118000 w 233956"/>
              <a:gd name="connsiteY1157" fmla="*/ 29854 h 335238"/>
              <a:gd name="connsiteX1158" fmla="*/ 118000 w 233956"/>
              <a:gd name="connsiteY1158" fmla="*/ 32495 h 335238"/>
              <a:gd name="connsiteX1159" fmla="*/ 120640 w 233956"/>
              <a:gd name="connsiteY1159" fmla="*/ 32495 h 335238"/>
              <a:gd name="connsiteX1160" fmla="*/ 120640 w 233956"/>
              <a:gd name="connsiteY1160" fmla="*/ 33815 h 335238"/>
              <a:gd name="connsiteX1161" fmla="*/ 118000 w 233956"/>
              <a:gd name="connsiteY1161" fmla="*/ 33815 h 335238"/>
              <a:gd name="connsiteX1162" fmla="*/ 118000 w 233956"/>
              <a:gd name="connsiteY1162" fmla="*/ 37776 h 335238"/>
              <a:gd name="connsiteX1163" fmla="*/ 119320 w 233956"/>
              <a:gd name="connsiteY1163" fmla="*/ 37776 h 335238"/>
              <a:gd name="connsiteX1164" fmla="*/ 119320 w 233956"/>
              <a:gd name="connsiteY1164" fmla="*/ 39096 h 335238"/>
              <a:gd name="connsiteX1165" fmla="*/ 118000 w 233956"/>
              <a:gd name="connsiteY1165" fmla="*/ 39096 h 335238"/>
              <a:gd name="connsiteX1166" fmla="*/ 118000 w 233956"/>
              <a:gd name="connsiteY1166" fmla="*/ 43056 h 335238"/>
              <a:gd name="connsiteX1167" fmla="*/ 120640 w 233956"/>
              <a:gd name="connsiteY1167" fmla="*/ 41736 h 335238"/>
              <a:gd name="connsiteX1168" fmla="*/ 120640 w 233956"/>
              <a:gd name="connsiteY1168" fmla="*/ 43056 h 335238"/>
              <a:gd name="connsiteX1169" fmla="*/ 118000 w 233956"/>
              <a:gd name="connsiteY1169" fmla="*/ 44377 h 335238"/>
              <a:gd name="connsiteX1170" fmla="*/ 118000 w 233956"/>
              <a:gd name="connsiteY1170" fmla="*/ 45697 h 335238"/>
              <a:gd name="connsiteX1171" fmla="*/ 120640 w 233956"/>
              <a:gd name="connsiteY1171" fmla="*/ 45697 h 335238"/>
              <a:gd name="connsiteX1172" fmla="*/ 120640 w 233956"/>
              <a:gd name="connsiteY1172" fmla="*/ 47017 h 335238"/>
              <a:gd name="connsiteX1173" fmla="*/ 118000 w 233956"/>
              <a:gd name="connsiteY1173" fmla="*/ 47017 h 335238"/>
              <a:gd name="connsiteX1174" fmla="*/ 118000 w 233956"/>
              <a:gd name="connsiteY1174" fmla="*/ 49658 h 335238"/>
              <a:gd name="connsiteX1175" fmla="*/ 119320 w 233956"/>
              <a:gd name="connsiteY1175" fmla="*/ 49658 h 335238"/>
              <a:gd name="connsiteX1176" fmla="*/ 120640 w 233956"/>
              <a:gd name="connsiteY1176" fmla="*/ 50978 h 335238"/>
              <a:gd name="connsiteX1177" fmla="*/ 118000 w 233956"/>
              <a:gd name="connsiteY1177" fmla="*/ 52298 h 335238"/>
              <a:gd name="connsiteX1178" fmla="*/ 118000 w 233956"/>
              <a:gd name="connsiteY1178" fmla="*/ 54938 h 335238"/>
              <a:gd name="connsiteX1179" fmla="*/ 120640 w 233956"/>
              <a:gd name="connsiteY1179" fmla="*/ 54938 h 335238"/>
              <a:gd name="connsiteX1180" fmla="*/ 120640 w 233956"/>
              <a:gd name="connsiteY1180" fmla="*/ 56259 h 335238"/>
              <a:gd name="connsiteX1181" fmla="*/ 118000 w 233956"/>
              <a:gd name="connsiteY1181" fmla="*/ 57579 h 335238"/>
              <a:gd name="connsiteX1182" fmla="*/ 118000 w 233956"/>
              <a:gd name="connsiteY1182" fmla="*/ 58899 h 335238"/>
              <a:gd name="connsiteX1183" fmla="*/ 120640 w 233956"/>
              <a:gd name="connsiteY1183" fmla="*/ 57579 h 335238"/>
              <a:gd name="connsiteX1184" fmla="*/ 121959 w 233956"/>
              <a:gd name="connsiteY1184" fmla="*/ 58899 h 335238"/>
              <a:gd name="connsiteX1185" fmla="*/ 118000 w 233956"/>
              <a:gd name="connsiteY1185" fmla="*/ 60219 h 335238"/>
              <a:gd name="connsiteX1186" fmla="*/ 119320 w 233956"/>
              <a:gd name="connsiteY1186" fmla="*/ 62860 h 335238"/>
              <a:gd name="connsiteX1187" fmla="*/ 121959 w 233956"/>
              <a:gd name="connsiteY1187" fmla="*/ 62860 h 335238"/>
              <a:gd name="connsiteX1188" fmla="*/ 121959 w 233956"/>
              <a:gd name="connsiteY1188" fmla="*/ 64180 h 335238"/>
              <a:gd name="connsiteX1189" fmla="*/ 119320 w 233956"/>
              <a:gd name="connsiteY1189" fmla="*/ 64180 h 335238"/>
              <a:gd name="connsiteX1190" fmla="*/ 119320 w 233956"/>
              <a:gd name="connsiteY1190" fmla="*/ 66820 h 335238"/>
              <a:gd name="connsiteX1191" fmla="*/ 121959 w 233956"/>
              <a:gd name="connsiteY1191" fmla="*/ 65500 h 335238"/>
              <a:gd name="connsiteX1192" fmla="*/ 120640 w 233956"/>
              <a:gd name="connsiteY1192" fmla="*/ 66820 h 335238"/>
              <a:gd name="connsiteX1193" fmla="*/ 119320 w 233956"/>
              <a:gd name="connsiteY1193" fmla="*/ 68141 h 335238"/>
              <a:gd name="connsiteX1194" fmla="*/ 119320 w 233956"/>
              <a:gd name="connsiteY1194" fmla="*/ 69461 h 335238"/>
              <a:gd name="connsiteX1195" fmla="*/ 121959 w 233956"/>
              <a:gd name="connsiteY1195" fmla="*/ 69461 h 335238"/>
              <a:gd name="connsiteX1196" fmla="*/ 121959 w 233956"/>
              <a:gd name="connsiteY1196" fmla="*/ 70781 h 335238"/>
              <a:gd name="connsiteX1197" fmla="*/ 119320 w 233956"/>
              <a:gd name="connsiteY1197" fmla="*/ 70781 h 335238"/>
              <a:gd name="connsiteX1198" fmla="*/ 119320 w 233956"/>
              <a:gd name="connsiteY1198" fmla="*/ 73421 h 335238"/>
              <a:gd name="connsiteX1199" fmla="*/ 121959 w 233956"/>
              <a:gd name="connsiteY1199" fmla="*/ 73421 h 335238"/>
              <a:gd name="connsiteX1200" fmla="*/ 121959 w 233956"/>
              <a:gd name="connsiteY1200" fmla="*/ 74742 h 335238"/>
              <a:gd name="connsiteX1201" fmla="*/ 119320 w 233956"/>
              <a:gd name="connsiteY1201" fmla="*/ 74742 h 335238"/>
              <a:gd name="connsiteX1202" fmla="*/ 119320 w 233956"/>
              <a:gd name="connsiteY1202" fmla="*/ 77382 h 335238"/>
              <a:gd name="connsiteX1203" fmla="*/ 121959 w 233956"/>
              <a:gd name="connsiteY1203" fmla="*/ 77382 h 335238"/>
              <a:gd name="connsiteX1204" fmla="*/ 121959 w 233956"/>
              <a:gd name="connsiteY1204" fmla="*/ 78702 h 335238"/>
              <a:gd name="connsiteX1205" fmla="*/ 120640 w 233956"/>
              <a:gd name="connsiteY1205" fmla="*/ 78702 h 335238"/>
              <a:gd name="connsiteX1206" fmla="*/ 120640 w 233956"/>
              <a:gd name="connsiteY1206" fmla="*/ 80023 h 335238"/>
              <a:gd name="connsiteX1207" fmla="*/ 123279 w 233956"/>
              <a:gd name="connsiteY1207" fmla="*/ 80023 h 335238"/>
              <a:gd name="connsiteX1208" fmla="*/ 123279 w 233956"/>
              <a:gd name="connsiteY1208" fmla="*/ 81343 h 335238"/>
              <a:gd name="connsiteX1209" fmla="*/ 120640 w 233956"/>
              <a:gd name="connsiteY1209" fmla="*/ 81343 h 335238"/>
              <a:gd name="connsiteX1210" fmla="*/ 120640 w 233956"/>
              <a:gd name="connsiteY1210" fmla="*/ 83983 h 335238"/>
              <a:gd name="connsiteX1211" fmla="*/ 121959 w 233956"/>
              <a:gd name="connsiteY1211" fmla="*/ 82663 h 335238"/>
              <a:gd name="connsiteX1212" fmla="*/ 123279 w 233956"/>
              <a:gd name="connsiteY1212" fmla="*/ 83983 h 335238"/>
              <a:gd name="connsiteX1213" fmla="*/ 120640 w 233956"/>
              <a:gd name="connsiteY1213" fmla="*/ 85303 h 335238"/>
              <a:gd name="connsiteX1214" fmla="*/ 120640 w 233956"/>
              <a:gd name="connsiteY1214" fmla="*/ 87944 h 335238"/>
              <a:gd name="connsiteX1215" fmla="*/ 121959 w 233956"/>
              <a:gd name="connsiteY1215" fmla="*/ 89264 h 335238"/>
              <a:gd name="connsiteX1216" fmla="*/ 120640 w 233956"/>
              <a:gd name="connsiteY1216" fmla="*/ 89264 h 335238"/>
              <a:gd name="connsiteX1217" fmla="*/ 120640 w 233956"/>
              <a:gd name="connsiteY1217" fmla="*/ 90584 h 335238"/>
              <a:gd name="connsiteX1218" fmla="*/ 121959 w 233956"/>
              <a:gd name="connsiteY1218" fmla="*/ 90584 h 335238"/>
              <a:gd name="connsiteX1219" fmla="*/ 121959 w 233956"/>
              <a:gd name="connsiteY1219" fmla="*/ 91905 h 335238"/>
              <a:gd name="connsiteX1220" fmla="*/ 119320 w 233956"/>
              <a:gd name="connsiteY1220" fmla="*/ 91905 h 335238"/>
              <a:gd name="connsiteX1221" fmla="*/ 119320 w 233956"/>
              <a:gd name="connsiteY1221" fmla="*/ 93225 h 335238"/>
              <a:gd name="connsiteX1222" fmla="*/ 121959 w 233956"/>
              <a:gd name="connsiteY1222" fmla="*/ 93225 h 335238"/>
              <a:gd name="connsiteX1223" fmla="*/ 123279 w 233956"/>
              <a:gd name="connsiteY1223" fmla="*/ 94545 h 335238"/>
              <a:gd name="connsiteX1224" fmla="*/ 119320 w 233956"/>
              <a:gd name="connsiteY1224" fmla="*/ 94545 h 335238"/>
              <a:gd name="connsiteX1225" fmla="*/ 119320 w 233956"/>
              <a:gd name="connsiteY1225" fmla="*/ 97185 h 335238"/>
              <a:gd name="connsiteX1226" fmla="*/ 121959 w 233956"/>
              <a:gd name="connsiteY1226" fmla="*/ 95865 h 335238"/>
              <a:gd name="connsiteX1227" fmla="*/ 123279 w 233956"/>
              <a:gd name="connsiteY1227" fmla="*/ 97185 h 335238"/>
              <a:gd name="connsiteX1228" fmla="*/ 119320 w 233956"/>
              <a:gd name="connsiteY1228" fmla="*/ 98506 h 335238"/>
              <a:gd name="connsiteX1229" fmla="*/ 119320 w 233956"/>
              <a:gd name="connsiteY1229" fmla="*/ 101146 h 335238"/>
              <a:gd name="connsiteX1230" fmla="*/ 121959 w 233956"/>
              <a:gd name="connsiteY1230" fmla="*/ 99826 h 335238"/>
              <a:gd name="connsiteX1231" fmla="*/ 121959 w 233956"/>
              <a:gd name="connsiteY1231" fmla="*/ 101146 h 335238"/>
              <a:gd name="connsiteX1232" fmla="*/ 119320 w 233956"/>
              <a:gd name="connsiteY1232" fmla="*/ 102466 h 335238"/>
              <a:gd name="connsiteX1233" fmla="*/ 119320 w 233956"/>
              <a:gd name="connsiteY1233" fmla="*/ 105107 h 335238"/>
              <a:gd name="connsiteX1234" fmla="*/ 121959 w 233956"/>
              <a:gd name="connsiteY1234" fmla="*/ 105107 h 335238"/>
              <a:gd name="connsiteX1235" fmla="*/ 121959 w 233956"/>
              <a:gd name="connsiteY1235" fmla="*/ 106427 h 335238"/>
              <a:gd name="connsiteX1236" fmla="*/ 119320 w 233956"/>
              <a:gd name="connsiteY1236" fmla="*/ 106427 h 335238"/>
              <a:gd name="connsiteX1237" fmla="*/ 118000 w 233956"/>
              <a:gd name="connsiteY1237" fmla="*/ 109067 h 335238"/>
              <a:gd name="connsiteX1238" fmla="*/ 121959 w 233956"/>
              <a:gd name="connsiteY1238" fmla="*/ 109067 h 335238"/>
              <a:gd name="connsiteX1239" fmla="*/ 121959 w 233956"/>
              <a:gd name="connsiteY1239" fmla="*/ 110388 h 335238"/>
              <a:gd name="connsiteX1240" fmla="*/ 118000 w 233956"/>
              <a:gd name="connsiteY1240" fmla="*/ 110388 h 335238"/>
              <a:gd name="connsiteX1241" fmla="*/ 118000 w 233956"/>
              <a:gd name="connsiteY1241" fmla="*/ 113028 h 335238"/>
              <a:gd name="connsiteX1242" fmla="*/ 120640 w 233956"/>
              <a:gd name="connsiteY1242" fmla="*/ 113028 h 335238"/>
              <a:gd name="connsiteX1243" fmla="*/ 120640 w 233956"/>
              <a:gd name="connsiteY1243" fmla="*/ 114348 h 335238"/>
              <a:gd name="connsiteX1244" fmla="*/ 118000 w 233956"/>
              <a:gd name="connsiteY1244" fmla="*/ 114348 h 335238"/>
              <a:gd name="connsiteX1245" fmla="*/ 118000 w 233956"/>
              <a:gd name="connsiteY1245" fmla="*/ 118309 h 335238"/>
              <a:gd name="connsiteX1246" fmla="*/ 120640 w 233956"/>
              <a:gd name="connsiteY1246" fmla="*/ 118309 h 335238"/>
              <a:gd name="connsiteX1247" fmla="*/ 120640 w 233956"/>
              <a:gd name="connsiteY1247" fmla="*/ 119629 h 335238"/>
              <a:gd name="connsiteX1248" fmla="*/ 118000 w 233956"/>
              <a:gd name="connsiteY1248" fmla="*/ 119629 h 335238"/>
              <a:gd name="connsiteX1249" fmla="*/ 116680 w 233956"/>
              <a:gd name="connsiteY1249" fmla="*/ 120949 h 335238"/>
              <a:gd name="connsiteX1250" fmla="*/ 116680 w 233956"/>
              <a:gd name="connsiteY1250" fmla="*/ 122270 h 335238"/>
              <a:gd name="connsiteX1251" fmla="*/ 119320 w 233956"/>
              <a:gd name="connsiteY1251" fmla="*/ 122270 h 335238"/>
              <a:gd name="connsiteX1252" fmla="*/ 120640 w 233956"/>
              <a:gd name="connsiteY1252" fmla="*/ 123590 h 335238"/>
              <a:gd name="connsiteX1253" fmla="*/ 116680 w 233956"/>
              <a:gd name="connsiteY1253" fmla="*/ 123590 h 335238"/>
              <a:gd name="connsiteX1254" fmla="*/ 116680 w 233956"/>
              <a:gd name="connsiteY1254" fmla="*/ 126230 h 335238"/>
              <a:gd name="connsiteX1255" fmla="*/ 119320 w 233956"/>
              <a:gd name="connsiteY1255" fmla="*/ 126230 h 335238"/>
              <a:gd name="connsiteX1256" fmla="*/ 119320 w 233956"/>
              <a:gd name="connsiteY1256" fmla="*/ 127550 h 335238"/>
              <a:gd name="connsiteX1257" fmla="*/ 116680 w 233956"/>
              <a:gd name="connsiteY1257" fmla="*/ 127550 h 335238"/>
              <a:gd name="connsiteX1258" fmla="*/ 115360 w 233956"/>
              <a:gd name="connsiteY1258" fmla="*/ 130191 h 335238"/>
              <a:gd name="connsiteX1259" fmla="*/ 119320 w 233956"/>
              <a:gd name="connsiteY1259" fmla="*/ 130191 h 335238"/>
              <a:gd name="connsiteX1260" fmla="*/ 119320 w 233956"/>
              <a:gd name="connsiteY1260" fmla="*/ 131511 h 335238"/>
              <a:gd name="connsiteX1261" fmla="*/ 115360 w 233956"/>
              <a:gd name="connsiteY1261" fmla="*/ 131511 h 335238"/>
              <a:gd name="connsiteX1262" fmla="*/ 115360 w 233956"/>
              <a:gd name="connsiteY1262" fmla="*/ 135472 h 335238"/>
              <a:gd name="connsiteX1263" fmla="*/ 118000 w 233956"/>
              <a:gd name="connsiteY1263" fmla="*/ 135472 h 335238"/>
              <a:gd name="connsiteX1264" fmla="*/ 118000 w 233956"/>
              <a:gd name="connsiteY1264" fmla="*/ 136792 h 335238"/>
              <a:gd name="connsiteX1265" fmla="*/ 115360 w 233956"/>
              <a:gd name="connsiteY1265" fmla="*/ 136792 h 335238"/>
              <a:gd name="connsiteX1266" fmla="*/ 114040 w 233956"/>
              <a:gd name="connsiteY1266" fmla="*/ 138112 h 335238"/>
              <a:gd name="connsiteX1267" fmla="*/ 116680 w 233956"/>
              <a:gd name="connsiteY1267" fmla="*/ 138112 h 335238"/>
              <a:gd name="connsiteX1268" fmla="*/ 116680 w 233956"/>
              <a:gd name="connsiteY1268" fmla="*/ 139432 h 335238"/>
              <a:gd name="connsiteX1269" fmla="*/ 114040 w 233956"/>
              <a:gd name="connsiteY1269" fmla="*/ 139432 h 335238"/>
              <a:gd name="connsiteX1270" fmla="*/ 114040 w 233956"/>
              <a:gd name="connsiteY1270" fmla="*/ 142073 h 335238"/>
              <a:gd name="connsiteX1271" fmla="*/ 116680 w 233956"/>
              <a:gd name="connsiteY1271" fmla="*/ 142073 h 335238"/>
              <a:gd name="connsiteX1272" fmla="*/ 116680 w 233956"/>
              <a:gd name="connsiteY1272" fmla="*/ 143393 h 335238"/>
              <a:gd name="connsiteX1273" fmla="*/ 114040 w 233956"/>
              <a:gd name="connsiteY1273" fmla="*/ 143393 h 335238"/>
              <a:gd name="connsiteX1274" fmla="*/ 114040 w 233956"/>
              <a:gd name="connsiteY1274" fmla="*/ 144713 h 335238"/>
              <a:gd name="connsiteX1275" fmla="*/ 116680 w 233956"/>
              <a:gd name="connsiteY1275" fmla="*/ 144713 h 335238"/>
              <a:gd name="connsiteX1276" fmla="*/ 116680 w 233956"/>
              <a:gd name="connsiteY1276" fmla="*/ 146034 h 335238"/>
              <a:gd name="connsiteX1277" fmla="*/ 114040 w 233956"/>
              <a:gd name="connsiteY1277" fmla="*/ 146034 h 335238"/>
              <a:gd name="connsiteX1278" fmla="*/ 112721 w 233956"/>
              <a:gd name="connsiteY1278" fmla="*/ 149994 h 335238"/>
              <a:gd name="connsiteX1279" fmla="*/ 115360 w 233956"/>
              <a:gd name="connsiteY1279" fmla="*/ 149994 h 335238"/>
              <a:gd name="connsiteX1280" fmla="*/ 115360 w 233956"/>
              <a:gd name="connsiteY1280" fmla="*/ 151314 h 335238"/>
              <a:gd name="connsiteX1281" fmla="*/ 112721 w 233956"/>
              <a:gd name="connsiteY1281" fmla="*/ 151314 h 335238"/>
              <a:gd name="connsiteX1282" fmla="*/ 112721 w 233956"/>
              <a:gd name="connsiteY1282" fmla="*/ 152635 h 335238"/>
              <a:gd name="connsiteX1283" fmla="*/ 116680 w 233956"/>
              <a:gd name="connsiteY1283" fmla="*/ 152635 h 335238"/>
              <a:gd name="connsiteX1284" fmla="*/ 116680 w 233956"/>
              <a:gd name="connsiteY1284" fmla="*/ 153955 h 335238"/>
              <a:gd name="connsiteX1285" fmla="*/ 112721 w 233956"/>
              <a:gd name="connsiteY1285" fmla="*/ 153955 h 335238"/>
              <a:gd name="connsiteX1286" fmla="*/ 112721 w 233956"/>
              <a:gd name="connsiteY1286" fmla="*/ 156595 h 335238"/>
              <a:gd name="connsiteX1287" fmla="*/ 115360 w 233956"/>
              <a:gd name="connsiteY1287" fmla="*/ 156595 h 335238"/>
              <a:gd name="connsiteX1288" fmla="*/ 114040 w 233956"/>
              <a:gd name="connsiteY1288" fmla="*/ 157916 h 335238"/>
              <a:gd name="connsiteX1289" fmla="*/ 112721 w 233956"/>
              <a:gd name="connsiteY1289" fmla="*/ 157916 h 335238"/>
              <a:gd name="connsiteX1290" fmla="*/ 112721 w 233956"/>
              <a:gd name="connsiteY1290" fmla="*/ 160556 h 335238"/>
              <a:gd name="connsiteX1291" fmla="*/ 115360 w 233956"/>
              <a:gd name="connsiteY1291" fmla="*/ 160556 h 335238"/>
              <a:gd name="connsiteX1292" fmla="*/ 115360 w 233956"/>
              <a:gd name="connsiteY1292" fmla="*/ 161876 h 335238"/>
              <a:gd name="connsiteX1293" fmla="*/ 112721 w 233956"/>
              <a:gd name="connsiteY1293" fmla="*/ 161876 h 335238"/>
              <a:gd name="connsiteX1294" fmla="*/ 112721 w 233956"/>
              <a:gd name="connsiteY1294" fmla="*/ 164517 h 335238"/>
              <a:gd name="connsiteX1295" fmla="*/ 114040 w 233956"/>
              <a:gd name="connsiteY1295" fmla="*/ 165837 h 335238"/>
              <a:gd name="connsiteX1296" fmla="*/ 114040 w 233956"/>
              <a:gd name="connsiteY1296" fmla="*/ 167157 h 335238"/>
              <a:gd name="connsiteX1297" fmla="*/ 112721 w 233956"/>
              <a:gd name="connsiteY1297" fmla="*/ 165837 h 335238"/>
              <a:gd name="connsiteX1298" fmla="*/ 111401 w 233956"/>
              <a:gd name="connsiteY1298" fmla="*/ 168477 h 335238"/>
              <a:gd name="connsiteX1299" fmla="*/ 114040 w 233956"/>
              <a:gd name="connsiteY1299" fmla="*/ 168477 h 335238"/>
              <a:gd name="connsiteX1300" fmla="*/ 114040 w 233956"/>
              <a:gd name="connsiteY1300" fmla="*/ 169798 h 335238"/>
              <a:gd name="connsiteX1301" fmla="*/ 111401 w 233956"/>
              <a:gd name="connsiteY1301" fmla="*/ 169798 h 335238"/>
              <a:gd name="connsiteX1302" fmla="*/ 111401 w 233956"/>
              <a:gd name="connsiteY1302" fmla="*/ 172438 h 335238"/>
              <a:gd name="connsiteX1303" fmla="*/ 114040 w 233956"/>
              <a:gd name="connsiteY1303" fmla="*/ 173758 h 335238"/>
              <a:gd name="connsiteX1304" fmla="*/ 114040 w 233956"/>
              <a:gd name="connsiteY1304" fmla="*/ 175078 h 335238"/>
              <a:gd name="connsiteX1305" fmla="*/ 111401 w 233956"/>
              <a:gd name="connsiteY1305" fmla="*/ 173758 h 335238"/>
              <a:gd name="connsiteX1306" fmla="*/ 111401 w 233956"/>
              <a:gd name="connsiteY1306" fmla="*/ 177719 h 335238"/>
              <a:gd name="connsiteX1307" fmla="*/ 115360 w 233956"/>
              <a:gd name="connsiteY1307" fmla="*/ 177719 h 335238"/>
              <a:gd name="connsiteX1308" fmla="*/ 115360 w 233956"/>
              <a:gd name="connsiteY1308" fmla="*/ 179039 h 335238"/>
              <a:gd name="connsiteX1309" fmla="*/ 111401 w 233956"/>
              <a:gd name="connsiteY1309" fmla="*/ 179039 h 335238"/>
              <a:gd name="connsiteX1310" fmla="*/ 111401 w 233956"/>
              <a:gd name="connsiteY1310" fmla="*/ 180359 h 335238"/>
              <a:gd name="connsiteX1311" fmla="*/ 115360 w 233956"/>
              <a:gd name="connsiteY1311" fmla="*/ 181679 h 335238"/>
              <a:gd name="connsiteX1312" fmla="*/ 115360 w 233956"/>
              <a:gd name="connsiteY1312" fmla="*/ 183000 h 335238"/>
              <a:gd name="connsiteX1313" fmla="*/ 111401 w 233956"/>
              <a:gd name="connsiteY1313" fmla="*/ 181679 h 335238"/>
              <a:gd name="connsiteX1314" fmla="*/ 111401 w 233956"/>
              <a:gd name="connsiteY1314" fmla="*/ 184320 h 335238"/>
              <a:gd name="connsiteX1315" fmla="*/ 111401 w 233956"/>
              <a:gd name="connsiteY1315" fmla="*/ 185640 h 335238"/>
              <a:gd name="connsiteX1316" fmla="*/ 115360 w 233956"/>
              <a:gd name="connsiteY1316" fmla="*/ 185640 h 335238"/>
              <a:gd name="connsiteX1317" fmla="*/ 115360 w 233956"/>
              <a:gd name="connsiteY1317" fmla="*/ 186960 h 335238"/>
              <a:gd name="connsiteX1318" fmla="*/ 111401 w 233956"/>
              <a:gd name="connsiteY1318" fmla="*/ 186960 h 335238"/>
              <a:gd name="connsiteX1319" fmla="*/ 111401 w 233956"/>
              <a:gd name="connsiteY1319" fmla="*/ 189601 h 335238"/>
              <a:gd name="connsiteX1320" fmla="*/ 115360 w 233956"/>
              <a:gd name="connsiteY1320" fmla="*/ 190921 h 335238"/>
              <a:gd name="connsiteX1321" fmla="*/ 115360 w 233956"/>
              <a:gd name="connsiteY1321" fmla="*/ 192241 h 335238"/>
              <a:gd name="connsiteX1322" fmla="*/ 111401 w 233956"/>
              <a:gd name="connsiteY1322" fmla="*/ 190921 h 335238"/>
              <a:gd name="connsiteX1323" fmla="*/ 111401 w 233956"/>
              <a:gd name="connsiteY1323" fmla="*/ 193561 h 335238"/>
              <a:gd name="connsiteX1324" fmla="*/ 114040 w 233956"/>
              <a:gd name="connsiteY1324" fmla="*/ 193561 h 335238"/>
              <a:gd name="connsiteX1325" fmla="*/ 114040 w 233956"/>
              <a:gd name="connsiteY1325" fmla="*/ 194882 h 335238"/>
              <a:gd name="connsiteX1326" fmla="*/ 111401 w 233956"/>
              <a:gd name="connsiteY1326" fmla="*/ 194882 h 335238"/>
              <a:gd name="connsiteX1327" fmla="*/ 111401 w 233956"/>
              <a:gd name="connsiteY1327" fmla="*/ 196202 h 335238"/>
              <a:gd name="connsiteX1328" fmla="*/ 114040 w 233956"/>
              <a:gd name="connsiteY1328" fmla="*/ 197522 h 335238"/>
              <a:gd name="connsiteX1329" fmla="*/ 112721 w 233956"/>
              <a:gd name="connsiteY1329" fmla="*/ 198842 h 335238"/>
              <a:gd name="connsiteX1330" fmla="*/ 111401 w 233956"/>
              <a:gd name="connsiteY1330" fmla="*/ 197522 h 335238"/>
              <a:gd name="connsiteX1331" fmla="*/ 111401 w 233956"/>
              <a:gd name="connsiteY1331" fmla="*/ 200163 h 335238"/>
              <a:gd name="connsiteX1332" fmla="*/ 112721 w 233956"/>
              <a:gd name="connsiteY1332" fmla="*/ 200163 h 335238"/>
              <a:gd name="connsiteX1333" fmla="*/ 112721 w 233956"/>
              <a:gd name="connsiteY1333" fmla="*/ 201483 h 335238"/>
              <a:gd name="connsiteX1334" fmla="*/ 111401 w 233956"/>
              <a:gd name="connsiteY1334" fmla="*/ 201483 h 335238"/>
              <a:gd name="connsiteX1335" fmla="*/ 111401 w 233956"/>
              <a:gd name="connsiteY1335" fmla="*/ 202803 h 335238"/>
              <a:gd name="connsiteX1336" fmla="*/ 114040 w 233956"/>
              <a:gd name="connsiteY1336" fmla="*/ 202803 h 335238"/>
              <a:gd name="connsiteX1337" fmla="*/ 114040 w 233956"/>
              <a:gd name="connsiteY1337" fmla="*/ 204123 h 335238"/>
              <a:gd name="connsiteX1338" fmla="*/ 111401 w 233956"/>
              <a:gd name="connsiteY1338" fmla="*/ 204123 h 335238"/>
              <a:gd name="connsiteX1339" fmla="*/ 111401 w 233956"/>
              <a:gd name="connsiteY1339" fmla="*/ 206764 h 335238"/>
              <a:gd name="connsiteX1340" fmla="*/ 111401 w 233956"/>
              <a:gd name="connsiteY1340" fmla="*/ 210724 h 335238"/>
              <a:gd name="connsiteX1341" fmla="*/ 114040 w 233956"/>
              <a:gd name="connsiteY1341" fmla="*/ 210724 h 335238"/>
              <a:gd name="connsiteX1342" fmla="*/ 112721 w 233956"/>
              <a:gd name="connsiteY1342" fmla="*/ 212045 h 335238"/>
              <a:gd name="connsiteX1343" fmla="*/ 111401 w 233956"/>
              <a:gd name="connsiteY1343" fmla="*/ 212045 h 335238"/>
              <a:gd name="connsiteX1344" fmla="*/ 111401 w 233956"/>
              <a:gd name="connsiteY1344" fmla="*/ 214685 h 335238"/>
              <a:gd name="connsiteX1345" fmla="*/ 112721 w 233956"/>
              <a:gd name="connsiteY1345" fmla="*/ 214685 h 335238"/>
              <a:gd name="connsiteX1346" fmla="*/ 112721 w 233956"/>
              <a:gd name="connsiteY1346" fmla="*/ 216005 h 335238"/>
              <a:gd name="connsiteX1347" fmla="*/ 111401 w 233956"/>
              <a:gd name="connsiteY1347" fmla="*/ 216005 h 335238"/>
              <a:gd name="connsiteX1348" fmla="*/ 111401 w 233956"/>
              <a:gd name="connsiteY1348" fmla="*/ 217326 h 335238"/>
              <a:gd name="connsiteX1349" fmla="*/ 114040 w 233956"/>
              <a:gd name="connsiteY1349" fmla="*/ 218646 h 335238"/>
              <a:gd name="connsiteX1350" fmla="*/ 114040 w 233956"/>
              <a:gd name="connsiteY1350" fmla="*/ 219966 h 335238"/>
              <a:gd name="connsiteX1351" fmla="*/ 111401 w 233956"/>
              <a:gd name="connsiteY1351" fmla="*/ 218646 h 335238"/>
              <a:gd name="connsiteX1352" fmla="*/ 111401 w 233956"/>
              <a:gd name="connsiteY1352" fmla="*/ 222607 h 335238"/>
              <a:gd name="connsiteX1353" fmla="*/ 112721 w 233956"/>
              <a:gd name="connsiteY1353" fmla="*/ 222607 h 335238"/>
              <a:gd name="connsiteX1354" fmla="*/ 111401 w 233956"/>
              <a:gd name="connsiteY1354" fmla="*/ 223927 h 335238"/>
              <a:gd name="connsiteX1355" fmla="*/ 111401 w 233956"/>
              <a:gd name="connsiteY1355" fmla="*/ 225247 h 335238"/>
              <a:gd name="connsiteX1356" fmla="*/ 112721 w 233956"/>
              <a:gd name="connsiteY1356" fmla="*/ 226567 h 335238"/>
              <a:gd name="connsiteX1357" fmla="*/ 111401 w 233956"/>
              <a:gd name="connsiteY1357" fmla="*/ 226567 h 335238"/>
              <a:gd name="connsiteX1358" fmla="*/ 111401 w 233956"/>
              <a:gd name="connsiteY1358" fmla="*/ 229208 h 335238"/>
              <a:gd name="connsiteX1359" fmla="*/ 114040 w 233956"/>
              <a:gd name="connsiteY1359" fmla="*/ 229208 h 335238"/>
              <a:gd name="connsiteX1360" fmla="*/ 114040 w 233956"/>
              <a:gd name="connsiteY1360" fmla="*/ 230528 h 335238"/>
              <a:gd name="connsiteX1361" fmla="*/ 111401 w 233956"/>
              <a:gd name="connsiteY1361" fmla="*/ 230528 h 335238"/>
              <a:gd name="connsiteX1362" fmla="*/ 111401 w 233956"/>
              <a:gd name="connsiteY1362" fmla="*/ 231848 h 335238"/>
              <a:gd name="connsiteX1363" fmla="*/ 112721 w 233956"/>
              <a:gd name="connsiteY1363" fmla="*/ 233168 h 335238"/>
              <a:gd name="connsiteX1364" fmla="*/ 112721 w 233956"/>
              <a:gd name="connsiteY1364" fmla="*/ 234489 h 335238"/>
              <a:gd name="connsiteX1365" fmla="*/ 111401 w 233956"/>
              <a:gd name="connsiteY1365" fmla="*/ 233168 h 335238"/>
              <a:gd name="connsiteX1366" fmla="*/ 111401 w 233956"/>
              <a:gd name="connsiteY1366" fmla="*/ 235809 h 335238"/>
              <a:gd name="connsiteX1367" fmla="*/ 112721 w 233956"/>
              <a:gd name="connsiteY1367" fmla="*/ 235809 h 335238"/>
              <a:gd name="connsiteX1368" fmla="*/ 112721 w 233956"/>
              <a:gd name="connsiteY1368" fmla="*/ 237129 h 335238"/>
              <a:gd name="connsiteX1369" fmla="*/ 111401 w 233956"/>
              <a:gd name="connsiteY1369" fmla="*/ 237129 h 335238"/>
              <a:gd name="connsiteX1370" fmla="*/ 110081 w 233956"/>
              <a:gd name="connsiteY1370" fmla="*/ 239769 h 335238"/>
              <a:gd name="connsiteX1371" fmla="*/ 112721 w 233956"/>
              <a:gd name="connsiteY1371" fmla="*/ 239769 h 335238"/>
              <a:gd name="connsiteX1372" fmla="*/ 112721 w 233956"/>
              <a:gd name="connsiteY1372" fmla="*/ 241090 h 335238"/>
              <a:gd name="connsiteX1373" fmla="*/ 110081 w 233956"/>
              <a:gd name="connsiteY1373" fmla="*/ 241090 h 335238"/>
              <a:gd name="connsiteX1374" fmla="*/ 110081 w 233956"/>
              <a:gd name="connsiteY1374" fmla="*/ 242410 h 335238"/>
              <a:gd name="connsiteX1375" fmla="*/ 112721 w 233956"/>
              <a:gd name="connsiteY1375" fmla="*/ 242410 h 335238"/>
              <a:gd name="connsiteX1376" fmla="*/ 112721 w 233956"/>
              <a:gd name="connsiteY1376" fmla="*/ 243730 h 335238"/>
              <a:gd name="connsiteX1377" fmla="*/ 110081 w 233956"/>
              <a:gd name="connsiteY1377" fmla="*/ 243730 h 335238"/>
              <a:gd name="connsiteX1378" fmla="*/ 110081 w 233956"/>
              <a:gd name="connsiteY1378" fmla="*/ 245050 h 335238"/>
              <a:gd name="connsiteX1379" fmla="*/ 111401 w 233956"/>
              <a:gd name="connsiteY1379" fmla="*/ 245050 h 335238"/>
              <a:gd name="connsiteX1380" fmla="*/ 111401 w 233956"/>
              <a:gd name="connsiteY1380" fmla="*/ 246371 h 335238"/>
              <a:gd name="connsiteX1381" fmla="*/ 110081 w 233956"/>
              <a:gd name="connsiteY1381" fmla="*/ 246371 h 335238"/>
              <a:gd name="connsiteX1382" fmla="*/ 111401 w 233956"/>
              <a:gd name="connsiteY1382" fmla="*/ 247691 h 335238"/>
              <a:gd name="connsiteX1383" fmla="*/ 111401 w 233956"/>
              <a:gd name="connsiteY1383" fmla="*/ 249011 h 335238"/>
              <a:gd name="connsiteX1384" fmla="*/ 110081 w 233956"/>
              <a:gd name="connsiteY1384" fmla="*/ 249011 h 335238"/>
              <a:gd name="connsiteX1385" fmla="*/ 104802 w 233956"/>
              <a:gd name="connsiteY1385" fmla="*/ 249011 h 335238"/>
              <a:gd name="connsiteX1386" fmla="*/ 106121 w 233956"/>
              <a:gd name="connsiteY1386" fmla="*/ 202803 h 335238"/>
              <a:gd name="connsiteX1387" fmla="*/ 107441 w 233956"/>
              <a:gd name="connsiteY1387" fmla="*/ 160556 h 335238"/>
              <a:gd name="connsiteX1388" fmla="*/ 114040 w 233956"/>
              <a:gd name="connsiteY1388" fmla="*/ 97185 h 335238"/>
              <a:gd name="connsiteX1389" fmla="*/ 114040 w 233956"/>
              <a:gd name="connsiteY1389" fmla="*/ 66820 h 335238"/>
              <a:gd name="connsiteX1390" fmla="*/ 112721 w 233956"/>
              <a:gd name="connsiteY1390" fmla="*/ 39096 h 335238"/>
              <a:gd name="connsiteX1391" fmla="*/ 94243 w 233956"/>
              <a:gd name="connsiteY1391" fmla="*/ 3450 h 335238"/>
              <a:gd name="connsiteX1392" fmla="*/ 97303 w 233956"/>
              <a:gd name="connsiteY1392" fmla="*/ 49 h 335238"/>
              <a:gd name="connsiteX1393" fmla="*/ 110863 w 233956"/>
              <a:gd name="connsiteY1393" fmla="*/ 6274 h 335238"/>
              <a:gd name="connsiteX1394" fmla="*/ 142613 w 233956"/>
              <a:gd name="connsiteY1394" fmla="*/ 7585 h 335238"/>
              <a:gd name="connsiteX1395" fmla="*/ 147904 w 233956"/>
              <a:gd name="connsiteY1395" fmla="*/ 12827 h 335238"/>
              <a:gd name="connsiteX1396" fmla="*/ 195530 w 233956"/>
              <a:gd name="connsiteY1396" fmla="*/ 39039 h 335238"/>
              <a:gd name="connsiteX1397" fmla="*/ 200821 w 233956"/>
              <a:gd name="connsiteY1397" fmla="*/ 39039 h 335238"/>
              <a:gd name="connsiteX1398" fmla="*/ 206113 w 233956"/>
              <a:gd name="connsiteY1398" fmla="*/ 42971 h 335238"/>
              <a:gd name="connsiteX1399" fmla="*/ 215373 w 233956"/>
              <a:gd name="connsiteY1399" fmla="*/ 50835 h 335238"/>
              <a:gd name="connsiteX1400" fmla="*/ 228603 w 233956"/>
              <a:gd name="connsiteY1400" fmla="*/ 70494 h 335238"/>
              <a:gd name="connsiteX1401" fmla="*/ 231248 w 233956"/>
              <a:gd name="connsiteY1401" fmla="*/ 118987 h 335238"/>
              <a:gd name="connsiteX1402" fmla="*/ 210082 w 233956"/>
              <a:gd name="connsiteY1402" fmla="*/ 168790 h 335238"/>
              <a:gd name="connsiteX1403" fmla="*/ 177009 w 233956"/>
              <a:gd name="connsiteY1403" fmla="*/ 219904 h 335238"/>
              <a:gd name="connsiteX1404" fmla="*/ 124092 w 233956"/>
              <a:gd name="connsiteY1404" fmla="*/ 309026 h 335238"/>
              <a:gd name="connsiteX1405" fmla="*/ 125415 w 233956"/>
              <a:gd name="connsiteY1405" fmla="*/ 311647 h 335238"/>
              <a:gd name="connsiteX1406" fmla="*/ 124092 w 233956"/>
              <a:gd name="connsiteY1406" fmla="*/ 320821 h 335238"/>
              <a:gd name="connsiteX1407" fmla="*/ 124092 w 233956"/>
              <a:gd name="connsiteY1407" fmla="*/ 322132 h 335238"/>
              <a:gd name="connsiteX1408" fmla="*/ 112186 w 233956"/>
              <a:gd name="connsiteY1408" fmla="*/ 335238 h 335238"/>
              <a:gd name="connsiteX1409" fmla="*/ 97633 w 233956"/>
              <a:gd name="connsiteY1409" fmla="*/ 327374 h 335238"/>
              <a:gd name="connsiteX1410" fmla="*/ 98956 w 233956"/>
              <a:gd name="connsiteY1410" fmla="*/ 311647 h 335238"/>
              <a:gd name="connsiteX1411" fmla="*/ 98956 w 233956"/>
              <a:gd name="connsiteY1411" fmla="*/ 310337 h 335238"/>
              <a:gd name="connsiteX1412" fmla="*/ 46040 w 233956"/>
              <a:gd name="connsiteY1412" fmla="*/ 202866 h 335238"/>
              <a:gd name="connsiteX1413" fmla="*/ 18258 w 233956"/>
              <a:gd name="connsiteY1413" fmla="*/ 159616 h 335238"/>
              <a:gd name="connsiteX1414" fmla="*/ 1061 w 233956"/>
              <a:gd name="connsiteY1414" fmla="*/ 112434 h 335238"/>
              <a:gd name="connsiteX1415" fmla="*/ 30165 w 233956"/>
              <a:gd name="connsiteY1415" fmla="*/ 31176 h 335238"/>
              <a:gd name="connsiteX1416" fmla="*/ 44717 w 233956"/>
              <a:gd name="connsiteY1416" fmla="*/ 14138 h 335238"/>
              <a:gd name="connsiteX1417" fmla="*/ 76467 w 233956"/>
              <a:gd name="connsiteY1417" fmla="*/ 6274 h 335238"/>
              <a:gd name="connsiteX1418" fmla="*/ 81758 w 233956"/>
              <a:gd name="connsiteY1418" fmla="*/ 3653 h 335238"/>
              <a:gd name="connsiteX1419" fmla="*/ 97303 w 233956"/>
              <a:gd name="connsiteY1419" fmla="*/ 49 h 335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Lst>
            <a:rect l="l" t="t" r="r" b="b"/>
            <a:pathLst>
              <a:path w="233956" h="335238">
                <a:moveTo>
                  <a:pt x="103454" y="322537"/>
                </a:moveTo>
                <a:cubicBezTo>
                  <a:pt x="103454" y="323807"/>
                  <a:pt x="103454" y="323807"/>
                  <a:pt x="103454" y="325077"/>
                </a:cubicBezTo>
                <a:cubicBezTo>
                  <a:pt x="103454" y="327617"/>
                  <a:pt x="105570" y="328887"/>
                  <a:pt x="106629" y="328887"/>
                </a:cubicBezTo>
                <a:cubicBezTo>
                  <a:pt x="105570" y="327617"/>
                  <a:pt x="104512" y="325077"/>
                  <a:pt x="103454" y="322537"/>
                </a:cubicBezTo>
                <a:close/>
                <a:moveTo>
                  <a:pt x="103102" y="317775"/>
                </a:moveTo>
                <a:cubicBezTo>
                  <a:pt x="103102" y="319045"/>
                  <a:pt x="103102" y="320315"/>
                  <a:pt x="101867" y="320315"/>
                </a:cubicBezTo>
                <a:cubicBezTo>
                  <a:pt x="104336" y="324125"/>
                  <a:pt x="106806" y="326665"/>
                  <a:pt x="109275" y="330475"/>
                </a:cubicBezTo>
                <a:cubicBezTo>
                  <a:pt x="110510" y="330475"/>
                  <a:pt x="110510" y="330475"/>
                  <a:pt x="111745" y="330475"/>
                </a:cubicBezTo>
                <a:cubicBezTo>
                  <a:pt x="111745" y="330475"/>
                  <a:pt x="112980" y="330475"/>
                  <a:pt x="112980" y="330475"/>
                </a:cubicBezTo>
                <a:cubicBezTo>
                  <a:pt x="109275" y="325395"/>
                  <a:pt x="105571" y="322855"/>
                  <a:pt x="103102" y="317775"/>
                </a:cubicBezTo>
                <a:close/>
                <a:moveTo>
                  <a:pt x="104724" y="314600"/>
                </a:moveTo>
                <a:cubicBezTo>
                  <a:pt x="103454" y="314600"/>
                  <a:pt x="103454" y="315899"/>
                  <a:pt x="103454" y="315899"/>
                </a:cubicBezTo>
                <a:cubicBezTo>
                  <a:pt x="107264" y="321095"/>
                  <a:pt x="111074" y="324991"/>
                  <a:pt x="114884" y="328888"/>
                </a:cubicBezTo>
                <a:cubicBezTo>
                  <a:pt x="114884" y="328888"/>
                  <a:pt x="114884" y="328888"/>
                  <a:pt x="116154" y="328888"/>
                </a:cubicBezTo>
                <a:cubicBezTo>
                  <a:pt x="111074" y="323692"/>
                  <a:pt x="108534" y="318497"/>
                  <a:pt x="104724" y="314600"/>
                </a:cubicBezTo>
                <a:close/>
                <a:moveTo>
                  <a:pt x="117742" y="313012"/>
                </a:moveTo>
                <a:cubicBezTo>
                  <a:pt x="118536" y="314600"/>
                  <a:pt x="118536" y="314600"/>
                  <a:pt x="119330" y="316187"/>
                </a:cubicBezTo>
                <a:cubicBezTo>
                  <a:pt x="119330" y="314600"/>
                  <a:pt x="119330" y="314600"/>
                  <a:pt x="119330" y="313012"/>
                </a:cubicBezTo>
                <a:cubicBezTo>
                  <a:pt x="118536" y="313012"/>
                  <a:pt x="118536" y="313012"/>
                  <a:pt x="117742" y="313012"/>
                </a:cubicBezTo>
                <a:close/>
                <a:moveTo>
                  <a:pt x="111392" y="313012"/>
                </a:moveTo>
                <a:cubicBezTo>
                  <a:pt x="114038" y="315552"/>
                  <a:pt x="116684" y="318092"/>
                  <a:pt x="119330" y="319362"/>
                </a:cubicBezTo>
                <a:cubicBezTo>
                  <a:pt x="119330" y="319362"/>
                  <a:pt x="119330" y="318092"/>
                  <a:pt x="119330" y="316822"/>
                </a:cubicBezTo>
                <a:cubicBezTo>
                  <a:pt x="118007" y="315552"/>
                  <a:pt x="116684" y="314282"/>
                  <a:pt x="115361" y="313012"/>
                </a:cubicBezTo>
                <a:cubicBezTo>
                  <a:pt x="114038" y="313012"/>
                  <a:pt x="112715" y="313012"/>
                  <a:pt x="111392" y="313012"/>
                </a:cubicBezTo>
                <a:close/>
                <a:moveTo>
                  <a:pt x="109804" y="313012"/>
                </a:moveTo>
                <a:cubicBezTo>
                  <a:pt x="112525" y="317180"/>
                  <a:pt x="116607" y="319958"/>
                  <a:pt x="119329" y="324125"/>
                </a:cubicBezTo>
                <a:cubicBezTo>
                  <a:pt x="119329" y="324125"/>
                  <a:pt x="119329" y="322736"/>
                  <a:pt x="119329" y="322736"/>
                </a:cubicBezTo>
                <a:cubicBezTo>
                  <a:pt x="116607" y="318569"/>
                  <a:pt x="113886" y="315790"/>
                  <a:pt x="111164" y="313012"/>
                </a:cubicBezTo>
                <a:cubicBezTo>
                  <a:pt x="111164" y="313012"/>
                  <a:pt x="109804" y="313012"/>
                  <a:pt x="109804" y="313012"/>
                </a:cubicBezTo>
                <a:close/>
                <a:moveTo>
                  <a:pt x="105042" y="313012"/>
                </a:moveTo>
                <a:cubicBezTo>
                  <a:pt x="107899" y="318208"/>
                  <a:pt x="112186" y="323403"/>
                  <a:pt x="116472" y="327300"/>
                </a:cubicBezTo>
                <a:cubicBezTo>
                  <a:pt x="117901" y="327300"/>
                  <a:pt x="117901" y="326001"/>
                  <a:pt x="119330" y="324702"/>
                </a:cubicBezTo>
                <a:cubicBezTo>
                  <a:pt x="115043" y="320806"/>
                  <a:pt x="110757" y="316909"/>
                  <a:pt x="107899" y="313012"/>
                </a:cubicBezTo>
                <a:cubicBezTo>
                  <a:pt x="106471" y="313012"/>
                  <a:pt x="105042" y="313012"/>
                  <a:pt x="105042" y="313012"/>
                </a:cubicBezTo>
                <a:close/>
                <a:moveTo>
                  <a:pt x="112979" y="289200"/>
                </a:moveTo>
                <a:cubicBezTo>
                  <a:pt x="112979" y="290470"/>
                  <a:pt x="112979" y="293010"/>
                  <a:pt x="112979" y="295550"/>
                </a:cubicBezTo>
                <a:cubicBezTo>
                  <a:pt x="114567" y="293010"/>
                  <a:pt x="114567" y="290470"/>
                  <a:pt x="114567" y="289200"/>
                </a:cubicBezTo>
                <a:cubicBezTo>
                  <a:pt x="114567" y="289200"/>
                  <a:pt x="112979" y="289200"/>
                  <a:pt x="112979" y="289200"/>
                </a:cubicBezTo>
                <a:close/>
                <a:moveTo>
                  <a:pt x="106713" y="289200"/>
                </a:moveTo>
                <a:cubicBezTo>
                  <a:pt x="106713" y="291740"/>
                  <a:pt x="106713" y="294280"/>
                  <a:pt x="108050" y="296820"/>
                </a:cubicBezTo>
                <a:cubicBezTo>
                  <a:pt x="109386" y="299360"/>
                  <a:pt x="105376" y="301900"/>
                  <a:pt x="104039" y="299360"/>
                </a:cubicBezTo>
                <a:cubicBezTo>
                  <a:pt x="102702" y="296820"/>
                  <a:pt x="101365" y="293010"/>
                  <a:pt x="101365" y="290470"/>
                </a:cubicBezTo>
                <a:cubicBezTo>
                  <a:pt x="100029" y="290470"/>
                  <a:pt x="100029" y="290470"/>
                  <a:pt x="98692" y="290470"/>
                </a:cubicBezTo>
                <a:cubicBezTo>
                  <a:pt x="101365" y="296820"/>
                  <a:pt x="102702" y="303170"/>
                  <a:pt x="104039" y="308250"/>
                </a:cubicBezTo>
                <a:cubicBezTo>
                  <a:pt x="109386" y="308250"/>
                  <a:pt x="114734" y="308250"/>
                  <a:pt x="118744" y="308250"/>
                </a:cubicBezTo>
                <a:cubicBezTo>
                  <a:pt x="120081" y="303170"/>
                  <a:pt x="121418" y="296820"/>
                  <a:pt x="124092" y="291740"/>
                </a:cubicBezTo>
                <a:cubicBezTo>
                  <a:pt x="122755" y="290470"/>
                  <a:pt x="121418" y="290470"/>
                  <a:pt x="120081" y="290470"/>
                </a:cubicBezTo>
                <a:cubicBezTo>
                  <a:pt x="120081" y="293010"/>
                  <a:pt x="118744" y="295550"/>
                  <a:pt x="117408" y="299360"/>
                </a:cubicBezTo>
                <a:cubicBezTo>
                  <a:pt x="117408" y="300630"/>
                  <a:pt x="114734" y="300630"/>
                  <a:pt x="113397" y="300630"/>
                </a:cubicBezTo>
                <a:cubicBezTo>
                  <a:pt x="112060" y="301900"/>
                  <a:pt x="109386" y="300630"/>
                  <a:pt x="109386" y="298090"/>
                </a:cubicBezTo>
                <a:cubicBezTo>
                  <a:pt x="108050" y="295550"/>
                  <a:pt x="108050" y="291740"/>
                  <a:pt x="108050" y="289200"/>
                </a:cubicBezTo>
                <a:cubicBezTo>
                  <a:pt x="108050" y="289200"/>
                  <a:pt x="106713" y="289200"/>
                  <a:pt x="106713" y="289200"/>
                </a:cubicBezTo>
                <a:close/>
                <a:moveTo>
                  <a:pt x="122306" y="273325"/>
                </a:moveTo>
                <a:cubicBezTo>
                  <a:pt x="122306" y="275865"/>
                  <a:pt x="120917" y="277135"/>
                  <a:pt x="120917" y="279675"/>
                </a:cubicBezTo>
                <a:cubicBezTo>
                  <a:pt x="120917" y="280945"/>
                  <a:pt x="120917" y="282215"/>
                  <a:pt x="120917" y="284755"/>
                </a:cubicBezTo>
                <a:cubicBezTo>
                  <a:pt x="122306" y="284755"/>
                  <a:pt x="123695" y="286025"/>
                  <a:pt x="125084" y="286025"/>
                </a:cubicBezTo>
                <a:cubicBezTo>
                  <a:pt x="126473" y="282215"/>
                  <a:pt x="129252" y="278405"/>
                  <a:pt x="132030" y="274595"/>
                </a:cubicBezTo>
                <a:cubicBezTo>
                  <a:pt x="127862" y="274595"/>
                  <a:pt x="125084" y="274595"/>
                  <a:pt x="122306" y="273325"/>
                </a:cubicBezTo>
                <a:close/>
                <a:moveTo>
                  <a:pt x="96311" y="271737"/>
                </a:moveTo>
                <a:cubicBezTo>
                  <a:pt x="94988" y="271737"/>
                  <a:pt x="93665" y="273036"/>
                  <a:pt x="92342" y="273036"/>
                </a:cubicBezTo>
                <a:cubicBezTo>
                  <a:pt x="93665" y="276933"/>
                  <a:pt x="96311" y="280829"/>
                  <a:pt x="97634" y="286025"/>
                </a:cubicBezTo>
                <a:cubicBezTo>
                  <a:pt x="98957" y="284726"/>
                  <a:pt x="98957" y="284726"/>
                  <a:pt x="100280" y="284726"/>
                </a:cubicBezTo>
                <a:cubicBezTo>
                  <a:pt x="100280" y="284726"/>
                  <a:pt x="100280" y="283427"/>
                  <a:pt x="100280" y="283427"/>
                </a:cubicBezTo>
                <a:cubicBezTo>
                  <a:pt x="98957" y="279531"/>
                  <a:pt x="97634" y="275634"/>
                  <a:pt x="96311" y="271737"/>
                </a:cubicBezTo>
                <a:close/>
                <a:moveTo>
                  <a:pt x="112979" y="270150"/>
                </a:moveTo>
                <a:cubicBezTo>
                  <a:pt x="112979" y="275230"/>
                  <a:pt x="112979" y="279040"/>
                  <a:pt x="112979" y="282850"/>
                </a:cubicBezTo>
                <a:cubicBezTo>
                  <a:pt x="114566" y="282850"/>
                  <a:pt x="114566" y="282850"/>
                  <a:pt x="116154" y="282850"/>
                </a:cubicBezTo>
                <a:cubicBezTo>
                  <a:pt x="116154" y="281580"/>
                  <a:pt x="116154" y="279040"/>
                  <a:pt x="116154" y="277770"/>
                </a:cubicBezTo>
                <a:cubicBezTo>
                  <a:pt x="117742" y="275230"/>
                  <a:pt x="117742" y="273960"/>
                  <a:pt x="117742" y="271420"/>
                </a:cubicBezTo>
                <a:cubicBezTo>
                  <a:pt x="116154" y="271420"/>
                  <a:pt x="114566" y="271420"/>
                  <a:pt x="112979" y="270150"/>
                </a:cubicBezTo>
                <a:close/>
                <a:moveTo>
                  <a:pt x="108217" y="270150"/>
                </a:moveTo>
                <a:cubicBezTo>
                  <a:pt x="105677" y="270150"/>
                  <a:pt x="104407" y="270150"/>
                  <a:pt x="101867" y="271420"/>
                </a:cubicBezTo>
                <a:cubicBezTo>
                  <a:pt x="103137" y="273960"/>
                  <a:pt x="103137" y="276500"/>
                  <a:pt x="104407" y="279040"/>
                </a:cubicBezTo>
                <a:cubicBezTo>
                  <a:pt x="104407" y="280310"/>
                  <a:pt x="105677" y="281580"/>
                  <a:pt x="105677" y="282850"/>
                </a:cubicBezTo>
                <a:cubicBezTo>
                  <a:pt x="106947" y="282850"/>
                  <a:pt x="106947" y="282850"/>
                  <a:pt x="108217" y="282850"/>
                </a:cubicBezTo>
                <a:cubicBezTo>
                  <a:pt x="108217" y="279040"/>
                  <a:pt x="108217" y="273960"/>
                  <a:pt x="108217" y="270150"/>
                </a:cubicBezTo>
                <a:close/>
                <a:moveTo>
                  <a:pt x="135204" y="265387"/>
                </a:moveTo>
                <a:cubicBezTo>
                  <a:pt x="134145" y="266975"/>
                  <a:pt x="133087" y="266975"/>
                  <a:pt x="132029" y="268562"/>
                </a:cubicBezTo>
                <a:cubicBezTo>
                  <a:pt x="133087" y="268562"/>
                  <a:pt x="133087" y="270150"/>
                  <a:pt x="133087" y="270150"/>
                </a:cubicBezTo>
                <a:cubicBezTo>
                  <a:pt x="134145" y="268562"/>
                  <a:pt x="134145" y="266975"/>
                  <a:pt x="135204" y="265387"/>
                </a:cubicBezTo>
                <a:close/>
                <a:moveTo>
                  <a:pt x="132559" y="263800"/>
                </a:moveTo>
                <a:cubicBezTo>
                  <a:pt x="131236" y="264991"/>
                  <a:pt x="128590" y="266182"/>
                  <a:pt x="127267" y="268563"/>
                </a:cubicBezTo>
                <a:cubicBezTo>
                  <a:pt x="128590" y="268563"/>
                  <a:pt x="129913" y="268563"/>
                  <a:pt x="131236" y="268563"/>
                </a:cubicBezTo>
                <a:cubicBezTo>
                  <a:pt x="132559" y="267372"/>
                  <a:pt x="133882" y="266182"/>
                  <a:pt x="135205" y="264991"/>
                </a:cubicBezTo>
                <a:cubicBezTo>
                  <a:pt x="133882" y="264991"/>
                  <a:pt x="132559" y="264991"/>
                  <a:pt x="132559" y="263800"/>
                </a:cubicBezTo>
                <a:close/>
                <a:moveTo>
                  <a:pt x="108217" y="263800"/>
                </a:moveTo>
                <a:cubicBezTo>
                  <a:pt x="106629" y="263800"/>
                  <a:pt x="106629" y="265388"/>
                  <a:pt x="106629" y="265388"/>
                </a:cubicBezTo>
                <a:cubicBezTo>
                  <a:pt x="106629" y="265388"/>
                  <a:pt x="106629" y="265388"/>
                  <a:pt x="108217" y="265388"/>
                </a:cubicBezTo>
                <a:cubicBezTo>
                  <a:pt x="108217" y="265388"/>
                  <a:pt x="108217" y="263800"/>
                  <a:pt x="108217" y="263800"/>
                </a:cubicBezTo>
                <a:close/>
                <a:moveTo>
                  <a:pt x="129251" y="262212"/>
                </a:moveTo>
                <a:cubicBezTo>
                  <a:pt x="128060" y="263403"/>
                  <a:pt x="126870" y="264594"/>
                  <a:pt x="125679" y="265784"/>
                </a:cubicBezTo>
                <a:cubicBezTo>
                  <a:pt x="125679" y="265784"/>
                  <a:pt x="125679" y="266975"/>
                  <a:pt x="125679" y="266975"/>
                </a:cubicBezTo>
                <a:cubicBezTo>
                  <a:pt x="126870" y="265784"/>
                  <a:pt x="129251" y="264594"/>
                  <a:pt x="130442" y="263403"/>
                </a:cubicBezTo>
                <a:cubicBezTo>
                  <a:pt x="130442" y="263403"/>
                  <a:pt x="129251" y="262212"/>
                  <a:pt x="129251" y="262212"/>
                </a:cubicBezTo>
                <a:close/>
                <a:moveTo>
                  <a:pt x="92342" y="262212"/>
                </a:moveTo>
                <a:cubicBezTo>
                  <a:pt x="92342" y="263403"/>
                  <a:pt x="90754" y="265784"/>
                  <a:pt x="89167" y="266975"/>
                </a:cubicBezTo>
                <a:lnTo>
                  <a:pt x="91548" y="266380"/>
                </a:lnTo>
                <a:lnTo>
                  <a:pt x="92342" y="266975"/>
                </a:lnTo>
                <a:lnTo>
                  <a:pt x="92977" y="266022"/>
                </a:lnTo>
                <a:lnTo>
                  <a:pt x="93930" y="265784"/>
                </a:lnTo>
                <a:cubicBezTo>
                  <a:pt x="93930" y="264594"/>
                  <a:pt x="93930" y="264594"/>
                  <a:pt x="93930" y="264594"/>
                </a:cubicBezTo>
                <a:lnTo>
                  <a:pt x="92977" y="266022"/>
                </a:lnTo>
                <a:lnTo>
                  <a:pt x="91548" y="266380"/>
                </a:lnTo>
                <a:lnTo>
                  <a:pt x="90754" y="265784"/>
                </a:lnTo>
                <a:cubicBezTo>
                  <a:pt x="90754" y="264594"/>
                  <a:pt x="92342" y="263403"/>
                  <a:pt x="92342" y="263403"/>
                </a:cubicBezTo>
                <a:cubicBezTo>
                  <a:pt x="92342" y="262212"/>
                  <a:pt x="92342" y="262212"/>
                  <a:pt x="92342" y="262212"/>
                </a:cubicBezTo>
                <a:close/>
                <a:moveTo>
                  <a:pt x="89166" y="260625"/>
                </a:moveTo>
                <a:cubicBezTo>
                  <a:pt x="89166" y="261816"/>
                  <a:pt x="87579" y="263007"/>
                  <a:pt x="87579" y="264197"/>
                </a:cubicBezTo>
                <a:cubicBezTo>
                  <a:pt x="87579" y="264197"/>
                  <a:pt x="87579" y="265388"/>
                  <a:pt x="87579" y="265388"/>
                </a:cubicBezTo>
                <a:cubicBezTo>
                  <a:pt x="89166" y="264197"/>
                  <a:pt x="90754" y="261816"/>
                  <a:pt x="92342" y="260625"/>
                </a:cubicBezTo>
                <a:cubicBezTo>
                  <a:pt x="90754" y="260625"/>
                  <a:pt x="90754" y="260625"/>
                  <a:pt x="89166" y="260625"/>
                </a:cubicBezTo>
                <a:close/>
                <a:moveTo>
                  <a:pt x="119647" y="259037"/>
                </a:moveTo>
                <a:cubicBezTo>
                  <a:pt x="120917" y="260307"/>
                  <a:pt x="120917" y="260307"/>
                  <a:pt x="119647" y="260307"/>
                </a:cubicBezTo>
                <a:cubicBezTo>
                  <a:pt x="118377" y="260307"/>
                  <a:pt x="117107" y="262847"/>
                  <a:pt x="117107" y="262847"/>
                </a:cubicBezTo>
                <a:cubicBezTo>
                  <a:pt x="115837" y="264117"/>
                  <a:pt x="115837" y="264117"/>
                  <a:pt x="114567" y="265387"/>
                </a:cubicBezTo>
                <a:cubicBezTo>
                  <a:pt x="115837" y="265387"/>
                  <a:pt x="115837" y="265387"/>
                  <a:pt x="117107" y="265387"/>
                </a:cubicBezTo>
                <a:cubicBezTo>
                  <a:pt x="118377" y="264117"/>
                  <a:pt x="119647" y="262847"/>
                  <a:pt x="120917" y="261577"/>
                </a:cubicBezTo>
                <a:cubicBezTo>
                  <a:pt x="120917" y="260307"/>
                  <a:pt x="120917" y="260307"/>
                  <a:pt x="120917" y="259037"/>
                </a:cubicBezTo>
                <a:cubicBezTo>
                  <a:pt x="120917" y="259037"/>
                  <a:pt x="120917" y="259037"/>
                  <a:pt x="119647" y="259037"/>
                </a:cubicBezTo>
                <a:close/>
                <a:moveTo>
                  <a:pt x="115519" y="259037"/>
                </a:moveTo>
                <a:cubicBezTo>
                  <a:pt x="115519" y="260307"/>
                  <a:pt x="114249" y="260307"/>
                  <a:pt x="112979" y="261577"/>
                </a:cubicBezTo>
                <a:cubicBezTo>
                  <a:pt x="112979" y="262847"/>
                  <a:pt x="112979" y="264117"/>
                  <a:pt x="112979" y="264117"/>
                </a:cubicBezTo>
                <a:cubicBezTo>
                  <a:pt x="112979" y="264117"/>
                  <a:pt x="112979" y="265387"/>
                  <a:pt x="112979" y="265387"/>
                </a:cubicBezTo>
                <a:cubicBezTo>
                  <a:pt x="114249" y="264117"/>
                  <a:pt x="115519" y="262847"/>
                  <a:pt x="115519" y="261577"/>
                </a:cubicBezTo>
                <a:cubicBezTo>
                  <a:pt x="116789" y="261577"/>
                  <a:pt x="118059" y="259037"/>
                  <a:pt x="119329" y="259037"/>
                </a:cubicBezTo>
                <a:cubicBezTo>
                  <a:pt x="118059" y="259037"/>
                  <a:pt x="116789" y="259037"/>
                  <a:pt x="115519" y="259037"/>
                </a:cubicBezTo>
                <a:close/>
                <a:moveTo>
                  <a:pt x="112979" y="259037"/>
                </a:moveTo>
                <a:cubicBezTo>
                  <a:pt x="112979" y="260625"/>
                  <a:pt x="112979" y="260625"/>
                  <a:pt x="112979" y="260625"/>
                </a:cubicBezTo>
                <a:cubicBezTo>
                  <a:pt x="112979" y="259037"/>
                  <a:pt x="114567" y="259037"/>
                  <a:pt x="114567" y="259037"/>
                </a:cubicBezTo>
                <a:cubicBezTo>
                  <a:pt x="114567" y="259037"/>
                  <a:pt x="112979" y="259037"/>
                  <a:pt x="112979" y="259037"/>
                </a:cubicBezTo>
                <a:close/>
                <a:moveTo>
                  <a:pt x="106947" y="259037"/>
                </a:moveTo>
                <a:cubicBezTo>
                  <a:pt x="105677" y="260625"/>
                  <a:pt x="103137" y="263800"/>
                  <a:pt x="101867" y="265387"/>
                </a:cubicBezTo>
                <a:cubicBezTo>
                  <a:pt x="103137" y="265387"/>
                  <a:pt x="104407" y="265387"/>
                  <a:pt x="104407" y="265387"/>
                </a:cubicBezTo>
                <a:cubicBezTo>
                  <a:pt x="105677" y="263800"/>
                  <a:pt x="106947" y="262212"/>
                  <a:pt x="108217" y="260625"/>
                </a:cubicBezTo>
                <a:cubicBezTo>
                  <a:pt x="108217" y="260625"/>
                  <a:pt x="108217" y="260625"/>
                  <a:pt x="108217" y="259037"/>
                </a:cubicBezTo>
                <a:cubicBezTo>
                  <a:pt x="108217" y="259037"/>
                  <a:pt x="108217" y="259037"/>
                  <a:pt x="106947" y="259037"/>
                </a:cubicBezTo>
                <a:close/>
                <a:moveTo>
                  <a:pt x="103851" y="259037"/>
                </a:moveTo>
                <a:cubicBezTo>
                  <a:pt x="102660" y="260307"/>
                  <a:pt x="101470" y="262847"/>
                  <a:pt x="100279" y="264117"/>
                </a:cubicBezTo>
                <a:cubicBezTo>
                  <a:pt x="101470" y="262847"/>
                  <a:pt x="103851" y="260307"/>
                  <a:pt x="105042" y="259037"/>
                </a:cubicBezTo>
                <a:cubicBezTo>
                  <a:pt x="105042" y="259037"/>
                  <a:pt x="105042" y="259037"/>
                  <a:pt x="103851" y="259037"/>
                </a:cubicBezTo>
                <a:close/>
                <a:moveTo>
                  <a:pt x="100279" y="259037"/>
                </a:moveTo>
                <a:cubicBezTo>
                  <a:pt x="100279" y="260625"/>
                  <a:pt x="98692" y="260625"/>
                  <a:pt x="98692" y="262212"/>
                </a:cubicBezTo>
                <a:cubicBezTo>
                  <a:pt x="98692" y="263800"/>
                  <a:pt x="98692" y="263800"/>
                  <a:pt x="98692" y="263800"/>
                </a:cubicBezTo>
                <a:cubicBezTo>
                  <a:pt x="100279" y="262212"/>
                  <a:pt x="101867" y="260625"/>
                  <a:pt x="103455" y="259037"/>
                </a:cubicBezTo>
                <a:cubicBezTo>
                  <a:pt x="101867" y="259037"/>
                  <a:pt x="101867" y="259037"/>
                  <a:pt x="100279" y="259037"/>
                </a:cubicBezTo>
                <a:close/>
                <a:moveTo>
                  <a:pt x="97104" y="259037"/>
                </a:moveTo>
                <a:cubicBezTo>
                  <a:pt x="97104" y="260625"/>
                  <a:pt x="97104" y="260625"/>
                  <a:pt x="97104" y="260625"/>
                </a:cubicBezTo>
                <a:cubicBezTo>
                  <a:pt x="97104" y="260625"/>
                  <a:pt x="98692" y="259037"/>
                  <a:pt x="98692" y="259037"/>
                </a:cubicBezTo>
                <a:cubicBezTo>
                  <a:pt x="98692" y="259037"/>
                  <a:pt x="97104" y="259037"/>
                  <a:pt x="97104" y="259037"/>
                </a:cubicBezTo>
                <a:close/>
                <a:moveTo>
                  <a:pt x="150996" y="225247"/>
                </a:moveTo>
                <a:cubicBezTo>
                  <a:pt x="152316" y="225247"/>
                  <a:pt x="153636" y="226567"/>
                  <a:pt x="153636" y="227887"/>
                </a:cubicBezTo>
                <a:cubicBezTo>
                  <a:pt x="154956" y="229208"/>
                  <a:pt x="153636" y="229208"/>
                  <a:pt x="152316" y="229208"/>
                </a:cubicBezTo>
                <a:cubicBezTo>
                  <a:pt x="152316" y="227887"/>
                  <a:pt x="150996" y="226567"/>
                  <a:pt x="150996" y="225247"/>
                </a:cubicBezTo>
                <a:close/>
                <a:moveTo>
                  <a:pt x="159947" y="215778"/>
                </a:moveTo>
                <a:lnTo>
                  <a:pt x="160605" y="215778"/>
                </a:lnTo>
                <a:cubicBezTo>
                  <a:pt x="162193" y="216969"/>
                  <a:pt x="162193" y="216969"/>
                  <a:pt x="163780" y="218159"/>
                </a:cubicBezTo>
                <a:cubicBezTo>
                  <a:pt x="163780" y="219350"/>
                  <a:pt x="162193" y="219350"/>
                  <a:pt x="162193" y="219350"/>
                </a:cubicBezTo>
                <a:lnTo>
                  <a:pt x="159549" y="216376"/>
                </a:lnTo>
                <a:close/>
                <a:moveTo>
                  <a:pt x="111401" y="206764"/>
                </a:moveTo>
                <a:cubicBezTo>
                  <a:pt x="112721" y="206764"/>
                  <a:pt x="112721" y="206764"/>
                  <a:pt x="114040" y="206764"/>
                </a:cubicBezTo>
                <a:cubicBezTo>
                  <a:pt x="114040" y="206764"/>
                  <a:pt x="114040" y="208084"/>
                  <a:pt x="114040" y="208084"/>
                </a:cubicBezTo>
                <a:cubicBezTo>
                  <a:pt x="112721" y="208084"/>
                  <a:pt x="112721" y="208084"/>
                  <a:pt x="111401" y="206764"/>
                </a:cubicBezTo>
                <a:close/>
                <a:moveTo>
                  <a:pt x="173434" y="194882"/>
                </a:moveTo>
                <a:cubicBezTo>
                  <a:pt x="174754" y="194882"/>
                  <a:pt x="176074" y="196202"/>
                  <a:pt x="177393" y="197522"/>
                </a:cubicBezTo>
                <a:cubicBezTo>
                  <a:pt x="177393" y="197522"/>
                  <a:pt x="176074" y="198842"/>
                  <a:pt x="176074" y="197522"/>
                </a:cubicBezTo>
                <a:cubicBezTo>
                  <a:pt x="174754" y="197522"/>
                  <a:pt x="174754" y="196202"/>
                  <a:pt x="173434" y="194882"/>
                </a:cubicBezTo>
                <a:close/>
                <a:moveTo>
                  <a:pt x="46728" y="169798"/>
                </a:moveTo>
                <a:cubicBezTo>
                  <a:pt x="46728" y="171118"/>
                  <a:pt x="45409" y="172438"/>
                  <a:pt x="44089" y="172438"/>
                </a:cubicBezTo>
                <a:cubicBezTo>
                  <a:pt x="44089" y="173758"/>
                  <a:pt x="42769" y="172438"/>
                  <a:pt x="42769" y="172438"/>
                </a:cubicBezTo>
                <a:cubicBezTo>
                  <a:pt x="44089" y="171118"/>
                  <a:pt x="45409" y="169798"/>
                  <a:pt x="46728" y="169798"/>
                </a:cubicBezTo>
                <a:close/>
                <a:moveTo>
                  <a:pt x="36170" y="147354"/>
                </a:moveTo>
                <a:cubicBezTo>
                  <a:pt x="34850" y="148674"/>
                  <a:pt x="34850" y="149994"/>
                  <a:pt x="33530" y="149994"/>
                </a:cubicBezTo>
                <a:cubicBezTo>
                  <a:pt x="33530" y="149994"/>
                  <a:pt x="32210" y="149994"/>
                  <a:pt x="33530" y="148674"/>
                </a:cubicBezTo>
                <a:cubicBezTo>
                  <a:pt x="33530" y="148674"/>
                  <a:pt x="34850" y="147354"/>
                  <a:pt x="36170" y="147354"/>
                </a:cubicBezTo>
                <a:close/>
                <a:moveTo>
                  <a:pt x="34850" y="144713"/>
                </a:moveTo>
                <a:cubicBezTo>
                  <a:pt x="34850" y="146034"/>
                  <a:pt x="33530" y="147354"/>
                  <a:pt x="32210" y="147354"/>
                </a:cubicBezTo>
                <a:cubicBezTo>
                  <a:pt x="32210" y="147354"/>
                  <a:pt x="30890" y="146034"/>
                  <a:pt x="32210" y="146034"/>
                </a:cubicBezTo>
                <a:cubicBezTo>
                  <a:pt x="32210" y="146034"/>
                  <a:pt x="33530" y="144713"/>
                  <a:pt x="34850" y="144713"/>
                </a:cubicBezTo>
                <a:close/>
                <a:moveTo>
                  <a:pt x="198511" y="140753"/>
                </a:moveTo>
                <a:cubicBezTo>
                  <a:pt x="201151" y="140753"/>
                  <a:pt x="202470" y="142073"/>
                  <a:pt x="203790" y="143393"/>
                </a:cubicBezTo>
                <a:cubicBezTo>
                  <a:pt x="205110" y="143393"/>
                  <a:pt x="203790" y="144713"/>
                  <a:pt x="203790" y="144713"/>
                </a:cubicBezTo>
                <a:cubicBezTo>
                  <a:pt x="201151" y="143393"/>
                  <a:pt x="199831" y="142073"/>
                  <a:pt x="198511" y="140753"/>
                </a:cubicBezTo>
                <a:close/>
                <a:moveTo>
                  <a:pt x="61247" y="27214"/>
                </a:moveTo>
                <a:cubicBezTo>
                  <a:pt x="61247" y="27214"/>
                  <a:pt x="62567" y="27214"/>
                  <a:pt x="62567" y="28534"/>
                </a:cubicBezTo>
                <a:cubicBezTo>
                  <a:pt x="62567" y="28534"/>
                  <a:pt x="61247" y="28534"/>
                  <a:pt x="61247" y="28534"/>
                </a:cubicBezTo>
                <a:cubicBezTo>
                  <a:pt x="59927" y="28534"/>
                  <a:pt x="59927" y="27214"/>
                  <a:pt x="61247" y="27214"/>
                </a:cubicBezTo>
                <a:close/>
                <a:moveTo>
                  <a:pt x="157595" y="24573"/>
                </a:moveTo>
                <a:cubicBezTo>
                  <a:pt x="158915" y="23253"/>
                  <a:pt x="160235" y="24573"/>
                  <a:pt x="158915" y="24573"/>
                </a:cubicBezTo>
                <a:cubicBezTo>
                  <a:pt x="158915" y="25894"/>
                  <a:pt x="157595" y="25894"/>
                  <a:pt x="156275" y="25894"/>
                </a:cubicBezTo>
                <a:cubicBezTo>
                  <a:pt x="157595" y="24573"/>
                  <a:pt x="157595" y="24573"/>
                  <a:pt x="157595" y="24573"/>
                </a:cubicBezTo>
                <a:close/>
                <a:moveTo>
                  <a:pt x="94243" y="3450"/>
                </a:moveTo>
                <a:cubicBezTo>
                  <a:pt x="87644" y="3450"/>
                  <a:pt x="82364" y="6090"/>
                  <a:pt x="77085" y="11371"/>
                </a:cubicBezTo>
                <a:cubicBezTo>
                  <a:pt x="71805" y="16652"/>
                  <a:pt x="69166" y="23253"/>
                  <a:pt x="67846" y="31174"/>
                </a:cubicBezTo>
                <a:cubicBezTo>
                  <a:pt x="57287" y="66820"/>
                  <a:pt x="69166" y="105107"/>
                  <a:pt x="78405" y="140753"/>
                </a:cubicBezTo>
                <a:cubicBezTo>
                  <a:pt x="81044" y="149994"/>
                  <a:pt x="82364" y="159236"/>
                  <a:pt x="85004" y="169798"/>
                </a:cubicBezTo>
                <a:cubicBezTo>
                  <a:pt x="86324" y="179039"/>
                  <a:pt x="87644" y="189601"/>
                  <a:pt x="88963" y="198842"/>
                </a:cubicBezTo>
                <a:cubicBezTo>
                  <a:pt x="91603" y="216005"/>
                  <a:pt x="99522" y="231848"/>
                  <a:pt x="96882" y="249011"/>
                </a:cubicBezTo>
                <a:cubicBezTo>
                  <a:pt x="95563" y="252972"/>
                  <a:pt x="91603" y="250331"/>
                  <a:pt x="91603" y="247691"/>
                </a:cubicBezTo>
                <a:cubicBezTo>
                  <a:pt x="91603" y="247691"/>
                  <a:pt x="91603" y="247691"/>
                  <a:pt x="91603" y="246371"/>
                </a:cubicBezTo>
                <a:cubicBezTo>
                  <a:pt x="90283" y="247691"/>
                  <a:pt x="90283" y="246371"/>
                  <a:pt x="90283" y="246371"/>
                </a:cubicBezTo>
                <a:cubicBezTo>
                  <a:pt x="90283" y="245050"/>
                  <a:pt x="91603" y="245050"/>
                  <a:pt x="91603" y="245050"/>
                </a:cubicBezTo>
                <a:cubicBezTo>
                  <a:pt x="91603" y="243730"/>
                  <a:pt x="91603" y="243730"/>
                  <a:pt x="91603" y="242410"/>
                </a:cubicBezTo>
                <a:cubicBezTo>
                  <a:pt x="91603" y="242410"/>
                  <a:pt x="90283" y="242410"/>
                  <a:pt x="90283" y="242410"/>
                </a:cubicBezTo>
                <a:cubicBezTo>
                  <a:pt x="88963" y="243730"/>
                  <a:pt x="88963" y="242410"/>
                  <a:pt x="88963" y="242410"/>
                </a:cubicBezTo>
                <a:cubicBezTo>
                  <a:pt x="90283" y="241090"/>
                  <a:pt x="91603" y="241090"/>
                  <a:pt x="91603" y="241090"/>
                </a:cubicBezTo>
                <a:cubicBezTo>
                  <a:pt x="91603" y="238449"/>
                  <a:pt x="91603" y="237129"/>
                  <a:pt x="91603" y="235809"/>
                </a:cubicBezTo>
                <a:cubicBezTo>
                  <a:pt x="91603" y="237129"/>
                  <a:pt x="90283" y="237129"/>
                  <a:pt x="90283" y="238449"/>
                </a:cubicBezTo>
                <a:cubicBezTo>
                  <a:pt x="90283" y="238449"/>
                  <a:pt x="88963" y="238449"/>
                  <a:pt x="88963" y="237129"/>
                </a:cubicBezTo>
                <a:cubicBezTo>
                  <a:pt x="88963" y="235809"/>
                  <a:pt x="90283" y="235809"/>
                  <a:pt x="91603" y="234489"/>
                </a:cubicBezTo>
                <a:cubicBezTo>
                  <a:pt x="91603" y="233168"/>
                  <a:pt x="91603" y="233168"/>
                  <a:pt x="91603" y="231848"/>
                </a:cubicBezTo>
                <a:cubicBezTo>
                  <a:pt x="90283" y="231848"/>
                  <a:pt x="88963" y="233168"/>
                  <a:pt x="88963" y="233168"/>
                </a:cubicBezTo>
                <a:cubicBezTo>
                  <a:pt x="87644" y="233168"/>
                  <a:pt x="87644" y="231848"/>
                  <a:pt x="87644" y="231848"/>
                </a:cubicBezTo>
                <a:cubicBezTo>
                  <a:pt x="88963" y="231848"/>
                  <a:pt x="90283" y="230528"/>
                  <a:pt x="90283" y="230528"/>
                </a:cubicBezTo>
                <a:cubicBezTo>
                  <a:pt x="90283" y="229208"/>
                  <a:pt x="90283" y="227887"/>
                  <a:pt x="90283" y="226567"/>
                </a:cubicBezTo>
                <a:cubicBezTo>
                  <a:pt x="88963" y="226567"/>
                  <a:pt x="87644" y="227887"/>
                  <a:pt x="87644" y="229208"/>
                </a:cubicBezTo>
                <a:cubicBezTo>
                  <a:pt x="86324" y="229208"/>
                  <a:pt x="86324" y="229208"/>
                  <a:pt x="86324" y="227887"/>
                </a:cubicBezTo>
                <a:cubicBezTo>
                  <a:pt x="87644" y="226567"/>
                  <a:pt x="88963" y="225247"/>
                  <a:pt x="90283" y="225247"/>
                </a:cubicBezTo>
                <a:cubicBezTo>
                  <a:pt x="88963" y="223927"/>
                  <a:pt x="88963" y="222607"/>
                  <a:pt x="88963" y="221286"/>
                </a:cubicBezTo>
                <a:cubicBezTo>
                  <a:pt x="87644" y="222607"/>
                  <a:pt x="86324" y="222607"/>
                  <a:pt x="85004" y="223927"/>
                </a:cubicBezTo>
                <a:cubicBezTo>
                  <a:pt x="85004" y="223927"/>
                  <a:pt x="83684" y="222607"/>
                  <a:pt x="85004" y="222607"/>
                </a:cubicBezTo>
                <a:cubicBezTo>
                  <a:pt x="86324" y="222607"/>
                  <a:pt x="87644" y="221286"/>
                  <a:pt x="88963" y="219966"/>
                </a:cubicBezTo>
                <a:cubicBezTo>
                  <a:pt x="88963" y="219966"/>
                  <a:pt x="87644" y="218646"/>
                  <a:pt x="87644" y="218646"/>
                </a:cubicBezTo>
                <a:cubicBezTo>
                  <a:pt x="87644" y="218646"/>
                  <a:pt x="87644" y="218646"/>
                  <a:pt x="86324" y="219966"/>
                </a:cubicBezTo>
                <a:cubicBezTo>
                  <a:pt x="86324" y="219966"/>
                  <a:pt x="85004" y="219966"/>
                  <a:pt x="85004" y="218646"/>
                </a:cubicBezTo>
                <a:cubicBezTo>
                  <a:pt x="86324" y="218646"/>
                  <a:pt x="86324" y="217326"/>
                  <a:pt x="87644" y="217326"/>
                </a:cubicBezTo>
                <a:cubicBezTo>
                  <a:pt x="87644" y="216005"/>
                  <a:pt x="87644" y="214685"/>
                  <a:pt x="87644" y="214685"/>
                </a:cubicBezTo>
                <a:cubicBezTo>
                  <a:pt x="86324" y="214685"/>
                  <a:pt x="86324" y="214685"/>
                  <a:pt x="86324" y="214685"/>
                </a:cubicBezTo>
                <a:cubicBezTo>
                  <a:pt x="85004" y="216005"/>
                  <a:pt x="85004" y="214685"/>
                  <a:pt x="85004" y="214685"/>
                </a:cubicBezTo>
                <a:cubicBezTo>
                  <a:pt x="85004" y="213365"/>
                  <a:pt x="86324" y="213365"/>
                  <a:pt x="86324" y="213365"/>
                </a:cubicBezTo>
                <a:cubicBezTo>
                  <a:pt x="86324" y="212045"/>
                  <a:pt x="86324" y="210724"/>
                  <a:pt x="86324" y="209404"/>
                </a:cubicBezTo>
                <a:cubicBezTo>
                  <a:pt x="85004" y="210724"/>
                  <a:pt x="83684" y="210724"/>
                  <a:pt x="82364" y="210724"/>
                </a:cubicBezTo>
                <a:cubicBezTo>
                  <a:pt x="81044" y="210724"/>
                  <a:pt x="81044" y="209404"/>
                  <a:pt x="82364" y="209404"/>
                </a:cubicBezTo>
                <a:cubicBezTo>
                  <a:pt x="83684" y="209404"/>
                  <a:pt x="85004" y="209404"/>
                  <a:pt x="85004" y="208084"/>
                </a:cubicBezTo>
                <a:cubicBezTo>
                  <a:pt x="85004" y="206764"/>
                  <a:pt x="85004" y="206764"/>
                  <a:pt x="85004" y="206764"/>
                </a:cubicBezTo>
                <a:cubicBezTo>
                  <a:pt x="85004" y="206764"/>
                  <a:pt x="85004" y="206764"/>
                  <a:pt x="83684" y="206764"/>
                </a:cubicBezTo>
                <a:cubicBezTo>
                  <a:pt x="83684" y="205443"/>
                  <a:pt x="85004" y="205443"/>
                  <a:pt x="85004" y="205443"/>
                </a:cubicBezTo>
                <a:cubicBezTo>
                  <a:pt x="85004" y="204123"/>
                  <a:pt x="85004" y="204123"/>
                  <a:pt x="85004" y="204123"/>
                </a:cubicBezTo>
                <a:cubicBezTo>
                  <a:pt x="83684" y="204123"/>
                  <a:pt x="83684" y="205443"/>
                  <a:pt x="83684" y="205443"/>
                </a:cubicBezTo>
                <a:cubicBezTo>
                  <a:pt x="82364" y="205443"/>
                  <a:pt x="82364" y="205443"/>
                  <a:pt x="82364" y="204123"/>
                </a:cubicBezTo>
                <a:cubicBezTo>
                  <a:pt x="82364" y="204123"/>
                  <a:pt x="83684" y="202803"/>
                  <a:pt x="83684" y="202803"/>
                </a:cubicBezTo>
                <a:cubicBezTo>
                  <a:pt x="83684" y="201483"/>
                  <a:pt x="83684" y="201483"/>
                  <a:pt x="83684" y="200163"/>
                </a:cubicBezTo>
                <a:cubicBezTo>
                  <a:pt x="83684" y="201483"/>
                  <a:pt x="82364" y="201483"/>
                  <a:pt x="82364" y="201483"/>
                </a:cubicBezTo>
                <a:cubicBezTo>
                  <a:pt x="81044" y="202803"/>
                  <a:pt x="81044" y="201483"/>
                  <a:pt x="81044" y="200163"/>
                </a:cubicBezTo>
                <a:cubicBezTo>
                  <a:pt x="82364" y="200163"/>
                  <a:pt x="82364" y="200163"/>
                  <a:pt x="83684" y="198842"/>
                </a:cubicBezTo>
                <a:cubicBezTo>
                  <a:pt x="83684" y="197522"/>
                  <a:pt x="83684" y="197522"/>
                  <a:pt x="83684" y="196202"/>
                </a:cubicBezTo>
                <a:cubicBezTo>
                  <a:pt x="82364" y="197522"/>
                  <a:pt x="82364" y="197522"/>
                  <a:pt x="81044" y="197522"/>
                </a:cubicBezTo>
                <a:cubicBezTo>
                  <a:pt x="81044" y="198842"/>
                  <a:pt x="79724" y="197522"/>
                  <a:pt x="81044" y="196202"/>
                </a:cubicBezTo>
                <a:cubicBezTo>
                  <a:pt x="81044" y="196202"/>
                  <a:pt x="82364" y="194882"/>
                  <a:pt x="83684" y="194882"/>
                </a:cubicBezTo>
                <a:cubicBezTo>
                  <a:pt x="82364" y="193561"/>
                  <a:pt x="82364" y="193561"/>
                  <a:pt x="82364" y="192241"/>
                </a:cubicBezTo>
                <a:cubicBezTo>
                  <a:pt x="82364" y="192241"/>
                  <a:pt x="81044" y="193561"/>
                  <a:pt x="81044" y="193561"/>
                </a:cubicBezTo>
                <a:cubicBezTo>
                  <a:pt x="79724" y="194882"/>
                  <a:pt x="79724" y="193561"/>
                  <a:pt x="79724" y="192241"/>
                </a:cubicBezTo>
                <a:cubicBezTo>
                  <a:pt x="81044" y="192241"/>
                  <a:pt x="81044" y="190921"/>
                  <a:pt x="82364" y="190921"/>
                </a:cubicBezTo>
                <a:cubicBezTo>
                  <a:pt x="82364" y="189601"/>
                  <a:pt x="82364" y="189601"/>
                  <a:pt x="82364" y="188281"/>
                </a:cubicBezTo>
                <a:cubicBezTo>
                  <a:pt x="81044" y="189601"/>
                  <a:pt x="81044" y="189601"/>
                  <a:pt x="79724" y="190921"/>
                </a:cubicBezTo>
                <a:cubicBezTo>
                  <a:pt x="79724" y="190921"/>
                  <a:pt x="78405" y="189601"/>
                  <a:pt x="79724" y="189601"/>
                </a:cubicBezTo>
                <a:cubicBezTo>
                  <a:pt x="81044" y="188281"/>
                  <a:pt x="81044" y="188281"/>
                  <a:pt x="82364" y="186960"/>
                </a:cubicBezTo>
                <a:cubicBezTo>
                  <a:pt x="81044" y="185640"/>
                  <a:pt x="81044" y="185640"/>
                  <a:pt x="81044" y="184320"/>
                </a:cubicBezTo>
                <a:cubicBezTo>
                  <a:pt x="81044" y="184320"/>
                  <a:pt x="81044" y="184320"/>
                  <a:pt x="79724" y="185640"/>
                </a:cubicBezTo>
                <a:cubicBezTo>
                  <a:pt x="79724" y="186960"/>
                  <a:pt x="78405" y="185640"/>
                  <a:pt x="78405" y="184320"/>
                </a:cubicBezTo>
                <a:cubicBezTo>
                  <a:pt x="78405" y="184320"/>
                  <a:pt x="78405" y="184320"/>
                  <a:pt x="81044" y="183000"/>
                </a:cubicBezTo>
                <a:cubicBezTo>
                  <a:pt x="81044" y="181679"/>
                  <a:pt x="81044" y="181679"/>
                  <a:pt x="81044" y="180359"/>
                </a:cubicBezTo>
                <a:cubicBezTo>
                  <a:pt x="79724" y="181679"/>
                  <a:pt x="79724" y="181679"/>
                  <a:pt x="79724" y="181679"/>
                </a:cubicBezTo>
                <a:cubicBezTo>
                  <a:pt x="78405" y="183000"/>
                  <a:pt x="78405" y="181679"/>
                  <a:pt x="78405" y="180359"/>
                </a:cubicBezTo>
                <a:cubicBezTo>
                  <a:pt x="79724" y="180359"/>
                  <a:pt x="79724" y="180359"/>
                  <a:pt x="81044" y="179039"/>
                </a:cubicBezTo>
                <a:cubicBezTo>
                  <a:pt x="81044" y="179039"/>
                  <a:pt x="79724" y="177719"/>
                  <a:pt x="79724" y="176399"/>
                </a:cubicBezTo>
                <a:cubicBezTo>
                  <a:pt x="79724" y="177719"/>
                  <a:pt x="78405" y="177719"/>
                  <a:pt x="78405" y="177719"/>
                </a:cubicBezTo>
                <a:cubicBezTo>
                  <a:pt x="77085" y="179039"/>
                  <a:pt x="77085" y="177719"/>
                  <a:pt x="77085" y="176399"/>
                </a:cubicBezTo>
                <a:cubicBezTo>
                  <a:pt x="78405" y="176399"/>
                  <a:pt x="79724" y="176399"/>
                  <a:pt x="79724" y="175078"/>
                </a:cubicBezTo>
                <a:cubicBezTo>
                  <a:pt x="79724" y="175078"/>
                  <a:pt x="79724" y="173758"/>
                  <a:pt x="79724" y="173758"/>
                </a:cubicBezTo>
                <a:cubicBezTo>
                  <a:pt x="79724" y="173758"/>
                  <a:pt x="79724" y="172438"/>
                  <a:pt x="79724" y="172438"/>
                </a:cubicBezTo>
                <a:cubicBezTo>
                  <a:pt x="79724" y="172438"/>
                  <a:pt x="78405" y="173758"/>
                  <a:pt x="78405" y="173758"/>
                </a:cubicBezTo>
                <a:cubicBezTo>
                  <a:pt x="78405" y="173758"/>
                  <a:pt x="77085" y="173758"/>
                  <a:pt x="77085" y="172438"/>
                </a:cubicBezTo>
                <a:cubicBezTo>
                  <a:pt x="78405" y="172438"/>
                  <a:pt x="78405" y="172438"/>
                  <a:pt x="79724" y="171118"/>
                </a:cubicBezTo>
                <a:cubicBezTo>
                  <a:pt x="79724" y="171118"/>
                  <a:pt x="79724" y="169798"/>
                  <a:pt x="79724" y="169798"/>
                </a:cubicBezTo>
                <a:cubicBezTo>
                  <a:pt x="78405" y="169798"/>
                  <a:pt x="78405" y="171118"/>
                  <a:pt x="77085" y="171118"/>
                </a:cubicBezTo>
                <a:cubicBezTo>
                  <a:pt x="77085" y="172438"/>
                  <a:pt x="75765" y="171118"/>
                  <a:pt x="75765" y="171118"/>
                </a:cubicBezTo>
                <a:cubicBezTo>
                  <a:pt x="77085" y="169798"/>
                  <a:pt x="78405" y="168477"/>
                  <a:pt x="78405" y="168477"/>
                </a:cubicBezTo>
                <a:cubicBezTo>
                  <a:pt x="78405" y="168477"/>
                  <a:pt x="78405" y="167157"/>
                  <a:pt x="78405" y="167157"/>
                </a:cubicBezTo>
                <a:cubicBezTo>
                  <a:pt x="78405" y="168477"/>
                  <a:pt x="77085" y="168477"/>
                  <a:pt x="77085" y="168477"/>
                </a:cubicBezTo>
                <a:cubicBezTo>
                  <a:pt x="75765" y="169798"/>
                  <a:pt x="75765" y="168477"/>
                  <a:pt x="75765" y="167157"/>
                </a:cubicBezTo>
                <a:cubicBezTo>
                  <a:pt x="77085" y="167157"/>
                  <a:pt x="77085" y="167157"/>
                  <a:pt x="78405" y="165837"/>
                </a:cubicBezTo>
                <a:cubicBezTo>
                  <a:pt x="78405" y="165837"/>
                  <a:pt x="78405" y="165837"/>
                  <a:pt x="78405" y="164517"/>
                </a:cubicBezTo>
                <a:cubicBezTo>
                  <a:pt x="77085" y="165837"/>
                  <a:pt x="77085" y="165837"/>
                  <a:pt x="75765" y="165837"/>
                </a:cubicBezTo>
                <a:cubicBezTo>
                  <a:pt x="75765" y="167157"/>
                  <a:pt x="74445" y="165837"/>
                  <a:pt x="75765" y="164517"/>
                </a:cubicBezTo>
                <a:cubicBezTo>
                  <a:pt x="74445" y="164517"/>
                  <a:pt x="74445" y="163196"/>
                  <a:pt x="75765" y="163196"/>
                </a:cubicBezTo>
                <a:cubicBezTo>
                  <a:pt x="75765" y="161876"/>
                  <a:pt x="77085" y="161876"/>
                  <a:pt x="78405" y="161876"/>
                </a:cubicBezTo>
                <a:cubicBezTo>
                  <a:pt x="77085" y="160556"/>
                  <a:pt x="77085" y="159236"/>
                  <a:pt x="77085" y="157916"/>
                </a:cubicBezTo>
                <a:cubicBezTo>
                  <a:pt x="75765" y="159236"/>
                  <a:pt x="75765" y="160556"/>
                  <a:pt x="74445" y="160556"/>
                </a:cubicBezTo>
                <a:cubicBezTo>
                  <a:pt x="73125" y="160556"/>
                  <a:pt x="73125" y="159236"/>
                  <a:pt x="73125" y="159236"/>
                </a:cubicBezTo>
                <a:cubicBezTo>
                  <a:pt x="74445" y="159236"/>
                  <a:pt x="75765" y="157916"/>
                  <a:pt x="77085" y="156595"/>
                </a:cubicBezTo>
                <a:cubicBezTo>
                  <a:pt x="77085" y="156595"/>
                  <a:pt x="77085" y="155275"/>
                  <a:pt x="77085" y="155275"/>
                </a:cubicBezTo>
                <a:cubicBezTo>
                  <a:pt x="75765" y="155275"/>
                  <a:pt x="74445" y="156595"/>
                  <a:pt x="74445" y="156595"/>
                </a:cubicBezTo>
                <a:cubicBezTo>
                  <a:pt x="73125" y="157916"/>
                  <a:pt x="73125" y="156595"/>
                  <a:pt x="73125" y="156595"/>
                </a:cubicBezTo>
                <a:cubicBezTo>
                  <a:pt x="74445" y="155275"/>
                  <a:pt x="75765" y="153955"/>
                  <a:pt x="75765" y="152635"/>
                </a:cubicBezTo>
                <a:cubicBezTo>
                  <a:pt x="75765" y="152635"/>
                  <a:pt x="75765" y="151314"/>
                  <a:pt x="75765" y="151314"/>
                </a:cubicBezTo>
                <a:cubicBezTo>
                  <a:pt x="74445" y="151314"/>
                  <a:pt x="73125" y="152635"/>
                  <a:pt x="71805" y="152635"/>
                </a:cubicBezTo>
                <a:cubicBezTo>
                  <a:pt x="71805" y="153955"/>
                  <a:pt x="70486" y="152635"/>
                  <a:pt x="71805" y="151314"/>
                </a:cubicBezTo>
                <a:cubicBezTo>
                  <a:pt x="73125" y="151314"/>
                  <a:pt x="74445" y="151314"/>
                  <a:pt x="75765" y="149994"/>
                </a:cubicBezTo>
                <a:cubicBezTo>
                  <a:pt x="75765" y="149994"/>
                  <a:pt x="75765" y="148674"/>
                  <a:pt x="74445" y="148674"/>
                </a:cubicBezTo>
                <a:cubicBezTo>
                  <a:pt x="74445" y="148674"/>
                  <a:pt x="73125" y="149994"/>
                  <a:pt x="71805" y="149994"/>
                </a:cubicBezTo>
                <a:cubicBezTo>
                  <a:pt x="70486" y="149994"/>
                  <a:pt x="70486" y="149994"/>
                  <a:pt x="71805" y="148674"/>
                </a:cubicBezTo>
                <a:cubicBezTo>
                  <a:pt x="71805" y="148674"/>
                  <a:pt x="73125" y="147354"/>
                  <a:pt x="74445" y="147354"/>
                </a:cubicBezTo>
                <a:cubicBezTo>
                  <a:pt x="74445" y="146034"/>
                  <a:pt x="74445" y="144713"/>
                  <a:pt x="74445" y="144713"/>
                </a:cubicBezTo>
                <a:cubicBezTo>
                  <a:pt x="73125" y="144713"/>
                  <a:pt x="71805" y="144713"/>
                  <a:pt x="70486" y="144713"/>
                </a:cubicBezTo>
                <a:cubicBezTo>
                  <a:pt x="69166" y="146034"/>
                  <a:pt x="69166" y="144713"/>
                  <a:pt x="69166" y="143393"/>
                </a:cubicBezTo>
                <a:cubicBezTo>
                  <a:pt x="70486" y="143393"/>
                  <a:pt x="71805" y="143393"/>
                  <a:pt x="73125" y="143393"/>
                </a:cubicBezTo>
                <a:cubicBezTo>
                  <a:pt x="73125" y="142073"/>
                  <a:pt x="73125" y="140753"/>
                  <a:pt x="73125" y="140753"/>
                </a:cubicBezTo>
                <a:cubicBezTo>
                  <a:pt x="71805" y="140753"/>
                  <a:pt x="70486" y="140753"/>
                  <a:pt x="69166" y="140753"/>
                </a:cubicBezTo>
                <a:cubicBezTo>
                  <a:pt x="67846" y="142073"/>
                  <a:pt x="67846" y="140753"/>
                  <a:pt x="67846" y="139432"/>
                </a:cubicBezTo>
                <a:cubicBezTo>
                  <a:pt x="69166" y="139432"/>
                  <a:pt x="70486" y="139432"/>
                  <a:pt x="71805" y="139432"/>
                </a:cubicBezTo>
                <a:cubicBezTo>
                  <a:pt x="71805" y="138112"/>
                  <a:pt x="71805" y="136792"/>
                  <a:pt x="71805" y="136792"/>
                </a:cubicBezTo>
                <a:cubicBezTo>
                  <a:pt x="70486" y="136792"/>
                  <a:pt x="69166" y="136792"/>
                  <a:pt x="67846" y="136792"/>
                </a:cubicBezTo>
                <a:cubicBezTo>
                  <a:pt x="67846" y="136792"/>
                  <a:pt x="67846" y="135472"/>
                  <a:pt x="67846" y="135472"/>
                </a:cubicBezTo>
                <a:cubicBezTo>
                  <a:pt x="69166" y="135472"/>
                  <a:pt x="70486" y="135472"/>
                  <a:pt x="71805" y="135472"/>
                </a:cubicBezTo>
                <a:cubicBezTo>
                  <a:pt x="70486" y="134152"/>
                  <a:pt x="70486" y="132831"/>
                  <a:pt x="70486" y="131511"/>
                </a:cubicBezTo>
                <a:cubicBezTo>
                  <a:pt x="69166" y="131511"/>
                  <a:pt x="67846" y="131511"/>
                  <a:pt x="66526" y="131511"/>
                </a:cubicBezTo>
                <a:cubicBezTo>
                  <a:pt x="65206" y="131511"/>
                  <a:pt x="65206" y="130191"/>
                  <a:pt x="66526" y="130191"/>
                </a:cubicBezTo>
                <a:cubicBezTo>
                  <a:pt x="67846" y="130191"/>
                  <a:pt x="69166" y="130191"/>
                  <a:pt x="70486" y="130191"/>
                </a:cubicBezTo>
                <a:cubicBezTo>
                  <a:pt x="69166" y="128871"/>
                  <a:pt x="69166" y="126230"/>
                  <a:pt x="69166" y="124910"/>
                </a:cubicBezTo>
                <a:cubicBezTo>
                  <a:pt x="67846" y="126230"/>
                  <a:pt x="67846" y="126230"/>
                  <a:pt x="66526" y="126230"/>
                </a:cubicBezTo>
                <a:cubicBezTo>
                  <a:pt x="65206" y="126230"/>
                  <a:pt x="65206" y="124910"/>
                  <a:pt x="66526" y="124910"/>
                </a:cubicBezTo>
                <a:cubicBezTo>
                  <a:pt x="66526" y="124910"/>
                  <a:pt x="67846" y="124910"/>
                  <a:pt x="69166" y="123590"/>
                </a:cubicBezTo>
                <a:cubicBezTo>
                  <a:pt x="67846" y="123590"/>
                  <a:pt x="67846" y="122270"/>
                  <a:pt x="67846" y="120949"/>
                </a:cubicBezTo>
                <a:cubicBezTo>
                  <a:pt x="66526" y="120949"/>
                  <a:pt x="66526" y="120949"/>
                  <a:pt x="65206" y="120949"/>
                </a:cubicBezTo>
                <a:cubicBezTo>
                  <a:pt x="63886" y="120949"/>
                  <a:pt x="63886" y="119629"/>
                  <a:pt x="65206" y="119629"/>
                </a:cubicBezTo>
                <a:cubicBezTo>
                  <a:pt x="65206" y="119629"/>
                  <a:pt x="66526" y="119629"/>
                  <a:pt x="67846" y="119629"/>
                </a:cubicBezTo>
                <a:cubicBezTo>
                  <a:pt x="67846" y="118309"/>
                  <a:pt x="66526" y="116989"/>
                  <a:pt x="66526" y="115669"/>
                </a:cubicBezTo>
                <a:cubicBezTo>
                  <a:pt x="65206" y="116989"/>
                  <a:pt x="65206" y="116989"/>
                  <a:pt x="63886" y="116989"/>
                </a:cubicBezTo>
                <a:cubicBezTo>
                  <a:pt x="62567" y="118309"/>
                  <a:pt x="62567" y="116989"/>
                  <a:pt x="62567" y="116989"/>
                </a:cubicBezTo>
                <a:cubicBezTo>
                  <a:pt x="63886" y="115669"/>
                  <a:pt x="65206" y="115669"/>
                  <a:pt x="66526" y="114348"/>
                </a:cubicBezTo>
                <a:cubicBezTo>
                  <a:pt x="66526" y="113028"/>
                  <a:pt x="66526" y="113028"/>
                  <a:pt x="65206" y="111708"/>
                </a:cubicBezTo>
                <a:cubicBezTo>
                  <a:pt x="65206" y="111708"/>
                  <a:pt x="63886" y="111708"/>
                  <a:pt x="62567" y="113028"/>
                </a:cubicBezTo>
                <a:cubicBezTo>
                  <a:pt x="61247" y="113028"/>
                  <a:pt x="61247" y="111708"/>
                  <a:pt x="62567" y="111708"/>
                </a:cubicBezTo>
                <a:cubicBezTo>
                  <a:pt x="62567" y="110388"/>
                  <a:pt x="63886" y="110388"/>
                  <a:pt x="65206" y="110388"/>
                </a:cubicBezTo>
                <a:cubicBezTo>
                  <a:pt x="65206" y="109067"/>
                  <a:pt x="65206" y="109067"/>
                  <a:pt x="65206" y="109067"/>
                </a:cubicBezTo>
                <a:cubicBezTo>
                  <a:pt x="63886" y="109067"/>
                  <a:pt x="62567" y="109067"/>
                  <a:pt x="61247" y="109067"/>
                </a:cubicBezTo>
                <a:cubicBezTo>
                  <a:pt x="61247" y="109067"/>
                  <a:pt x="61247" y="107747"/>
                  <a:pt x="61247" y="107747"/>
                </a:cubicBezTo>
                <a:cubicBezTo>
                  <a:pt x="62567" y="107747"/>
                  <a:pt x="63886" y="107747"/>
                  <a:pt x="65206" y="107747"/>
                </a:cubicBezTo>
                <a:cubicBezTo>
                  <a:pt x="65206" y="106427"/>
                  <a:pt x="65206" y="106427"/>
                  <a:pt x="63886" y="106427"/>
                </a:cubicBezTo>
                <a:cubicBezTo>
                  <a:pt x="63886" y="106427"/>
                  <a:pt x="62567" y="106427"/>
                  <a:pt x="62567" y="106427"/>
                </a:cubicBezTo>
                <a:cubicBezTo>
                  <a:pt x="61247" y="106427"/>
                  <a:pt x="61247" y="105107"/>
                  <a:pt x="62567" y="105107"/>
                </a:cubicBezTo>
                <a:cubicBezTo>
                  <a:pt x="62567" y="105107"/>
                  <a:pt x="63886" y="105107"/>
                  <a:pt x="63886" y="105107"/>
                </a:cubicBezTo>
                <a:cubicBezTo>
                  <a:pt x="63886" y="103787"/>
                  <a:pt x="63886" y="102466"/>
                  <a:pt x="63886" y="102466"/>
                </a:cubicBezTo>
                <a:cubicBezTo>
                  <a:pt x="62567" y="102466"/>
                  <a:pt x="61247" y="103787"/>
                  <a:pt x="59927" y="103787"/>
                </a:cubicBezTo>
                <a:cubicBezTo>
                  <a:pt x="58607" y="103787"/>
                  <a:pt x="58607" y="102466"/>
                  <a:pt x="59927" y="102466"/>
                </a:cubicBezTo>
                <a:cubicBezTo>
                  <a:pt x="61247" y="102466"/>
                  <a:pt x="62567" y="101146"/>
                  <a:pt x="63886" y="101146"/>
                </a:cubicBezTo>
                <a:cubicBezTo>
                  <a:pt x="63886" y="99826"/>
                  <a:pt x="62567" y="98506"/>
                  <a:pt x="62567" y="97185"/>
                </a:cubicBezTo>
                <a:cubicBezTo>
                  <a:pt x="61247" y="97185"/>
                  <a:pt x="59927" y="97185"/>
                  <a:pt x="58607" y="98506"/>
                </a:cubicBezTo>
                <a:cubicBezTo>
                  <a:pt x="57287" y="98506"/>
                  <a:pt x="57287" y="97185"/>
                  <a:pt x="58607" y="97185"/>
                </a:cubicBezTo>
                <a:cubicBezTo>
                  <a:pt x="59927" y="95865"/>
                  <a:pt x="61247" y="95865"/>
                  <a:pt x="62567" y="95865"/>
                </a:cubicBezTo>
                <a:cubicBezTo>
                  <a:pt x="62567" y="94545"/>
                  <a:pt x="62567" y="94545"/>
                  <a:pt x="62567" y="93225"/>
                </a:cubicBezTo>
                <a:cubicBezTo>
                  <a:pt x="61247" y="93225"/>
                  <a:pt x="59927" y="93225"/>
                  <a:pt x="58607" y="93225"/>
                </a:cubicBezTo>
                <a:cubicBezTo>
                  <a:pt x="57287" y="93225"/>
                  <a:pt x="57287" y="91905"/>
                  <a:pt x="58607" y="91905"/>
                </a:cubicBezTo>
                <a:cubicBezTo>
                  <a:pt x="59927" y="91905"/>
                  <a:pt x="61247" y="91905"/>
                  <a:pt x="61247" y="91905"/>
                </a:cubicBezTo>
                <a:cubicBezTo>
                  <a:pt x="61247" y="90584"/>
                  <a:pt x="61247" y="89264"/>
                  <a:pt x="61247" y="89264"/>
                </a:cubicBezTo>
                <a:cubicBezTo>
                  <a:pt x="59927" y="89264"/>
                  <a:pt x="59927" y="89264"/>
                  <a:pt x="58607" y="89264"/>
                </a:cubicBezTo>
                <a:cubicBezTo>
                  <a:pt x="57287" y="89264"/>
                  <a:pt x="57287" y="87944"/>
                  <a:pt x="58607" y="87944"/>
                </a:cubicBezTo>
                <a:cubicBezTo>
                  <a:pt x="58607" y="87944"/>
                  <a:pt x="59927" y="87944"/>
                  <a:pt x="61247" y="87944"/>
                </a:cubicBezTo>
                <a:cubicBezTo>
                  <a:pt x="61247" y="86624"/>
                  <a:pt x="61247" y="85303"/>
                  <a:pt x="61247" y="85303"/>
                </a:cubicBezTo>
                <a:cubicBezTo>
                  <a:pt x="59927" y="85303"/>
                  <a:pt x="58607" y="85303"/>
                  <a:pt x="57287" y="85303"/>
                </a:cubicBezTo>
                <a:cubicBezTo>
                  <a:pt x="57287" y="85303"/>
                  <a:pt x="55967" y="83983"/>
                  <a:pt x="57287" y="83983"/>
                </a:cubicBezTo>
                <a:cubicBezTo>
                  <a:pt x="58607" y="83983"/>
                  <a:pt x="59927" y="83983"/>
                  <a:pt x="61247" y="83983"/>
                </a:cubicBezTo>
                <a:cubicBezTo>
                  <a:pt x="59927" y="82663"/>
                  <a:pt x="59927" y="81343"/>
                  <a:pt x="59927" y="81343"/>
                </a:cubicBezTo>
                <a:cubicBezTo>
                  <a:pt x="59927" y="80023"/>
                  <a:pt x="58607" y="80023"/>
                  <a:pt x="57287" y="80023"/>
                </a:cubicBezTo>
                <a:cubicBezTo>
                  <a:pt x="57287" y="80023"/>
                  <a:pt x="57287" y="78702"/>
                  <a:pt x="57287" y="78702"/>
                </a:cubicBezTo>
                <a:cubicBezTo>
                  <a:pt x="58607" y="78702"/>
                  <a:pt x="59927" y="78702"/>
                  <a:pt x="59927" y="78702"/>
                </a:cubicBezTo>
                <a:cubicBezTo>
                  <a:pt x="59927" y="78702"/>
                  <a:pt x="59927" y="77382"/>
                  <a:pt x="59927" y="76062"/>
                </a:cubicBezTo>
                <a:cubicBezTo>
                  <a:pt x="58607" y="76062"/>
                  <a:pt x="57287" y="76062"/>
                  <a:pt x="55967" y="74742"/>
                </a:cubicBezTo>
                <a:cubicBezTo>
                  <a:pt x="55967" y="74742"/>
                  <a:pt x="55967" y="73421"/>
                  <a:pt x="57287" y="73421"/>
                </a:cubicBezTo>
                <a:cubicBezTo>
                  <a:pt x="57287" y="74742"/>
                  <a:pt x="58607" y="74742"/>
                  <a:pt x="59927" y="74742"/>
                </a:cubicBezTo>
                <a:cubicBezTo>
                  <a:pt x="59927" y="73421"/>
                  <a:pt x="59927" y="73421"/>
                  <a:pt x="59927" y="73421"/>
                </a:cubicBezTo>
                <a:cubicBezTo>
                  <a:pt x="59927" y="73421"/>
                  <a:pt x="59927" y="73421"/>
                  <a:pt x="58607" y="73421"/>
                </a:cubicBezTo>
                <a:cubicBezTo>
                  <a:pt x="58607" y="73421"/>
                  <a:pt x="57287" y="72101"/>
                  <a:pt x="55967" y="72101"/>
                </a:cubicBezTo>
                <a:cubicBezTo>
                  <a:pt x="54647" y="72101"/>
                  <a:pt x="55967" y="70781"/>
                  <a:pt x="55967" y="70781"/>
                </a:cubicBezTo>
                <a:cubicBezTo>
                  <a:pt x="57287" y="70781"/>
                  <a:pt x="58607" y="72101"/>
                  <a:pt x="58607" y="72101"/>
                </a:cubicBezTo>
                <a:cubicBezTo>
                  <a:pt x="58607" y="70781"/>
                  <a:pt x="58607" y="70781"/>
                  <a:pt x="58607" y="69461"/>
                </a:cubicBezTo>
                <a:cubicBezTo>
                  <a:pt x="57287" y="69461"/>
                  <a:pt x="55967" y="69461"/>
                  <a:pt x="55967" y="68141"/>
                </a:cubicBezTo>
                <a:cubicBezTo>
                  <a:pt x="54647" y="68141"/>
                  <a:pt x="55967" y="66820"/>
                  <a:pt x="55967" y="66820"/>
                </a:cubicBezTo>
                <a:cubicBezTo>
                  <a:pt x="57287" y="68141"/>
                  <a:pt x="57287" y="68141"/>
                  <a:pt x="58607" y="68141"/>
                </a:cubicBezTo>
                <a:cubicBezTo>
                  <a:pt x="58607" y="66820"/>
                  <a:pt x="58607" y="65500"/>
                  <a:pt x="58607" y="65500"/>
                </a:cubicBezTo>
                <a:cubicBezTo>
                  <a:pt x="57287" y="64180"/>
                  <a:pt x="57287" y="64180"/>
                  <a:pt x="55967" y="64180"/>
                </a:cubicBezTo>
                <a:cubicBezTo>
                  <a:pt x="54647" y="64180"/>
                  <a:pt x="54647" y="62860"/>
                  <a:pt x="55967" y="62860"/>
                </a:cubicBezTo>
                <a:cubicBezTo>
                  <a:pt x="57287" y="62860"/>
                  <a:pt x="57287" y="62860"/>
                  <a:pt x="58607" y="64180"/>
                </a:cubicBezTo>
                <a:cubicBezTo>
                  <a:pt x="58607" y="62860"/>
                  <a:pt x="58607" y="61540"/>
                  <a:pt x="58607" y="60219"/>
                </a:cubicBezTo>
                <a:cubicBezTo>
                  <a:pt x="57287" y="60219"/>
                  <a:pt x="57287" y="60219"/>
                  <a:pt x="55967" y="60219"/>
                </a:cubicBezTo>
                <a:cubicBezTo>
                  <a:pt x="54647" y="60219"/>
                  <a:pt x="54647" y="58899"/>
                  <a:pt x="55967" y="58899"/>
                </a:cubicBezTo>
                <a:cubicBezTo>
                  <a:pt x="57287" y="58899"/>
                  <a:pt x="57287" y="58899"/>
                  <a:pt x="58607" y="58899"/>
                </a:cubicBezTo>
                <a:cubicBezTo>
                  <a:pt x="58607" y="57579"/>
                  <a:pt x="58607" y="56259"/>
                  <a:pt x="58607" y="54938"/>
                </a:cubicBezTo>
                <a:cubicBezTo>
                  <a:pt x="57287" y="54938"/>
                  <a:pt x="57287" y="54938"/>
                  <a:pt x="55967" y="54938"/>
                </a:cubicBezTo>
                <a:cubicBezTo>
                  <a:pt x="54647" y="54938"/>
                  <a:pt x="54647" y="54938"/>
                  <a:pt x="55967" y="53618"/>
                </a:cubicBezTo>
                <a:cubicBezTo>
                  <a:pt x="57287" y="53618"/>
                  <a:pt x="57287" y="53618"/>
                  <a:pt x="58607" y="53618"/>
                </a:cubicBezTo>
                <a:cubicBezTo>
                  <a:pt x="58607" y="52298"/>
                  <a:pt x="58607" y="50978"/>
                  <a:pt x="58607" y="49658"/>
                </a:cubicBezTo>
                <a:cubicBezTo>
                  <a:pt x="57287" y="49658"/>
                  <a:pt x="55967" y="49658"/>
                  <a:pt x="54647" y="49658"/>
                </a:cubicBezTo>
                <a:cubicBezTo>
                  <a:pt x="54647" y="49658"/>
                  <a:pt x="54647" y="48337"/>
                  <a:pt x="55967" y="48337"/>
                </a:cubicBezTo>
                <a:cubicBezTo>
                  <a:pt x="57287" y="48337"/>
                  <a:pt x="57287" y="48337"/>
                  <a:pt x="58607" y="48337"/>
                </a:cubicBezTo>
                <a:cubicBezTo>
                  <a:pt x="58607" y="48337"/>
                  <a:pt x="59927" y="47017"/>
                  <a:pt x="59927" y="47017"/>
                </a:cubicBezTo>
                <a:cubicBezTo>
                  <a:pt x="58607" y="47017"/>
                  <a:pt x="57287" y="45697"/>
                  <a:pt x="55967" y="45697"/>
                </a:cubicBezTo>
                <a:cubicBezTo>
                  <a:pt x="54647" y="45697"/>
                  <a:pt x="55967" y="44377"/>
                  <a:pt x="55967" y="44377"/>
                </a:cubicBezTo>
                <a:cubicBezTo>
                  <a:pt x="57287" y="44377"/>
                  <a:pt x="58607" y="45697"/>
                  <a:pt x="59927" y="45697"/>
                </a:cubicBezTo>
                <a:cubicBezTo>
                  <a:pt x="59927" y="44377"/>
                  <a:pt x="59927" y="43056"/>
                  <a:pt x="59927" y="41736"/>
                </a:cubicBezTo>
                <a:cubicBezTo>
                  <a:pt x="58607" y="41736"/>
                  <a:pt x="57287" y="41736"/>
                  <a:pt x="57287" y="40416"/>
                </a:cubicBezTo>
                <a:cubicBezTo>
                  <a:pt x="55967" y="40416"/>
                  <a:pt x="55967" y="39096"/>
                  <a:pt x="57287" y="39096"/>
                </a:cubicBezTo>
                <a:cubicBezTo>
                  <a:pt x="58607" y="40416"/>
                  <a:pt x="58607" y="40416"/>
                  <a:pt x="59927" y="40416"/>
                </a:cubicBezTo>
                <a:cubicBezTo>
                  <a:pt x="59927" y="40416"/>
                  <a:pt x="59927" y="39096"/>
                  <a:pt x="61247" y="37776"/>
                </a:cubicBezTo>
                <a:cubicBezTo>
                  <a:pt x="59927" y="37776"/>
                  <a:pt x="58607" y="37776"/>
                  <a:pt x="57287" y="36455"/>
                </a:cubicBezTo>
                <a:cubicBezTo>
                  <a:pt x="57287" y="36455"/>
                  <a:pt x="57287" y="35135"/>
                  <a:pt x="58607" y="35135"/>
                </a:cubicBezTo>
                <a:cubicBezTo>
                  <a:pt x="58607" y="36455"/>
                  <a:pt x="59927" y="36455"/>
                  <a:pt x="61247" y="36455"/>
                </a:cubicBezTo>
                <a:cubicBezTo>
                  <a:pt x="61247" y="35135"/>
                  <a:pt x="61247" y="33815"/>
                  <a:pt x="61247" y="32495"/>
                </a:cubicBezTo>
                <a:cubicBezTo>
                  <a:pt x="61247" y="32495"/>
                  <a:pt x="59927" y="32495"/>
                  <a:pt x="58607" y="32495"/>
                </a:cubicBezTo>
                <a:cubicBezTo>
                  <a:pt x="58607" y="31174"/>
                  <a:pt x="58607" y="31174"/>
                  <a:pt x="59927" y="31174"/>
                </a:cubicBezTo>
                <a:cubicBezTo>
                  <a:pt x="59927" y="31174"/>
                  <a:pt x="61247" y="31174"/>
                  <a:pt x="62567" y="32495"/>
                </a:cubicBezTo>
                <a:cubicBezTo>
                  <a:pt x="62567" y="31174"/>
                  <a:pt x="62567" y="29854"/>
                  <a:pt x="62567" y="28534"/>
                </a:cubicBezTo>
                <a:cubicBezTo>
                  <a:pt x="63886" y="25894"/>
                  <a:pt x="63886" y="24573"/>
                  <a:pt x="63886" y="23253"/>
                </a:cubicBezTo>
                <a:cubicBezTo>
                  <a:pt x="62567" y="23253"/>
                  <a:pt x="62567" y="23253"/>
                  <a:pt x="61247" y="21933"/>
                </a:cubicBezTo>
                <a:cubicBezTo>
                  <a:pt x="59927" y="21933"/>
                  <a:pt x="61247" y="20613"/>
                  <a:pt x="61247" y="20613"/>
                </a:cubicBezTo>
                <a:cubicBezTo>
                  <a:pt x="62567" y="21933"/>
                  <a:pt x="63886" y="21933"/>
                  <a:pt x="65206" y="21933"/>
                </a:cubicBezTo>
                <a:cubicBezTo>
                  <a:pt x="65206" y="21933"/>
                  <a:pt x="65206" y="20613"/>
                  <a:pt x="65206" y="20613"/>
                </a:cubicBezTo>
                <a:cubicBezTo>
                  <a:pt x="65206" y="19293"/>
                  <a:pt x="63886" y="19293"/>
                  <a:pt x="62567" y="19293"/>
                </a:cubicBezTo>
                <a:cubicBezTo>
                  <a:pt x="62567" y="19293"/>
                  <a:pt x="62567" y="17972"/>
                  <a:pt x="62567" y="17972"/>
                </a:cubicBezTo>
                <a:cubicBezTo>
                  <a:pt x="63886" y="17972"/>
                  <a:pt x="65206" y="17972"/>
                  <a:pt x="66526" y="19293"/>
                </a:cubicBezTo>
                <a:cubicBezTo>
                  <a:pt x="66526" y="17972"/>
                  <a:pt x="67846" y="16652"/>
                  <a:pt x="67846" y="15332"/>
                </a:cubicBezTo>
                <a:cubicBezTo>
                  <a:pt x="66526" y="15332"/>
                  <a:pt x="65206" y="14012"/>
                  <a:pt x="63886" y="14012"/>
                </a:cubicBezTo>
                <a:cubicBezTo>
                  <a:pt x="63886" y="14012"/>
                  <a:pt x="63886" y="12691"/>
                  <a:pt x="65206" y="12691"/>
                </a:cubicBezTo>
                <a:cubicBezTo>
                  <a:pt x="66526" y="12691"/>
                  <a:pt x="67846" y="14012"/>
                  <a:pt x="67846" y="14012"/>
                </a:cubicBezTo>
                <a:cubicBezTo>
                  <a:pt x="69166" y="14012"/>
                  <a:pt x="69166" y="12691"/>
                  <a:pt x="69166" y="12691"/>
                </a:cubicBezTo>
                <a:cubicBezTo>
                  <a:pt x="69166" y="11371"/>
                  <a:pt x="67846" y="11371"/>
                  <a:pt x="66526" y="11371"/>
                </a:cubicBezTo>
                <a:cubicBezTo>
                  <a:pt x="65206" y="11371"/>
                  <a:pt x="65206" y="10051"/>
                  <a:pt x="66526" y="10051"/>
                </a:cubicBezTo>
                <a:cubicBezTo>
                  <a:pt x="67846" y="10051"/>
                  <a:pt x="69166" y="10051"/>
                  <a:pt x="70486" y="11371"/>
                </a:cubicBezTo>
                <a:cubicBezTo>
                  <a:pt x="70486" y="10051"/>
                  <a:pt x="71805" y="10051"/>
                  <a:pt x="73125" y="8731"/>
                </a:cubicBezTo>
                <a:cubicBezTo>
                  <a:pt x="66526" y="4770"/>
                  <a:pt x="58607" y="8731"/>
                  <a:pt x="53328" y="12691"/>
                </a:cubicBezTo>
                <a:cubicBezTo>
                  <a:pt x="45409" y="16652"/>
                  <a:pt x="40129" y="21933"/>
                  <a:pt x="34850" y="28534"/>
                </a:cubicBezTo>
                <a:cubicBezTo>
                  <a:pt x="30890" y="36455"/>
                  <a:pt x="28251" y="45697"/>
                  <a:pt x="26931" y="53618"/>
                </a:cubicBezTo>
                <a:cubicBezTo>
                  <a:pt x="25611" y="62860"/>
                  <a:pt x="25611" y="73421"/>
                  <a:pt x="26931" y="82663"/>
                </a:cubicBezTo>
                <a:cubicBezTo>
                  <a:pt x="28251" y="101146"/>
                  <a:pt x="30890" y="119629"/>
                  <a:pt x="37490" y="138112"/>
                </a:cubicBezTo>
                <a:cubicBezTo>
                  <a:pt x="41449" y="147354"/>
                  <a:pt x="45409" y="155275"/>
                  <a:pt x="50688" y="164517"/>
                </a:cubicBezTo>
                <a:cubicBezTo>
                  <a:pt x="54647" y="173758"/>
                  <a:pt x="58607" y="181679"/>
                  <a:pt x="62567" y="190921"/>
                </a:cubicBezTo>
                <a:cubicBezTo>
                  <a:pt x="69166" y="209404"/>
                  <a:pt x="77085" y="227887"/>
                  <a:pt x="87644" y="245050"/>
                </a:cubicBezTo>
                <a:cubicBezTo>
                  <a:pt x="88963" y="247691"/>
                  <a:pt x="85004" y="250331"/>
                  <a:pt x="82364" y="247691"/>
                </a:cubicBezTo>
                <a:cubicBezTo>
                  <a:pt x="82364" y="247691"/>
                  <a:pt x="82364" y="249011"/>
                  <a:pt x="82364" y="249011"/>
                </a:cubicBezTo>
                <a:cubicBezTo>
                  <a:pt x="82364" y="250331"/>
                  <a:pt x="81044" y="250331"/>
                  <a:pt x="81044" y="249011"/>
                </a:cubicBezTo>
                <a:cubicBezTo>
                  <a:pt x="81044" y="247691"/>
                  <a:pt x="81044" y="247691"/>
                  <a:pt x="82364" y="246371"/>
                </a:cubicBezTo>
                <a:cubicBezTo>
                  <a:pt x="81044" y="245050"/>
                  <a:pt x="81044" y="245050"/>
                  <a:pt x="81044" y="243730"/>
                </a:cubicBezTo>
                <a:cubicBezTo>
                  <a:pt x="81044" y="245050"/>
                  <a:pt x="81044" y="245050"/>
                  <a:pt x="81044" y="246371"/>
                </a:cubicBezTo>
                <a:cubicBezTo>
                  <a:pt x="79724" y="246371"/>
                  <a:pt x="78405" y="246371"/>
                  <a:pt x="79724" y="246371"/>
                </a:cubicBezTo>
                <a:cubicBezTo>
                  <a:pt x="79724" y="245050"/>
                  <a:pt x="79724" y="243730"/>
                  <a:pt x="79724" y="242410"/>
                </a:cubicBezTo>
                <a:cubicBezTo>
                  <a:pt x="79724" y="242410"/>
                  <a:pt x="79724" y="241090"/>
                  <a:pt x="78405" y="241090"/>
                </a:cubicBezTo>
                <a:cubicBezTo>
                  <a:pt x="78405" y="241090"/>
                  <a:pt x="78405" y="242410"/>
                  <a:pt x="78405" y="242410"/>
                </a:cubicBezTo>
                <a:cubicBezTo>
                  <a:pt x="78405" y="243730"/>
                  <a:pt x="77085" y="243730"/>
                  <a:pt x="77085" y="242410"/>
                </a:cubicBezTo>
                <a:cubicBezTo>
                  <a:pt x="77085" y="241090"/>
                  <a:pt x="78405" y="239769"/>
                  <a:pt x="78405" y="238449"/>
                </a:cubicBezTo>
                <a:cubicBezTo>
                  <a:pt x="77085" y="238449"/>
                  <a:pt x="77085" y="237129"/>
                  <a:pt x="77085" y="237129"/>
                </a:cubicBezTo>
                <a:cubicBezTo>
                  <a:pt x="75765" y="237129"/>
                  <a:pt x="75765" y="237129"/>
                  <a:pt x="75765" y="238449"/>
                </a:cubicBezTo>
                <a:cubicBezTo>
                  <a:pt x="75765" y="238449"/>
                  <a:pt x="74445" y="238449"/>
                  <a:pt x="74445" y="237129"/>
                </a:cubicBezTo>
                <a:cubicBezTo>
                  <a:pt x="75765" y="237129"/>
                  <a:pt x="75765" y="235809"/>
                  <a:pt x="75765" y="234489"/>
                </a:cubicBezTo>
                <a:cubicBezTo>
                  <a:pt x="75765" y="234489"/>
                  <a:pt x="74445" y="233168"/>
                  <a:pt x="74445" y="233168"/>
                </a:cubicBezTo>
                <a:cubicBezTo>
                  <a:pt x="74445" y="233168"/>
                  <a:pt x="74445" y="233168"/>
                  <a:pt x="74445" y="234489"/>
                </a:cubicBezTo>
                <a:cubicBezTo>
                  <a:pt x="74445" y="234489"/>
                  <a:pt x="73125" y="234489"/>
                  <a:pt x="73125" y="234489"/>
                </a:cubicBezTo>
                <a:cubicBezTo>
                  <a:pt x="73125" y="233168"/>
                  <a:pt x="73125" y="231848"/>
                  <a:pt x="74445" y="231848"/>
                </a:cubicBezTo>
                <a:cubicBezTo>
                  <a:pt x="73125" y="230528"/>
                  <a:pt x="73125" y="230528"/>
                  <a:pt x="73125" y="229208"/>
                </a:cubicBezTo>
                <a:cubicBezTo>
                  <a:pt x="73125" y="230528"/>
                  <a:pt x="71805" y="230528"/>
                  <a:pt x="71805" y="230528"/>
                </a:cubicBezTo>
                <a:cubicBezTo>
                  <a:pt x="71805" y="231848"/>
                  <a:pt x="70486" y="230528"/>
                  <a:pt x="70486" y="230528"/>
                </a:cubicBezTo>
                <a:cubicBezTo>
                  <a:pt x="71805" y="229208"/>
                  <a:pt x="71805" y="229208"/>
                  <a:pt x="71805" y="227887"/>
                </a:cubicBezTo>
                <a:cubicBezTo>
                  <a:pt x="71805" y="227887"/>
                  <a:pt x="71805" y="226567"/>
                  <a:pt x="71805" y="226567"/>
                </a:cubicBezTo>
                <a:cubicBezTo>
                  <a:pt x="70486" y="226567"/>
                  <a:pt x="70486" y="226567"/>
                  <a:pt x="70486" y="227887"/>
                </a:cubicBezTo>
                <a:cubicBezTo>
                  <a:pt x="70486" y="227887"/>
                  <a:pt x="69166" y="227887"/>
                  <a:pt x="69166" y="226567"/>
                </a:cubicBezTo>
                <a:cubicBezTo>
                  <a:pt x="70486" y="226567"/>
                  <a:pt x="70486" y="225247"/>
                  <a:pt x="70486" y="223927"/>
                </a:cubicBezTo>
                <a:cubicBezTo>
                  <a:pt x="70486" y="223927"/>
                  <a:pt x="69166" y="222607"/>
                  <a:pt x="69166" y="221286"/>
                </a:cubicBezTo>
                <a:cubicBezTo>
                  <a:pt x="69166" y="222607"/>
                  <a:pt x="69166" y="222607"/>
                  <a:pt x="69166" y="223927"/>
                </a:cubicBezTo>
                <a:cubicBezTo>
                  <a:pt x="67846" y="223927"/>
                  <a:pt x="66526" y="223927"/>
                  <a:pt x="67846" y="222607"/>
                </a:cubicBezTo>
                <a:cubicBezTo>
                  <a:pt x="67846" y="222607"/>
                  <a:pt x="67846" y="221286"/>
                  <a:pt x="69166" y="219966"/>
                </a:cubicBezTo>
                <a:cubicBezTo>
                  <a:pt x="67846" y="219966"/>
                  <a:pt x="67846" y="218646"/>
                  <a:pt x="67846" y="217326"/>
                </a:cubicBezTo>
                <a:cubicBezTo>
                  <a:pt x="66526" y="218646"/>
                  <a:pt x="66526" y="219966"/>
                  <a:pt x="66526" y="219966"/>
                </a:cubicBezTo>
                <a:cubicBezTo>
                  <a:pt x="66526" y="221286"/>
                  <a:pt x="65206" y="219966"/>
                  <a:pt x="65206" y="219966"/>
                </a:cubicBezTo>
                <a:cubicBezTo>
                  <a:pt x="65206" y="218646"/>
                  <a:pt x="66526" y="217326"/>
                  <a:pt x="66526" y="216005"/>
                </a:cubicBezTo>
                <a:cubicBezTo>
                  <a:pt x="66526" y="214685"/>
                  <a:pt x="65206" y="213365"/>
                  <a:pt x="65206" y="212045"/>
                </a:cubicBezTo>
                <a:cubicBezTo>
                  <a:pt x="63886" y="213365"/>
                  <a:pt x="63886" y="214685"/>
                  <a:pt x="63886" y="216005"/>
                </a:cubicBezTo>
                <a:cubicBezTo>
                  <a:pt x="62567" y="217326"/>
                  <a:pt x="61247" y="216005"/>
                  <a:pt x="62567" y="216005"/>
                </a:cubicBezTo>
                <a:cubicBezTo>
                  <a:pt x="62567" y="214685"/>
                  <a:pt x="63886" y="212045"/>
                  <a:pt x="63886" y="210724"/>
                </a:cubicBezTo>
                <a:cubicBezTo>
                  <a:pt x="63886" y="209404"/>
                  <a:pt x="63886" y="209404"/>
                  <a:pt x="63886" y="208084"/>
                </a:cubicBezTo>
                <a:cubicBezTo>
                  <a:pt x="62567" y="209404"/>
                  <a:pt x="62567" y="210724"/>
                  <a:pt x="61247" y="212045"/>
                </a:cubicBezTo>
                <a:cubicBezTo>
                  <a:pt x="61247" y="212045"/>
                  <a:pt x="59927" y="212045"/>
                  <a:pt x="59927" y="210724"/>
                </a:cubicBezTo>
                <a:cubicBezTo>
                  <a:pt x="61247" y="209404"/>
                  <a:pt x="62567" y="208084"/>
                  <a:pt x="62567" y="206764"/>
                </a:cubicBezTo>
                <a:cubicBezTo>
                  <a:pt x="62567" y="206764"/>
                  <a:pt x="62567" y="205443"/>
                  <a:pt x="61247" y="204123"/>
                </a:cubicBezTo>
                <a:cubicBezTo>
                  <a:pt x="61247" y="205443"/>
                  <a:pt x="61247" y="205443"/>
                  <a:pt x="61247" y="206764"/>
                </a:cubicBezTo>
                <a:cubicBezTo>
                  <a:pt x="59927" y="208084"/>
                  <a:pt x="58607" y="206764"/>
                  <a:pt x="59927" y="206764"/>
                </a:cubicBezTo>
                <a:cubicBezTo>
                  <a:pt x="59927" y="205443"/>
                  <a:pt x="61247" y="204123"/>
                  <a:pt x="61247" y="202803"/>
                </a:cubicBezTo>
                <a:cubicBezTo>
                  <a:pt x="61247" y="202803"/>
                  <a:pt x="59927" y="201483"/>
                  <a:pt x="59927" y="200163"/>
                </a:cubicBezTo>
                <a:cubicBezTo>
                  <a:pt x="59927" y="201483"/>
                  <a:pt x="58607" y="202803"/>
                  <a:pt x="58607" y="202803"/>
                </a:cubicBezTo>
                <a:cubicBezTo>
                  <a:pt x="58607" y="204123"/>
                  <a:pt x="57287" y="204123"/>
                  <a:pt x="57287" y="202803"/>
                </a:cubicBezTo>
                <a:cubicBezTo>
                  <a:pt x="57287" y="201483"/>
                  <a:pt x="58607" y="200163"/>
                  <a:pt x="59927" y="198842"/>
                </a:cubicBezTo>
                <a:cubicBezTo>
                  <a:pt x="58607" y="198842"/>
                  <a:pt x="58607" y="197522"/>
                  <a:pt x="58607" y="196202"/>
                </a:cubicBezTo>
                <a:cubicBezTo>
                  <a:pt x="57287" y="196202"/>
                  <a:pt x="57287" y="197522"/>
                  <a:pt x="55967" y="197522"/>
                </a:cubicBezTo>
                <a:cubicBezTo>
                  <a:pt x="55967" y="198842"/>
                  <a:pt x="54647" y="197522"/>
                  <a:pt x="55967" y="196202"/>
                </a:cubicBezTo>
                <a:cubicBezTo>
                  <a:pt x="55967" y="196202"/>
                  <a:pt x="57287" y="194882"/>
                  <a:pt x="57287" y="194882"/>
                </a:cubicBezTo>
                <a:cubicBezTo>
                  <a:pt x="57287" y="193561"/>
                  <a:pt x="57287" y="192241"/>
                  <a:pt x="55967" y="190921"/>
                </a:cubicBezTo>
                <a:cubicBezTo>
                  <a:pt x="55967" y="192241"/>
                  <a:pt x="55967" y="192241"/>
                  <a:pt x="54647" y="193561"/>
                </a:cubicBezTo>
                <a:cubicBezTo>
                  <a:pt x="54647" y="193561"/>
                  <a:pt x="53328" y="193561"/>
                  <a:pt x="53328" y="192241"/>
                </a:cubicBezTo>
                <a:cubicBezTo>
                  <a:pt x="54647" y="192241"/>
                  <a:pt x="54647" y="190921"/>
                  <a:pt x="55967" y="189601"/>
                </a:cubicBezTo>
                <a:cubicBezTo>
                  <a:pt x="55967" y="189601"/>
                  <a:pt x="54647" y="188281"/>
                  <a:pt x="54647" y="186960"/>
                </a:cubicBezTo>
                <a:cubicBezTo>
                  <a:pt x="53328" y="188281"/>
                  <a:pt x="53328" y="188281"/>
                  <a:pt x="53328" y="189601"/>
                </a:cubicBezTo>
                <a:cubicBezTo>
                  <a:pt x="52008" y="190921"/>
                  <a:pt x="50688" y="189601"/>
                  <a:pt x="52008" y="189601"/>
                </a:cubicBezTo>
                <a:cubicBezTo>
                  <a:pt x="52008" y="188281"/>
                  <a:pt x="53328" y="186960"/>
                  <a:pt x="53328" y="185640"/>
                </a:cubicBezTo>
                <a:cubicBezTo>
                  <a:pt x="53328" y="185640"/>
                  <a:pt x="53328" y="184320"/>
                  <a:pt x="53328" y="184320"/>
                </a:cubicBezTo>
                <a:cubicBezTo>
                  <a:pt x="52008" y="184320"/>
                  <a:pt x="52008" y="185640"/>
                  <a:pt x="50688" y="185640"/>
                </a:cubicBezTo>
                <a:cubicBezTo>
                  <a:pt x="50688" y="186960"/>
                  <a:pt x="49368" y="185640"/>
                  <a:pt x="49368" y="185640"/>
                </a:cubicBezTo>
                <a:cubicBezTo>
                  <a:pt x="50688" y="184320"/>
                  <a:pt x="52008" y="183000"/>
                  <a:pt x="53328" y="183000"/>
                </a:cubicBezTo>
                <a:cubicBezTo>
                  <a:pt x="52008" y="181679"/>
                  <a:pt x="52008" y="181679"/>
                  <a:pt x="52008" y="180359"/>
                </a:cubicBezTo>
                <a:cubicBezTo>
                  <a:pt x="50688" y="181679"/>
                  <a:pt x="50688" y="181679"/>
                  <a:pt x="50688" y="183000"/>
                </a:cubicBezTo>
                <a:cubicBezTo>
                  <a:pt x="49368" y="183000"/>
                  <a:pt x="48048" y="183000"/>
                  <a:pt x="49368" y="181679"/>
                </a:cubicBezTo>
                <a:cubicBezTo>
                  <a:pt x="49368" y="181679"/>
                  <a:pt x="49368" y="181679"/>
                  <a:pt x="52008" y="179039"/>
                </a:cubicBezTo>
                <a:cubicBezTo>
                  <a:pt x="50688" y="179039"/>
                  <a:pt x="50688" y="177719"/>
                  <a:pt x="50688" y="177719"/>
                </a:cubicBezTo>
                <a:cubicBezTo>
                  <a:pt x="49368" y="177719"/>
                  <a:pt x="48048" y="179039"/>
                  <a:pt x="48048" y="179039"/>
                </a:cubicBezTo>
                <a:cubicBezTo>
                  <a:pt x="46728" y="180359"/>
                  <a:pt x="46728" y="179039"/>
                  <a:pt x="46728" y="177719"/>
                </a:cubicBezTo>
                <a:cubicBezTo>
                  <a:pt x="48048" y="177719"/>
                  <a:pt x="49368" y="176399"/>
                  <a:pt x="49368" y="176399"/>
                </a:cubicBezTo>
                <a:cubicBezTo>
                  <a:pt x="49368" y="175078"/>
                  <a:pt x="49368" y="175078"/>
                  <a:pt x="49368" y="173758"/>
                </a:cubicBezTo>
                <a:cubicBezTo>
                  <a:pt x="48048" y="175078"/>
                  <a:pt x="46728" y="175078"/>
                  <a:pt x="45409" y="176399"/>
                </a:cubicBezTo>
                <a:cubicBezTo>
                  <a:pt x="45409" y="176399"/>
                  <a:pt x="44089" y="175078"/>
                  <a:pt x="45409" y="175078"/>
                </a:cubicBezTo>
                <a:cubicBezTo>
                  <a:pt x="46728" y="175078"/>
                  <a:pt x="46728" y="173758"/>
                  <a:pt x="48048" y="172438"/>
                </a:cubicBezTo>
                <a:cubicBezTo>
                  <a:pt x="48048" y="172438"/>
                  <a:pt x="48048" y="171118"/>
                  <a:pt x="46728" y="169798"/>
                </a:cubicBezTo>
                <a:cubicBezTo>
                  <a:pt x="46728" y="168477"/>
                  <a:pt x="45409" y="167157"/>
                  <a:pt x="45409" y="165837"/>
                </a:cubicBezTo>
                <a:cubicBezTo>
                  <a:pt x="44089" y="165837"/>
                  <a:pt x="42769" y="167157"/>
                  <a:pt x="42769" y="167157"/>
                </a:cubicBezTo>
                <a:cubicBezTo>
                  <a:pt x="41449" y="168477"/>
                  <a:pt x="40129" y="167157"/>
                  <a:pt x="41449" y="167157"/>
                </a:cubicBezTo>
                <a:cubicBezTo>
                  <a:pt x="41449" y="165837"/>
                  <a:pt x="42769" y="164517"/>
                  <a:pt x="44089" y="164517"/>
                </a:cubicBezTo>
                <a:cubicBezTo>
                  <a:pt x="44089" y="163196"/>
                  <a:pt x="44089" y="163196"/>
                  <a:pt x="42769" y="161876"/>
                </a:cubicBezTo>
                <a:cubicBezTo>
                  <a:pt x="42769" y="163196"/>
                  <a:pt x="41449" y="163196"/>
                  <a:pt x="41449" y="163196"/>
                </a:cubicBezTo>
                <a:cubicBezTo>
                  <a:pt x="40129" y="163196"/>
                  <a:pt x="40129" y="161876"/>
                  <a:pt x="40129" y="161876"/>
                </a:cubicBezTo>
                <a:cubicBezTo>
                  <a:pt x="41449" y="161876"/>
                  <a:pt x="41449" y="161876"/>
                  <a:pt x="42769" y="160556"/>
                </a:cubicBezTo>
                <a:cubicBezTo>
                  <a:pt x="42769" y="160556"/>
                  <a:pt x="41449" y="159236"/>
                  <a:pt x="41449" y="159236"/>
                </a:cubicBezTo>
                <a:cubicBezTo>
                  <a:pt x="40129" y="159236"/>
                  <a:pt x="40129" y="160556"/>
                  <a:pt x="38809" y="160556"/>
                </a:cubicBezTo>
                <a:cubicBezTo>
                  <a:pt x="38809" y="161876"/>
                  <a:pt x="37490" y="160556"/>
                  <a:pt x="37490" y="160556"/>
                </a:cubicBezTo>
                <a:cubicBezTo>
                  <a:pt x="38809" y="159236"/>
                  <a:pt x="40129" y="157916"/>
                  <a:pt x="41449" y="157916"/>
                </a:cubicBezTo>
                <a:cubicBezTo>
                  <a:pt x="40129" y="156595"/>
                  <a:pt x="40129" y="155275"/>
                  <a:pt x="40129" y="155275"/>
                </a:cubicBezTo>
                <a:cubicBezTo>
                  <a:pt x="38809" y="155275"/>
                  <a:pt x="37490" y="156595"/>
                  <a:pt x="37490" y="156595"/>
                </a:cubicBezTo>
                <a:cubicBezTo>
                  <a:pt x="36170" y="157916"/>
                  <a:pt x="36170" y="156595"/>
                  <a:pt x="36170" y="156595"/>
                </a:cubicBezTo>
                <a:cubicBezTo>
                  <a:pt x="37490" y="155275"/>
                  <a:pt x="37490" y="153955"/>
                  <a:pt x="38809" y="153955"/>
                </a:cubicBezTo>
                <a:cubicBezTo>
                  <a:pt x="38809" y="152635"/>
                  <a:pt x="38809" y="152635"/>
                  <a:pt x="37490" y="152635"/>
                </a:cubicBezTo>
                <a:cubicBezTo>
                  <a:pt x="37490" y="152635"/>
                  <a:pt x="37490" y="152635"/>
                  <a:pt x="36170" y="153955"/>
                </a:cubicBezTo>
                <a:cubicBezTo>
                  <a:pt x="36170" y="153955"/>
                  <a:pt x="34850" y="152635"/>
                  <a:pt x="36170" y="152635"/>
                </a:cubicBezTo>
                <a:cubicBezTo>
                  <a:pt x="36170" y="151314"/>
                  <a:pt x="37490" y="151314"/>
                  <a:pt x="37490" y="151314"/>
                </a:cubicBezTo>
                <a:cubicBezTo>
                  <a:pt x="37490" y="149994"/>
                  <a:pt x="36170" y="148674"/>
                  <a:pt x="36170" y="147354"/>
                </a:cubicBezTo>
                <a:cubicBezTo>
                  <a:pt x="36170" y="146034"/>
                  <a:pt x="34850" y="146034"/>
                  <a:pt x="34850" y="144713"/>
                </a:cubicBezTo>
                <a:cubicBezTo>
                  <a:pt x="34850" y="143393"/>
                  <a:pt x="33530" y="142073"/>
                  <a:pt x="33530" y="142073"/>
                </a:cubicBezTo>
                <a:cubicBezTo>
                  <a:pt x="33530" y="142073"/>
                  <a:pt x="32210" y="142073"/>
                  <a:pt x="32210" y="143393"/>
                </a:cubicBezTo>
                <a:cubicBezTo>
                  <a:pt x="30890" y="143393"/>
                  <a:pt x="30890" y="142073"/>
                  <a:pt x="30890" y="142073"/>
                </a:cubicBezTo>
                <a:cubicBezTo>
                  <a:pt x="32210" y="142073"/>
                  <a:pt x="32210" y="140753"/>
                  <a:pt x="33530" y="140753"/>
                </a:cubicBezTo>
                <a:cubicBezTo>
                  <a:pt x="33530" y="139432"/>
                  <a:pt x="32210" y="138112"/>
                  <a:pt x="32210" y="136792"/>
                </a:cubicBezTo>
                <a:cubicBezTo>
                  <a:pt x="30890" y="138112"/>
                  <a:pt x="30890" y="138112"/>
                  <a:pt x="29570" y="139432"/>
                </a:cubicBezTo>
                <a:cubicBezTo>
                  <a:pt x="28251" y="139432"/>
                  <a:pt x="28251" y="138112"/>
                  <a:pt x="28251" y="138112"/>
                </a:cubicBezTo>
                <a:cubicBezTo>
                  <a:pt x="29570" y="138112"/>
                  <a:pt x="30890" y="136792"/>
                  <a:pt x="32210" y="135472"/>
                </a:cubicBezTo>
                <a:cubicBezTo>
                  <a:pt x="30890" y="135472"/>
                  <a:pt x="30890" y="134152"/>
                  <a:pt x="30890" y="134152"/>
                </a:cubicBezTo>
                <a:cubicBezTo>
                  <a:pt x="29570" y="134152"/>
                  <a:pt x="29570" y="135472"/>
                  <a:pt x="28251" y="135472"/>
                </a:cubicBezTo>
                <a:cubicBezTo>
                  <a:pt x="28251" y="134152"/>
                  <a:pt x="29570" y="132831"/>
                  <a:pt x="30890" y="132831"/>
                </a:cubicBezTo>
                <a:cubicBezTo>
                  <a:pt x="29570" y="131511"/>
                  <a:pt x="29570" y="130191"/>
                  <a:pt x="29570" y="128871"/>
                </a:cubicBezTo>
                <a:cubicBezTo>
                  <a:pt x="28251" y="130191"/>
                  <a:pt x="26931" y="130191"/>
                  <a:pt x="25611" y="130191"/>
                </a:cubicBezTo>
                <a:cubicBezTo>
                  <a:pt x="26931" y="128871"/>
                  <a:pt x="28251" y="128871"/>
                  <a:pt x="29570" y="127550"/>
                </a:cubicBezTo>
                <a:cubicBezTo>
                  <a:pt x="28251" y="127550"/>
                  <a:pt x="28251" y="126230"/>
                  <a:pt x="28251" y="124910"/>
                </a:cubicBezTo>
                <a:cubicBezTo>
                  <a:pt x="26931" y="124910"/>
                  <a:pt x="26931" y="126230"/>
                  <a:pt x="25611" y="126230"/>
                </a:cubicBezTo>
                <a:cubicBezTo>
                  <a:pt x="25611" y="126230"/>
                  <a:pt x="24291" y="124910"/>
                  <a:pt x="25611" y="124910"/>
                </a:cubicBezTo>
                <a:cubicBezTo>
                  <a:pt x="26931" y="124910"/>
                  <a:pt x="26931" y="123590"/>
                  <a:pt x="28251" y="123590"/>
                </a:cubicBezTo>
                <a:cubicBezTo>
                  <a:pt x="28251" y="122270"/>
                  <a:pt x="26931" y="122270"/>
                  <a:pt x="26931" y="120949"/>
                </a:cubicBezTo>
                <a:cubicBezTo>
                  <a:pt x="26931" y="120949"/>
                  <a:pt x="25611" y="120949"/>
                  <a:pt x="24291" y="122270"/>
                </a:cubicBezTo>
                <a:cubicBezTo>
                  <a:pt x="24291" y="122270"/>
                  <a:pt x="22971" y="120949"/>
                  <a:pt x="24291" y="120949"/>
                </a:cubicBezTo>
                <a:cubicBezTo>
                  <a:pt x="25611" y="120949"/>
                  <a:pt x="25611" y="119629"/>
                  <a:pt x="26931" y="119629"/>
                </a:cubicBezTo>
                <a:cubicBezTo>
                  <a:pt x="26931" y="118309"/>
                  <a:pt x="26931" y="118309"/>
                  <a:pt x="25611" y="116989"/>
                </a:cubicBezTo>
                <a:cubicBezTo>
                  <a:pt x="25611" y="116989"/>
                  <a:pt x="24291" y="116989"/>
                  <a:pt x="24291" y="118309"/>
                </a:cubicBezTo>
                <a:cubicBezTo>
                  <a:pt x="22971" y="118309"/>
                  <a:pt x="22971" y="116989"/>
                  <a:pt x="22971" y="116989"/>
                </a:cubicBezTo>
                <a:cubicBezTo>
                  <a:pt x="24291" y="116989"/>
                  <a:pt x="25611" y="115669"/>
                  <a:pt x="25611" y="115669"/>
                </a:cubicBezTo>
                <a:cubicBezTo>
                  <a:pt x="25611" y="114348"/>
                  <a:pt x="25611" y="113028"/>
                  <a:pt x="25611" y="111708"/>
                </a:cubicBezTo>
                <a:cubicBezTo>
                  <a:pt x="24291" y="113028"/>
                  <a:pt x="22971" y="113028"/>
                  <a:pt x="22971" y="113028"/>
                </a:cubicBezTo>
                <a:cubicBezTo>
                  <a:pt x="21651" y="114348"/>
                  <a:pt x="21651" y="113028"/>
                  <a:pt x="21651" y="113028"/>
                </a:cubicBezTo>
                <a:cubicBezTo>
                  <a:pt x="22971" y="111708"/>
                  <a:pt x="24291" y="111708"/>
                  <a:pt x="24291" y="110388"/>
                </a:cubicBezTo>
                <a:cubicBezTo>
                  <a:pt x="24291" y="110388"/>
                  <a:pt x="24291" y="109067"/>
                  <a:pt x="24291" y="107747"/>
                </a:cubicBezTo>
                <a:cubicBezTo>
                  <a:pt x="22971" y="109067"/>
                  <a:pt x="22971" y="109067"/>
                  <a:pt x="21651" y="109067"/>
                </a:cubicBezTo>
                <a:cubicBezTo>
                  <a:pt x="20332" y="109067"/>
                  <a:pt x="20332" y="107747"/>
                  <a:pt x="20332" y="107747"/>
                </a:cubicBezTo>
                <a:cubicBezTo>
                  <a:pt x="21651" y="107747"/>
                  <a:pt x="22971" y="107747"/>
                  <a:pt x="24291" y="106427"/>
                </a:cubicBezTo>
                <a:cubicBezTo>
                  <a:pt x="24291" y="106427"/>
                  <a:pt x="24291" y="105107"/>
                  <a:pt x="24291" y="103787"/>
                </a:cubicBezTo>
                <a:cubicBezTo>
                  <a:pt x="22971" y="103787"/>
                  <a:pt x="21651" y="105107"/>
                  <a:pt x="21651" y="105107"/>
                </a:cubicBezTo>
                <a:cubicBezTo>
                  <a:pt x="20332" y="105107"/>
                  <a:pt x="20332" y="103787"/>
                  <a:pt x="20332" y="103787"/>
                </a:cubicBezTo>
                <a:cubicBezTo>
                  <a:pt x="21651" y="103787"/>
                  <a:pt x="22971" y="102466"/>
                  <a:pt x="22971" y="102466"/>
                </a:cubicBezTo>
                <a:cubicBezTo>
                  <a:pt x="22971" y="101146"/>
                  <a:pt x="22971" y="99826"/>
                  <a:pt x="22971" y="99826"/>
                </a:cubicBezTo>
                <a:cubicBezTo>
                  <a:pt x="22971" y="99826"/>
                  <a:pt x="21651" y="99826"/>
                  <a:pt x="21651" y="99826"/>
                </a:cubicBezTo>
                <a:cubicBezTo>
                  <a:pt x="20332" y="101146"/>
                  <a:pt x="19012" y="99826"/>
                  <a:pt x="20332" y="99826"/>
                </a:cubicBezTo>
                <a:cubicBezTo>
                  <a:pt x="20332" y="98506"/>
                  <a:pt x="21651" y="98506"/>
                  <a:pt x="22971" y="98506"/>
                </a:cubicBezTo>
                <a:cubicBezTo>
                  <a:pt x="22971" y="97185"/>
                  <a:pt x="22971" y="95865"/>
                  <a:pt x="22971" y="94545"/>
                </a:cubicBezTo>
                <a:cubicBezTo>
                  <a:pt x="21651" y="94545"/>
                  <a:pt x="20332" y="95865"/>
                  <a:pt x="20332" y="95865"/>
                </a:cubicBezTo>
                <a:cubicBezTo>
                  <a:pt x="19012" y="95865"/>
                  <a:pt x="19012" y="94545"/>
                  <a:pt x="19012" y="94545"/>
                </a:cubicBezTo>
                <a:cubicBezTo>
                  <a:pt x="20332" y="94545"/>
                  <a:pt x="21651" y="93225"/>
                  <a:pt x="21651" y="93225"/>
                </a:cubicBezTo>
                <a:cubicBezTo>
                  <a:pt x="21651" y="91905"/>
                  <a:pt x="21651" y="90584"/>
                  <a:pt x="21651" y="89264"/>
                </a:cubicBezTo>
                <a:cubicBezTo>
                  <a:pt x="20332" y="90584"/>
                  <a:pt x="20332" y="90584"/>
                  <a:pt x="19012" y="91905"/>
                </a:cubicBezTo>
                <a:cubicBezTo>
                  <a:pt x="17692" y="91905"/>
                  <a:pt x="17692" y="90584"/>
                  <a:pt x="17692" y="90584"/>
                </a:cubicBezTo>
                <a:cubicBezTo>
                  <a:pt x="19012" y="89264"/>
                  <a:pt x="20332" y="89264"/>
                  <a:pt x="21651" y="87944"/>
                </a:cubicBezTo>
                <a:cubicBezTo>
                  <a:pt x="21651" y="86624"/>
                  <a:pt x="21651" y="86624"/>
                  <a:pt x="21651" y="85303"/>
                </a:cubicBezTo>
                <a:cubicBezTo>
                  <a:pt x="20332" y="86624"/>
                  <a:pt x="19012" y="86624"/>
                  <a:pt x="17692" y="87944"/>
                </a:cubicBezTo>
                <a:cubicBezTo>
                  <a:pt x="17692" y="87944"/>
                  <a:pt x="16372" y="86624"/>
                  <a:pt x="17692" y="86624"/>
                </a:cubicBezTo>
                <a:cubicBezTo>
                  <a:pt x="19012" y="85303"/>
                  <a:pt x="20332" y="85303"/>
                  <a:pt x="21651" y="83983"/>
                </a:cubicBezTo>
                <a:cubicBezTo>
                  <a:pt x="21651" y="82663"/>
                  <a:pt x="21651" y="82663"/>
                  <a:pt x="21651" y="81343"/>
                </a:cubicBezTo>
                <a:cubicBezTo>
                  <a:pt x="20332" y="82663"/>
                  <a:pt x="19012" y="82663"/>
                  <a:pt x="17692" y="83983"/>
                </a:cubicBezTo>
                <a:cubicBezTo>
                  <a:pt x="17692" y="83983"/>
                  <a:pt x="16372" y="82663"/>
                  <a:pt x="17692" y="82663"/>
                </a:cubicBezTo>
                <a:cubicBezTo>
                  <a:pt x="19012" y="81343"/>
                  <a:pt x="20332" y="81343"/>
                  <a:pt x="21651" y="80023"/>
                </a:cubicBezTo>
                <a:cubicBezTo>
                  <a:pt x="20332" y="78702"/>
                  <a:pt x="20332" y="78702"/>
                  <a:pt x="20332" y="77382"/>
                </a:cubicBezTo>
                <a:cubicBezTo>
                  <a:pt x="20332" y="77382"/>
                  <a:pt x="19012" y="78702"/>
                  <a:pt x="17692" y="78702"/>
                </a:cubicBezTo>
                <a:cubicBezTo>
                  <a:pt x="17692" y="78702"/>
                  <a:pt x="16372" y="77382"/>
                  <a:pt x="17692" y="77382"/>
                </a:cubicBezTo>
                <a:cubicBezTo>
                  <a:pt x="19012" y="77382"/>
                  <a:pt x="20332" y="76062"/>
                  <a:pt x="20332" y="76062"/>
                </a:cubicBezTo>
                <a:cubicBezTo>
                  <a:pt x="20332" y="74742"/>
                  <a:pt x="20332" y="73421"/>
                  <a:pt x="20332" y="73421"/>
                </a:cubicBezTo>
                <a:cubicBezTo>
                  <a:pt x="20332" y="73421"/>
                  <a:pt x="19012" y="73421"/>
                  <a:pt x="17692" y="74742"/>
                </a:cubicBezTo>
                <a:cubicBezTo>
                  <a:pt x="17692" y="74742"/>
                  <a:pt x="16372" y="73421"/>
                  <a:pt x="17692" y="73421"/>
                </a:cubicBezTo>
                <a:cubicBezTo>
                  <a:pt x="19012" y="72101"/>
                  <a:pt x="19012" y="72101"/>
                  <a:pt x="20332" y="70781"/>
                </a:cubicBezTo>
                <a:cubicBezTo>
                  <a:pt x="20332" y="70781"/>
                  <a:pt x="20332" y="69461"/>
                  <a:pt x="20332" y="68141"/>
                </a:cubicBezTo>
                <a:cubicBezTo>
                  <a:pt x="20332" y="69461"/>
                  <a:pt x="19012" y="69461"/>
                  <a:pt x="17692" y="69461"/>
                </a:cubicBezTo>
                <a:cubicBezTo>
                  <a:pt x="17692" y="70781"/>
                  <a:pt x="17692" y="69461"/>
                  <a:pt x="17692" y="68141"/>
                </a:cubicBezTo>
                <a:cubicBezTo>
                  <a:pt x="19012" y="68141"/>
                  <a:pt x="19012" y="68141"/>
                  <a:pt x="20332" y="66820"/>
                </a:cubicBezTo>
                <a:cubicBezTo>
                  <a:pt x="20332" y="65500"/>
                  <a:pt x="20332" y="64180"/>
                  <a:pt x="20332" y="62860"/>
                </a:cubicBezTo>
                <a:cubicBezTo>
                  <a:pt x="20332" y="62860"/>
                  <a:pt x="19012" y="64180"/>
                  <a:pt x="17692" y="64180"/>
                </a:cubicBezTo>
                <a:cubicBezTo>
                  <a:pt x="17692" y="65500"/>
                  <a:pt x="16372" y="64180"/>
                  <a:pt x="17692" y="62860"/>
                </a:cubicBezTo>
                <a:cubicBezTo>
                  <a:pt x="19012" y="62860"/>
                  <a:pt x="19012" y="61540"/>
                  <a:pt x="20332" y="60219"/>
                </a:cubicBezTo>
                <a:cubicBezTo>
                  <a:pt x="20332" y="60219"/>
                  <a:pt x="20332" y="60219"/>
                  <a:pt x="20332" y="58899"/>
                </a:cubicBezTo>
                <a:cubicBezTo>
                  <a:pt x="19012" y="60219"/>
                  <a:pt x="19012" y="60219"/>
                  <a:pt x="17692" y="61540"/>
                </a:cubicBezTo>
                <a:cubicBezTo>
                  <a:pt x="16372" y="61540"/>
                  <a:pt x="16372" y="60219"/>
                  <a:pt x="16372" y="60219"/>
                </a:cubicBezTo>
                <a:cubicBezTo>
                  <a:pt x="17692" y="58899"/>
                  <a:pt x="19012" y="58899"/>
                  <a:pt x="20332" y="57579"/>
                </a:cubicBezTo>
                <a:cubicBezTo>
                  <a:pt x="20332" y="56259"/>
                  <a:pt x="20332" y="56259"/>
                  <a:pt x="21651" y="54938"/>
                </a:cubicBezTo>
                <a:cubicBezTo>
                  <a:pt x="20332" y="54938"/>
                  <a:pt x="17692" y="56259"/>
                  <a:pt x="16372" y="56259"/>
                </a:cubicBezTo>
                <a:lnTo>
                  <a:pt x="16372" y="55888"/>
                </a:lnTo>
                <a:lnTo>
                  <a:pt x="16930" y="54799"/>
                </a:lnTo>
                <a:lnTo>
                  <a:pt x="21651" y="53618"/>
                </a:lnTo>
                <a:cubicBezTo>
                  <a:pt x="21651" y="52298"/>
                  <a:pt x="21651" y="52298"/>
                  <a:pt x="21651" y="52298"/>
                </a:cubicBezTo>
                <a:cubicBezTo>
                  <a:pt x="21651" y="52298"/>
                  <a:pt x="21651" y="52298"/>
                  <a:pt x="21651" y="50978"/>
                </a:cubicBezTo>
                <a:lnTo>
                  <a:pt x="18317" y="52090"/>
                </a:lnTo>
                <a:lnTo>
                  <a:pt x="19131" y="50498"/>
                </a:lnTo>
                <a:lnTo>
                  <a:pt x="21651" y="49658"/>
                </a:lnTo>
                <a:cubicBezTo>
                  <a:pt x="21651" y="49658"/>
                  <a:pt x="21651" y="48337"/>
                  <a:pt x="21651" y="48337"/>
                </a:cubicBezTo>
                <a:cubicBezTo>
                  <a:pt x="21651" y="48337"/>
                  <a:pt x="20332" y="48337"/>
                  <a:pt x="20332" y="48337"/>
                </a:cubicBezTo>
                <a:lnTo>
                  <a:pt x="20332" y="48152"/>
                </a:lnTo>
                <a:lnTo>
                  <a:pt x="20913" y="47017"/>
                </a:lnTo>
                <a:lnTo>
                  <a:pt x="22971" y="47017"/>
                </a:lnTo>
                <a:cubicBezTo>
                  <a:pt x="22971" y="44377"/>
                  <a:pt x="24291" y="41736"/>
                  <a:pt x="24291" y="40416"/>
                </a:cubicBezTo>
                <a:lnTo>
                  <a:pt x="20913" y="47017"/>
                </a:lnTo>
                <a:lnTo>
                  <a:pt x="20332" y="47017"/>
                </a:lnTo>
                <a:lnTo>
                  <a:pt x="20332" y="48152"/>
                </a:lnTo>
                <a:lnTo>
                  <a:pt x="19131" y="50498"/>
                </a:lnTo>
                <a:lnTo>
                  <a:pt x="17692" y="50978"/>
                </a:lnTo>
                <a:cubicBezTo>
                  <a:pt x="16372" y="50978"/>
                  <a:pt x="17692" y="52298"/>
                  <a:pt x="17692" y="52298"/>
                </a:cubicBezTo>
                <a:lnTo>
                  <a:pt x="18317" y="52090"/>
                </a:lnTo>
                <a:lnTo>
                  <a:pt x="16930" y="54799"/>
                </a:lnTo>
                <a:lnTo>
                  <a:pt x="16372" y="54938"/>
                </a:lnTo>
                <a:lnTo>
                  <a:pt x="16372" y="55888"/>
                </a:lnTo>
                <a:lnTo>
                  <a:pt x="6638" y="74907"/>
                </a:lnTo>
                <a:cubicBezTo>
                  <a:pt x="3834" y="87944"/>
                  <a:pt x="3834" y="101806"/>
                  <a:pt x="5813" y="114348"/>
                </a:cubicBezTo>
                <a:cubicBezTo>
                  <a:pt x="9773" y="131511"/>
                  <a:pt x="16372" y="147354"/>
                  <a:pt x="25611" y="161876"/>
                </a:cubicBezTo>
                <a:cubicBezTo>
                  <a:pt x="36170" y="177719"/>
                  <a:pt x="45409" y="190921"/>
                  <a:pt x="54647" y="206764"/>
                </a:cubicBezTo>
                <a:cubicBezTo>
                  <a:pt x="63886" y="223927"/>
                  <a:pt x="74445" y="239769"/>
                  <a:pt x="83684" y="256932"/>
                </a:cubicBezTo>
                <a:cubicBezTo>
                  <a:pt x="100842" y="252972"/>
                  <a:pt x="121959" y="250331"/>
                  <a:pt x="136478" y="260893"/>
                </a:cubicBezTo>
                <a:cubicBezTo>
                  <a:pt x="137798" y="260893"/>
                  <a:pt x="137798" y="262213"/>
                  <a:pt x="137798" y="262213"/>
                </a:cubicBezTo>
                <a:cubicBezTo>
                  <a:pt x="148356" y="246371"/>
                  <a:pt x="161555" y="231848"/>
                  <a:pt x="172114" y="216005"/>
                </a:cubicBezTo>
                <a:cubicBezTo>
                  <a:pt x="183993" y="200163"/>
                  <a:pt x="194551" y="183000"/>
                  <a:pt x="205110" y="164517"/>
                </a:cubicBezTo>
                <a:cubicBezTo>
                  <a:pt x="213029" y="148674"/>
                  <a:pt x="222268" y="131511"/>
                  <a:pt x="226228" y="114348"/>
                </a:cubicBezTo>
                <a:cubicBezTo>
                  <a:pt x="228867" y="99826"/>
                  <a:pt x="228867" y="83983"/>
                  <a:pt x="223588" y="70781"/>
                </a:cubicBezTo>
                <a:cubicBezTo>
                  <a:pt x="220948" y="64180"/>
                  <a:pt x="216989" y="58899"/>
                  <a:pt x="211709" y="53618"/>
                </a:cubicBezTo>
                <a:cubicBezTo>
                  <a:pt x="209070" y="50978"/>
                  <a:pt x="206430" y="48337"/>
                  <a:pt x="202470" y="45697"/>
                </a:cubicBezTo>
                <a:cubicBezTo>
                  <a:pt x="201151" y="44377"/>
                  <a:pt x="199831" y="44377"/>
                  <a:pt x="197191" y="43056"/>
                </a:cubicBezTo>
                <a:cubicBezTo>
                  <a:pt x="198511" y="45697"/>
                  <a:pt x="199831" y="47017"/>
                  <a:pt x="201151" y="49658"/>
                </a:cubicBezTo>
                <a:cubicBezTo>
                  <a:pt x="201151" y="49658"/>
                  <a:pt x="201151" y="50978"/>
                  <a:pt x="201151" y="50978"/>
                </a:cubicBezTo>
                <a:cubicBezTo>
                  <a:pt x="202470" y="50978"/>
                  <a:pt x="202470" y="49658"/>
                  <a:pt x="202470" y="49658"/>
                </a:cubicBezTo>
                <a:cubicBezTo>
                  <a:pt x="203790" y="48337"/>
                  <a:pt x="205110" y="49658"/>
                  <a:pt x="203790" y="50978"/>
                </a:cubicBezTo>
                <a:cubicBezTo>
                  <a:pt x="203790" y="50978"/>
                  <a:pt x="202470" y="52298"/>
                  <a:pt x="202470" y="52298"/>
                </a:cubicBezTo>
                <a:cubicBezTo>
                  <a:pt x="202470" y="53618"/>
                  <a:pt x="203790" y="56259"/>
                  <a:pt x="203790" y="57579"/>
                </a:cubicBezTo>
                <a:cubicBezTo>
                  <a:pt x="203790" y="57579"/>
                  <a:pt x="203790" y="56259"/>
                  <a:pt x="203790" y="56259"/>
                </a:cubicBezTo>
                <a:cubicBezTo>
                  <a:pt x="205110" y="56259"/>
                  <a:pt x="206430" y="56259"/>
                  <a:pt x="205110" y="57579"/>
                </a:cubicBezTo>
                <a:cubicBezTo>
                  <a:pt x="205110" y="57579"/>
                  <a:pt x="205110" y="58899"/>
                  <a:pt x="203790" y="58899"/>
                </a:cubicBezTo>
                <a:cubicBezTo>
                  <a:pt x="205110" y="60219"/>
                  <a:pt x="205110" y="60219"/>
                  <a:pt x="205110" y="61540"/>
                </a:cubicBezTo>
                <a:cubicBezTo>
                  <a:pt x="206430" y="61540"/>
                  <a:pt x="206430" y="60219"/>
                  <a:pt x="206430" y="60219"/>
                </a:cubicBezTo>
                <a:cubicBezTo>
                  <a:pt x="207750" y="58899"/>
                  <a:pt x="209070" y="60219"/>
                  <a:pt x="207750" y="61540"/>
                </a:cubicBezTo>
                <a:cubicBezTo>
                  <a:pt x="207750" y="61540"/>
                  <a:pt x="206430" y="62860"/>
                  <a:pt x="205110" y="62860"/>
                </a:cubicBezTo>
                <a:cubicBezTo>
                  <a:pt x="205110" y="62860"/>
                  <a:pt x="206430" y="64180"/>
                  <a:pt x="206430" y="64180"/>
                </a:cubicBezTo>
                <a:cubicBezTo>
                  <a:pt x="206430" y="64180"/>
                  <a:pt x="206430" y="64180"/>
                  <a:pt x="207750" y="62860"/>
                </a:cubicBezTo>
                <a:cubicBezTo>
                  <a:pt x="207750" y="62860"/>
                  <a:pt x="209070" y="64180"/>
                  <a:pt x="207750" y="64180"/>
                </a:cubicBezTo>
                <a:cubicBezTo>
                  <a:pt x="207750" y="65500"/>
                  <a:pt x="206430" y="65500"/>
                  <a:pt x="206430" y="65500"/>
                </a:cubicBezTo>
                <a:cubicBezTo>
                  <a:pt x="206430" y="66820"/>
                  <a:pt x="206430" y="68141"/>
                  <a:pt x="206430" y="68141"/>
                </a:cubicBezTo>
                <a:cubicBezTo>
                  <a:pt x="206430" y="68141"/>
                  <a:pt x="206430" y="68141"/>
                  <a:pt x="209070" y="66820"/>
                </a:cubicBezTo>
                <a:cubicBezTo>
                  <a:pt x="210389" y="65500"/>
                  <a:pt x="210389" y="66820"/>
                  <a:pt x="210389" y="66820"/>
                </a:cubicBezTo>
                <a:cubicBezTo>
                  <a:pt x="210389" y="66820"/>
                  <a:pt x="210389" y="66820"/>
                  <a:pt x="207750" y="70781"/>
                </a:cubicBezTo>
                <a:cubicBezTo>
                  <a:pt x="207750" y="72101"/>
                  <a:pt x="207750" y="73421"/>
                  <a:pt x="207750" y="73421"/>
                </a:cubicBezTo>
                <a:cubicBezTo>
                  <a:pt x="207750" y="73421"/>
                  <a:pt x="207750" y="73421"/>
                  <a:pt x="210389" y="72101"/>
                </a:cubicBezTo>
                <a:cubicBezTo>
                  <a:pt x="210389" y="72101"/>
                  <a:pt x="210389" y="72101"/>
                  <a:pt x="207750" y="76062"/>
                </a:cubicBezTo>
                <a:cubicBezTo>
                  <a:pt x="207750" y="76062"/>
                  <a:pt x="207750" y="76062"/>
                  <a:pt x="207750" y="77382"/>
                </a:cubicBezTo>
                <a:cubicBezTo>
                  <a:pt x="209070" y="76062"/>
                  <a:pt x="210389" y="74742"/>
                  <a:pt x="211709" y="74742"/>
                </a:cubicBezTo>
                <a:cubicBezTo>
                  <a:pt x="211709" y="73421"/>
                  <a:pt x="213029" y="74742"/>
                  <a:pt x="211709" y="76062"/>
                </a:cubicBezTo>
                <a:cubicBezTo>
                  <a:pt x="210389" y="76062"/>
                  <a:pt x="209070" y="77382"/>
                  <a:pt x="207750" y="78702"/>
                </a:cubicBezTo>
                <a:cubicBezTo>
                  <a:pt x="209070" y="80023"/>
                  <a:pt x="209070" y="80023"/>
                  <a:pt x="209070" y="81343"/>
                </a:cubicBezTo>
                <a:cubicBezTo>
                  <a:pt x="209070" y="80023"/>
                  <a:pt x="210389" y="80023"/>
                  <a:pt x="210389" y="78702"/>
                </a:cubicBezTo>
                <a:cubicBezTo>
                  <a:pt x="211709" y="78702"/>
                  <a:pt x="213029" y="78702"/>
                  <a:pt x="211709" y="80023"/>
                </a:cubicBezTo>
                <a:cubicBezTo>
                  <a:pt x="211709" y="81343"/>
                  <a:pt x="210389" y="81343"/>
                  <a:pt x="209070" y="82663"/>
                </a:cubicBezTo>
                <a:cubicBezTo>
                  <a:pt x="209070" y="82663"/>
                  <a:pt x="209070" y="83983"/>
                  <a:pt x="209070" y="85303"/>
                </a:cubicBezTo>
                <a:cubicBezTo>
                  <a:pt x="210389" y="83983"/>
                  <a:pt x="211709" y="83983"/>
                  <a:pt x="211709" y="82663"/>
                </a:cubicBezTo>
                <a:cubicBezTo>
                  <a:pt x="213029" y="82663"/>
                  <a:pt x="214349" y="82663"/>
                  <a:pt x="213029" y="83983"/>
                </a:cubicBezTo>
                <a:cubicBezTo>
                  <a:pt x="211709" y="85303"/>
                  <a:pt x="210389" y="85303"/>
                  <a:pt x="209070" y="86624"/>
                </a:cubicBezTo>
                <a:cubicBezTo>
                  <a:pt x="209070" y="86624"/>
                  <a:pt x="209070" y="87944"/>
                  <a:pt x="209070" y="87944"/>
                </a:cubicBezTo>
                <a:cubicBezTo>
                  <a:pt x="210389" y="89264"/>
                  <a:pt x="211709" y="87944"/>
                  <a:pt x="214349" y="87944"/>
                </a:cubicBezTo>
                <a:cubicBezTo>
                  <a:pt x="214349" y="87944"/>
                  <a:pt x="214349" y="89264"/>
                  <a:pt x="214349" y="89264"/>
                </a:cubicBezTo>
                <a:cubicBezTo>
                  <a:pt x="213029" y="89264"/>
                  <a:pt x="210389" y="90584"/>
                  <a:pt x="209070" y="89264"/>
                </a:cubicBezTo>
                <a:cubicBezTo>
                  <a:pt x="209070" y="90584"/>
                  <a:pt x="209070" y="90584"/>
                  <a:pt x="209070" y="90584"/>
                </a:cubicBezTo>
                <a:cubicBezTo>
                  <a:pt x="210389" y="91905"/>
                  <a:pt x="211709" y="91905"/>
                  <a:pt x="213029" y="91905"/>
                </a:cubicBezTo>
                <a:cubicBezTo>
                  <a:pt x="213029" y="91905"/>
                  <a:pt x="213029" y="93225"/>
                  <a:pt x="213029" y="93225"/>
                </a:cubicBezTo>
                <a:cubicBezTo>
                  <a:pt x="211709" y="93225"/>
                  <a:pt x="210389" y="91905"/>
                  <a:pt x="209070" y="91905"/>
                </a:cubicBezTo>
                <a:cubicBezTo>
                  <a:pt x="209070" y="93225"/>
                  <a:pt x="209070" y="93225"/>
                  <a:pt x="209070" y="94545"/>
                </a:cubicBezTo>
                <a:cubicBezTo>
                  <a:pt x="210389" y="94545"/>
                  <a:pt x="210389" y="94545"/>
                  <a:pt x="211709" y="94545"/>
                </a:cubicBezTo>
                <a:cubicBezTo>
                  <a:pt x="213029" y="94545"/>
                  <a:pt x="213029" y="95865"/>
                  <a:pt x="211709" y="95865"/>
                </a:cubicBezTo>
                <a:cubicBezTo>
                  <a:pt x="210389" y="95865"/>
                  <a:pt x="209070" y="95865"/>
                  <a:pt x="209070" y="95865"/>
                </a:cubicBezTo>
                <a:cubicBezTo>
                  <a:pt x="209070" y="95865"/>
                  <a:pt x="209070" y="95865"/>
                  <a:pt x="209070" y="97185"/>
                </a:cubicBezTo>
                <a:cubicBezTo>
                  <a:pt x="209070" y="97185"/>
                  <a:pt x="210389" y="98506"/>
                  <a:pt x="211709" y="98506"/>
                </a:cubicBezTo>
                <a:cubicBezTo>
                  <a:pt x="213029" y="98506"/>
                  <a:pt x="213029" y="99826"/>
                  <a:pt x="211709" y="99826"/>
                </a:cubicBezTo>
                <a:cubicBezTo>
                  <a:pt x="210389" y="99826"/>
                  <a:pt x="209070" y="98506"/>
                  <a:pt x="209070" y="98506"/>
                </a:cubicBezTo>
                <a:cubicBezTo>
                  <a:pt x="209070" y="98506"/>
                  <a:pt x="207750" y="99826"/>
                  <a:pt x="207750" y="99826"/>
                </a:cubicBezTo>
                <a:cubicBezTo>
                  <a:pt x="210389" y="101146"/>
                  <a:pt x="211709" y="101146"/>
                  <a:pt x="213029" y="101146"/>
                </a:cubicBezTo>
                <a:cubicBezTo>
                  <a:pt x="214349" y="99826"/>
                  <a:pt x="214349" y="101146"/>
                  <a:pt x="213029" y="102466"/>
                </a:cubicBezTo>
                <a:cubicBezTo>
                  <a:pt x="211709" y="102466"/>
                  <a:pt x="210389" y="102466"/>
                  <a:pt x="207750" y="101146"/>
                </a:cubicBezTo>
                <a:cubicBezTo>
                  <a:pt x="207750" y="102466"/>
                  <a:pt x="207750" y="103787"/>
                  <a:pt x="207750" y="103787"/>
                </a:cubicBezTo>
                <a:cubicBezTo>
                  <a:pt x="209070" y="105107"/>
                  <a:pt x="210389" y="105107"/>
                  <a:pt x="211709" y="105107"/>
                </a:cubicBezTo>
                <a:cubicBezTo>
                  <a:pt x="213029" y="105107"/>
                  <a:pt x="213029" y="106427"/>
                  <a:pt x="211709" y="106427"/>
                </a:cubicBezTo>
                <a:cubicBezTo>
                  <a:pt x="210389" y="106427"/>
                  <a:pt x="209070" y="106427"/>
                  <a:pt x="207750" y="105107"/>
                </a:cubicBezTo>
                <a:cubicBezTo>
                  <a:pt x="207750" y="106427"/>
                  <a:pt x="207750" y="107747"/>
                  <a:pt x="207750" y="109067"/>
                </a:cubicBezTo>
                <a:cubicBezTo>
                  <a:pt x="209070" y="110388"/>
                  <a:pt x="210389" y="111708"/>
                  <a:pt x="213029" y="111708"/>
                </a:cubicBezTo>
                <a:cubicBezTo>
                  <a:pt x="213029" y="111708"/>
                  <a:pt x="213029" y="113028"/>
                  <a:pt x="213029" y="113028"/>
                </a:cubicBezTo>
                <a:cubicBezTo>
                  <a:pt x="210389" y="113028"/>
                  <a:pt x="209070" y="111708"/>
                  <a:pt x="206430" y="110388"/>
                </a:cubicBezTo>
                <a:cubicBezTo>
                  <a:pt x="206430" y="111708"/>
                  <a:pt x="206430" y="111708"/>
                  <a:pt x="206430" y="113028"/>
                </a:cubicBezTo>
                <a:cubicBezTo>
                  <a:pt x="209070" y="113028"/>
                  <a:pt x="210389" y="114348"/>
                  <a:pt x="213029" y="115669"/>
                </a:cubicBezTo>
                <a:cubicBezTo>
                  <a:pt x="210389" y="115669"/>
                  <a:pt x="209070" y="114348"/>
                  <a:pt x="206430" y="114348"/>
                </a:cubicBezTo>
                <a:cubicBezTo>
                  <a:pt x="206430" y="114348"/>
                  <a:pt x="206430" y="115669"/>
                  <a:pt x="206430" y="116989"/>
                </a:cubicBezTo>
                <a:cubicBezTo>
                  <a:pt x="207750" y="116989"/>
                  <a:pt x="209070" y="118309"/>
                  <a:pt x="211709" y="119629"/>
                </a:cubicBezTo>
                <a:cubicBezTo>
                  <a:pt x="211709" y="119629"/>
                  <a:pt x="211709" y="120949"/>
                  <a:pt x="210389" y="120949"/>
                </a:cubicBezTo>
                <a:cubicBezTo>
                  <a:pt x="209070" y="119629"/>
                  <a:pt x="207750" y="118309"/>
                  <a:pt x="205110" y="118309"/>
                </a:cubicBezTo>
                <a:cubicBezTo>
                  <a:pt x="205110" y="119629"/>
                  <a:pt x="205110" y="120949"/>
                  <a:pt x="205110" y="122270"/>
                </a:cubicBezTo>
                <a:cubicBezTo>
                  <a:pt x="206430" y="122270"/>
                  <a:pt x="209070" y="123590"/>
                  <a:pt x="210389" y="124910"/>
                </a:cubicBezTo>
                <a:cubicBezTo>
                  <a:pt x="211709" y="124910"/>
                  <a:pt x="210389" y="126230"/>
                  <a:pt x="209070" y="126230"/>
                </a:cubicBezTo>
                <a:cubicBezTo>
                  <a:pt x="207750" y="124910"/>
                  <a:pt x="206430" y="123590"/>
                  <a:pt x="203790" y="123590"/>
                </a:cubicBezTo>
                <a:cubicBezTo>
                  <a:pt x="203790" y="123590"/>
                  <a:pt x="203790" y="124910"/>
                  <a:pt x="203790" y="126230"/>
                </a:cubicBezTo>
                <a:cubicBezTo>
                  <a:pt x="205110" y="126230"/>
                  <a:pt x="206430" y="127550"/>
                  <a:pt x="207750" y="127550"/>
                </a:cubicBezTo>
                <a:cubicBezTo>
                  <a:pt x="209070" y="127550"/>
                  <a:pt x="207750" y="128871"/>
                  <a:pt x="207750" y="128871"/>
                </a:cubicBezTo>
                <a:cubicBezTo>
                  <a:pt x="206430" y="128871"/>
                  <a:pt x="205110" y="127550"/>
                  <a:pt x="203790" y="127550"/>
                </a:cubicBezTo>
                <a:cubicBezTo>
                  <a:pt x="202470" y="127550"/>
                  <a:pt x="202470" y="128871"/>
                  <a:pt x="202470" y="130191"/>
                </a:cubicBezTo>
                <a:cubicBezTo>
                  <a:pt x="203790" y="131511"/>
                  <a:pt x="205110" y="131511"/>
                  <a:pt x="207750" y="132831"/>
                </a:cubicBezTo>
                <a:cubicBezTo>
                  <a:pt x="207750" y="134152"/>
                  <a:pt x="207750" y="134152"/>
                  <a:pt x="206430" y="134152"/>
                </a:cubicBezTo>
                <a:cubicBezTo>
                  <a:pt x="205110" y="132831"/>
                  <a:pt x="203790" y="132831"/>
                  <a:pt x="202470" y="131511"/>
                </a:cubicBezTo>
                <a:cubicBezTo>
                  <a:pt x="202470" y="131511"/>
                  <a:pt x="201151" y="132831"/>
                  <a:pt x="201151" y="132831"/>
                </a:cubicBezTo>
                <a:cubicBezTo>
                  <a:pt x="203790" y="132831"/>
                  <a:pt x="205110" y="134152"/>
                  <a:pt x="206430" y="135472"/>
                </a:cubicBezTo>
                <a:cubicBezTo>
                  <a:pt x="207750" y="135472"/>
                  <a:pt x="206430" y="136792"/>
                  <a:pt x="206430" y="136792"/>
                </a:cubicBezTo>
                <a:cubicBezTo>
                  <a:pt x="203790" y="135472"/>
                  <a:pt x="202470" y="134152"/>
                  <a:pt x="201151" y="134152"/>
                </a:cubicBezTo>
                <a:cubicBezTo>
                  <a:pt x="201151" y="135472"/>
                  <a:pt x="199831" y="136792"/>
                  <a:pt x="199831" y="136792"/>
                </a:cubicBezTo>
                <a:cubicBezTo>
                  <a:pt x="201151" y="138112"/>
                  <a:pt x="203790" y="139432"/>
                  <a:pt x="205110" y="139432"/>
                </a:cubicBezTo>
                <a:cubicBezTo>
                  <a:pt x="205110" y="139432"/>
                  <a:pt x="205110" y="140753"/>
                  <a:pt x="205110" y="140753"/>
                </a:cubicBezTo>
                <a:cubicBezTo>
                  <a:pt x="202470" y="140753"/>
                  <a:pt x="201151" y="139432"/>
                  <a:pt x="199831" y="138112"/>
                </a:cubicBezTo>
                <a:cubicBezTo>
                  <a:pt x="199831" y="139432"/>
                  <a:pt x="199831" y="139432"/>
                  <a:pt x="198511" y="140753"/>
                </a:cubicBezTo>
                <a:cubicBezTo>
                  <a:pt x="198511" y="142073"/>
                  <a:pt x="198511" y="142073"/>
                  <a:pt x="198511" y="143393"/>
                </a:cubicBezTo>
                <a:cubicBezTo>
                  <a:pt x="199831" y="144713"/>
                  <a:pt x="201151" y="146034"/>
                  <a:pt x="202470" y="146034"/>
                </a:cubicBezTo>
                <a:cubicBezTo>
                  <a:pt x="203790" y="146034"/>
                  <a:pt x="202470" y="147354"/>
                  <a:pt x="202470" y="147354"/>
                </a:cubicBezTo>
                <a:cubicBezTo>
                  <a:pt x="201151" y="146034"/>
                  <a:pt x="198511" y="146034"/>
                  <a:pt x="197191" y="144713"/>
                </a:cubicBezTo>
                <a:cubicBezTo>
                  <a:pt x="197191" y="144713"/>
                  <a:pt x="197191" y="146034"/>
                  <a:pt x="197191" y="146034"/>
                </a:cubicBezTo>
                <a:cubicBezTo>
                  <a:pt x="198511" y="147354"/>
                  <a:pt x="199831" y="148674"/>
                  <a:pt x="201151" y="148674"/>
                </a:cubicBezTo>
                <a:cubicBezTo>
                  <a:pt x="201151" y="148674"/>
                  <a:pt x="201151" y="149994"/>
                  <a:pt x="199831" y="149994"/>
                </a:cubicBezTo>
                <a:cubicBezTo>
                  <a:pt x="198511" y="149994"/>
                  <a:pt x="197191" y="148674"/>
                  <a:pt x="195871" y="147354"/>
                </a:cubicBezTo>
                <a:cubicBezTo>
                  <a:pt x="195871" y="148674"/>
                  <a:pt x="195871" y="148674"/>
                  <a:pt x="195871" y="149994"/>
                </a:cubicBezTo>
                <a:cubicBezTo>
                  <a:pt x="197191" y="151314"/>
                  <a:pt x="198511" y="151314"/>
                  <a:pt x="199831" y="152635"/>
                </a:cubicBezTo>
                <a:cubicBezTo>
                  <a:pt x="201151" y="153955"/>
                  <a:pt x="199831" y="153955"/>
                  <a:pt x="199831" y="153955"/>
                </a:cubicBezTo>
                <a:cubicBezTo>
                  <a:pt x="197191" y="152635"/>
                  <a:pt x="195871" y="151314"/>
                  <a:pt x="194551" y="151314"/>
                </a:cubicBezTo>
                <a:cubicBezTo>
                  <a:pt x="195871" y="152635"/>
                  <a:pt x="197191" y="153955"/>
                  <a:pt x="198511" y="155275"/>
                </a:cubicBezTo>
                <a:cubicBezTo>
                  <a:pt x="199831" y="155275"/>
                  <a:pt x="198511" y="156595"/>
                  <a:pt x="198511" y="156595"/>
                </a:cubicBezTo>
                <a:cubicBezTo>
                  <a:pt x="197191" y="155275"/>
                  <a:pt x="195871" y="153955"/>
                  <a:pt x="194551" y="152635"/>
                </a:cubicBezTo>
                <a:cubicBezTo>
                  <a:pt x="193231" y="153955"/>
                  <a:pt x="193231" y="153955"/>
                  <a:pt x="193231" y="155275"/>
                </a:cubicBezTo>
                <a:cubicBezTo>
                  <a:pt x="194551" y="156595"/>
                  <a:pt x="195871" y="156595"/>
                  <a:pt x="197191" y="157916"/>
                </a:cubicBezTo>
                <a:cubicBezTo>
                  <a:pt x="198511" y="157916"/>
                  <a:pt x="197191" y="159236"/>
                  <a:pt x="197191" y="159236"/>
                </a:cubicBezTo>
                <a:cubicBezTo>
                  <a:pt x="195871" y="157916"/>
                  <a:pt x="194551" y="157916"/>
                  <a:pt x="193231" y="156595"/>
                </a:cubicBezTo>
                <a:cubicBezTo>
                  <a:pt x="191912" y="156595"/>
                  <a:pt x="191912" y="157916"/>
                  <a:pt x="191912" y="157916"/>
                </a:cubicBezTo>
                <a:cubicBezTo>
                  <a:pt x="193231" y="159236"/>
                  <a:pt x="194551" y="160556"/>
                  <a:pt x="195871" y="160556"/>
                </a:cubicBezTo>
                <a:cubicBezTo>
                  <a:pt x="197191" y="161876"/>
                  <a:pt x="195871" y="163196"/>
                  <a:pt x="195871" y="161876"/>
                </a:cubicBezTo>
                <a:cubicBezTo>
                  <a:pt x="194551" y="161876"/>
                  <a:pt x="193231" y="160556"/>
                  <a:pt x="191912" y="159236"/>
                </a:cubicBezTo>
                <a:cubicBezTo>
                  <a:pt x="190592" y="160556"/>
                  <a:pt x="190592" y="161876"/>
                  <a:pt x="190592" y="161876"/>
                </a:cubicBezTo>
                <a:cubicBezTo>
                  <a:pt x="191912" y="163196"/>
                  <a:pt x="191912" y="164517"/>
                  <a:pt x="193231" y="164517"/>
                </a:cubicBezTo>
                <a:cubicBezTo>
                  <a:pt x="194551" y="165837"/>
                  <a:pt x="193231" y="167157"/>
                  <a:pt x="193231" y="165837"/>
                </a:cubicBezTo>
                <a:cubicBezTo>
                  <a:pt x="191912" y="165837"/>
                  <a:pt x="190592" y="164517"/>
                  <a:pt x="189272" y="163196"/>
                </a:cubicBezTo>
                <a:cubicBezTo>
                  <a:pt x="189272" y="164517"/>
                  <a:pt x="189272" y="164517"/>
                  <a:pt x="187952" y="165837"/>
                </a:cubicBezTo>
                <a:cubicBezTo>
                  <a:pt x="189272" y="165837"/>
                  <a:pt x="190592" y="167157"/>
                  <a:pt x="191912" y="168477"/>
                </a:cubicBezTo>
                <a:cubicBezTo>
                  <a:pt x="191912" y="168477"/>
                  <a:pt x="190592" y="169798"/>
                  <a:pt x="190592" y="168477"/>
                </a:cubicBezTo>
                <a:cubicBezTo>
                  <a:pt x="189272" y="168477"/>
                  <a:pt x="189272" y="167157"/>
                  <a:pt x="187952" y="167157"/>
                </a:cubicBezTo>
                <a:cubicBezTo>
                  <a:pt x="187952" y="167157"/>
                  <a:pt x="187952" y="167157"/>
                  <a:pt x="187952" y="168477"/>
                </a:cubicBezTo>
                <a:cubicBezTo>
                  <a:pt x="187952" y="168477"/>
                  <a:pt x="189272" y="169798"/>
                  <a:pt x="190592" y="171118"/>
                </a:cubicBezTo>
                <a:cubicBezTo>
                  <a:pt x="190592" y="171118"/>
                  <a:pt x="190592" y="172438"/>
                  <a:pt x="189272" y="171118"/>
                </a:cubicBezTo>
                <a:cubicBezTo>
                  <a:pt x="189272" y="171118"/>
                  <a:pt x="187952" y="169798"/>
                  <a:pt x="186632" y="168477"/>
                </a:cubicBezTo>
                <a:cubicBezTo>
                  <a:pt x="186632" y="169798"/>
                  <a:pt x="186632" y="171118"/>
                  <a:pt x="185312" y="172438"/>
                </a:cubicBezTo>
                <a:cubicBezTo>
                  <a:pt x="186632" y="172438"/>
                  <a:pt x="187952" y="173758"/>
                  <a:pt x="189272" y="175078"/>
                </a:cubicBezTo>
                <a:cubicBezTo>
                  <a:pt x="189272" y="175078"/>
                  <a:pt x="189272" y="176399"/>
                  <a:pt x="187952" y="176399"/>
                </a:cubicBezTo>
                <a:cubicBezTo>
                  <a:pt x="186632" y="175078"/>
                  <a:pt x="186632" y="173758"/>
                  <a:pt x="185312" y="173758"/>
                </a:cubicBezTo>
                <a:cubicBezTo>
                  <a:pt x="185312" y="173758"/>
                  <a:pt x="183993" y="175078"/>
                  <a:pt x="183993" y="175078"/>
                </a:cubicBezTo>
                <a:cubicBezTo>
                  <a:pt x="185312" y="176399"/>
                  <a:pt x="186632" y="176399"/>
                  <a:pt x="186632" y="177719"/>
                </a:cubicBezTo>
                <a:cubicBezTo>
                  <a:pt x="187952" y="177719"/>
                  <a:pt x="186632" y="179039"/>
                  <a:pt x="186632" y="179039"/>
                </a:cubicBezTo>
                <a:cubicBezTo>
                  <a:pt x="185312" y="177719"/>
                  <a:pt x="183993" y="177719"/>
                  <a:pt x="183993" y="176399"/>
                </a:cubicBezTo>
                <a:cubicBezTo>
                  <a:pt x="182673" y="177719"/>
                  <a:pt x="182673" y="177719"/>
                  <a:pt x="182673" y="179039"/>
                </a:cubicBezTo>
                <a:cubicBezTo>
                  <a:pt x="183993" y="179039"/>
                  <a:pt x="185312" y="180359"/>
                  <a:pt x="185312" y="181679"/>
                </a:cubicBezTo>
                <a:cubicBezTo>
                  <a:pt x="186632" y="181679"/>
                  <a:pt x="185312" y="183000"/>
                  <a:pt x="185312" y="183000"/>
                </a:cubicBezTo>
                <a:cubicBezTo>
                  <a:pt x="183993" y="181679"/>
                  <a:pt x="182673" y="180359"/>
                  <a:pt x="181353" y="180359"/>
                </a:cubicBezTo>
                <a:cubicBezTo>
                  <a:pt x="181353" y="180359"/>
                  <a:pt x="181353" y="180359"/>
                  <a:pt x="181353" y="181679"/>
                </a:cubicBezTo>
                <a:cubicBezTo>
                  <a:pt x="181353" y="181679"/>
                  <a:pt x="182673" y="183000"/>
                  <a:pt x="183993" y="183000"/>
                </a:cubicBezTo>
                <a:cubicBezTo>
                  <a:pt x="183993" y="184320"/>
                  <a:pt x="183993" y="185640"/>
                  <a:pt x="182673" y="184320"/>
                </a:cubicBezTo>
                <a:cubicBezTo>
                  <a:pt x="182673" y="184320"/>
                  <a:pt x="181353" y="183000"/>
                  <a:pt x="180033" y="183000"/>
                </a:cubicBezTo>
                <a:cubicBezTo>
                  <a:pt x="180033" y="183000"/>
                  <a:pt x="180033" y="184320"/>
                  <a:pt x="178713" y="184320"/>
                </a:cubicBezTo>
                <a:cubicBezTo>
                  <a:pt x="180033" y="185640"/>
                  <a:pt x="181353" y="186960"/>
                  <a:pt x="182673" y="188281"/>
                </a:cubicBezTo>
                <a:cubicBezTo>
                  <a:pt x="182673" y="188281"/>
                  <a:pt x="182673" y="189601"/>
                  <a:pt x="181353" y="189601"/>
                </a:cubicBezTo>
                <a:cubicBezTo>
                  <a:pt x="180033" y="188281"/>
                  <a:pt x="180033" y="186960"/>
                  <a:pt x="178713" y="185640"/>
                </a:cubicBezTo>
                <a:cubicBezTo>
                  <a:pt x="178713" y="186960"/>
                  <a:pt x="177393" y="186960"/>
                  <a:pt x="177393" y="186960"/>
                </a:cubicBezTo>
                <a:cubicBezTo>
                  <a:pt x="178713" y="188281"/>
                  <a:pt x="178713" y="189601"/>
                  <a:pt x="180033" y="189601"/>
                </a:cubicBezTo>
                <a:cubicBezTo>
                  <a:pt x="181353" y="189601"/>
                  <a:pt x="180033" y="190921"/>
                  <a:pt x="180033" y="190921"/>
                </a:cubicBezTo>
                <a:cubicBezTo>
                  <a:pt x="178713" y="189601"/>
                  <a:pt x="177393" y="189601"/>
                  <a:pt x="177393" y="188281"/>
                </a:cubicBezTo>
                <a:cubicBezTo>
                  <a:pt x="177393" y="189601"/>
                  <a:pt x="176074" y="189601"/>
                  <a:pt x="176074" y="190921"/>
                </a:cubicBezTo>
                <a:cubicBezTo>
                  <a:pt x="177393" y="190921"/>
                  <a:pt x="177393" y="192241"/>
                  <a:pt x="178713" y="193561"/>
                </a:cubicBezTo>
                <a:cubicBezTo>
                  <a:pt x="178713" y="193561"/>
                  <a:pt x="177393" y="194882"/>
                  <a:pt x="177393" y="193561"/>
                </a:cubicBezTo>
                <a:cubicBezTo>
                  <a:pt x="177393" y="193561"/>
                  <a:pt x="176074" y="192241"/>
                  <a:pt x="176074" y="192241"/>
                </a:cubicBezTo>
                <a:cubicBezTo>
                  <a:pt x="174754" y="192241"/>
                  <a:pt x="174754" y="193561"/>
                  <a:pt x="173434" y="194882"/>
                </a:cubicBezTo>
                <a:cubicBezTo>
                  <a:pt x="173434" y="196202"/>
                  <a:pt x="172114" y="196202"/>
                  <a:pt x="172114" y="197522"/>
                </a:cubicBezTo>
                <a:cubicBezTo>
                  <a:pt x="173434" y="198842"/>
                  <a:pt x="174754" y="200163"/>
                  <a:pt x="174754" y="200163"/>
                </a:cubicBezTo>
                <a:cubicBezTo>
                  <a:pt x="176074" y="201483"/>
                  <a:pt x="174754" y="202803"/>
                  <a:pt x="174754" y="201483"/>
                </a:cubicBezTo>
                <a:cubicBezTo>
                  <a:pt x="173434" y="201483"/>
                  <a:pt x="172114" y="200163"/>
                  <a:pt x="172114" y="198842"/>
                </a:cubicBezTo>
                <a:cubicBezTo>
                  <a:pt x="170794" y="198842"/>
                  <a:pt x="170794" y="198842"/>
                  <a:pt x="170794" y="200163"/>
                </a:cubicBezTo>
                <a:cubicBezTo>
                  <a:pt x="172114" y="200163"/>
                  <a:pt x="172114" y="201483"/>
                  <a:pt x="173434" y="202803"/>
                </a:cubicBezTo>
                <a:cubicBezTo>
                  <a:pt x="174754" y="204123"/>
                  <a:pt x="173434" y="204123"/>
                  <a:pt x="172114" y="204123"/>
                </a:cubicBezTo>
                <a:cubicBezTo>
                  <a:pt x="172114" y="202803"/>
                  <a:pt x="170794" y="201483"/>
                  <a:pt x="170794" y="201483"/>
                </a:cubicBezTo>
                <a:cubicBezTo>
                  <a:pt x="169474" y="201483"/>
                  <a:pt x="169474" y="201483"/>
                  <a:pt x="169474" y="201483"/>
                </a:cubicBezTo>
                <a:cubicBezTo>
                  <a:pt x="170794" y="202803"/>
                  <a:pt x="170794" y="204123"/>
                  <a:pt x="172114" y="205443"/>
                </a:cubicBezTo>
                <a:cubicBezTo>
                  <a:pt x="172114" y="205443"/>
                  <a:pt x="170794" y="206764"/>
                  <a:pt x="170794" y="205443"/>
                </a:cubicBezTo>
                <a:cubicBezTo>
                  <a:pt x="170794" y="205443"/>
                  <a:pt x="169474" y="204123"/>
                  <a:pt x="168154" y="202803"/>
                </a:cubicBezTo>
                <a:cubicBezTo>
                  <a:pt x="168154" y="202803"/>
                  <a:pt x="168154" y="204123"/>
                  <a:pt x="168154" y="204123"/>
                </a:cubicBezTo>
                <a:cubicBezTo>
                  <a:pt x="169474" y="205443"/>
                  <a:pt x="169474" y="206764"/>
                  <a:pt x="170794" y="208084"/>
                </a:cubicBezTo>
                <a:cubicBezTo>
                  <a:pt x="170794" y="208084"/>
                  <a:pt x="169474" y="209404"/>
                  <a:pt x="169474" y="208084"/>
                </a:cubicBezTo>
                <a:cubicBezTo>
                  <a:pt x="169474" y="206764"/>
                  <a:pt x="168154" y="206764"/>
                  <a:pt x="166835" y="205443"/>
                </a:cubicBezTo>
                <a:cubicBezTo>
                  <a:pt x="166835" y="205443"/>
                  <a:pt x="166835" y="205443"/>
                  <a:pt x="166835" y="206764"/>
                </a:cubicBezTo>
                <a:cubicBezTo>
                  <a:pt x="168154" y="208084"/>
                  <a:pt x="168154" y="209404"/>
                  <a:pt x="169474" y="209404"/>
                </a:cubicBezTo>
                <a:cubicBezTo>
                  <a:pt x="170794" y="210724"/>
                  <a:pt x="169474" y="212045"/>
                  <a:pt x="168154" y="210724"/>
                </a:cubicBezTo>
                <a:cubicBezTo>
                  <a:pt x="168154" y="209404"/>
                  <a:pt x="166835" y="208084"/>
                  <a:pt x="165515" y="208084"/>
                </a:cubicBezTo>
                <a:cubicBezTo>
                  <a:pt x="165515" y="209404"/>
                  <a:pt x="166835" y="210724"/>
                  <a:pt x="168154" y="212045"/>
                </a:cubicBezTo>
                <a:cubicBezTo>
                  <a:pt x="168154" y="213365"/>
                  <a:pt x="166835" y="213365"/>
                  <a:pt x="166835" y="213365"/>
                </a:cubicBezTo>
                <a:cubicBezTo>
                  <a:pt x="165515" y="212045"/>
                  <a:pt x="165515" y="210724"/>
                  <a:pt x="164195" y="209404"/>
                </a:cubicBezTo>
                <a:cubicBezTo>
                  <a:pt x="164195" y="210724"/>
                  <a:pt x="162875" y="210724"/>
                  <a:pt x="162875" y="212045"/>
                </a:cubicBezTo>
                <a:cubicBezTo>
                  <a:pt x="164195" y="213365"/>
                  <a:pt x="164195" y="214685"/>
                  <a:pt x="165515" y="216005"/>
                </a:cubicBezTo>
                <a:cubicBezTo>
                  <a:pt x="165515" y="217326"/>
                  <a:pt x="164195" y="217326"/>
                  <a:pt x="164195" y="217326"/>
                </a:cubicBezTo>
                <a:cubicBezTo>
                  <a:pt x="162875" y="216005"/>
                  <a:pt x="162875" y="214685"/>
                  <a:pt x="161555" y="213365"/>
                </a:cubicBezTo>
                <a:lnTo>
                  <a:pt x="159947" y="215778"/>
                </a:lnTo>
                <a:lnTo>
                  <a:pt x="159017" y="215778"/>
                </a:lnTo>
                <a:lnTo>
                  <a:pt x="159549" y="216376"/>
                </a:lnTo>
                <a:lnTo>
                  <a:pt x="158915" y="217326"/>
                </a:lnTo>
                <a:cubicBezTo>
                  <a:pt x="158915" y="218646"/>
                  <a:pt x="160235" y="219966"/>
                  <a:pt x="160235" y="221286"/>
                </a:cubicBezTo>
                <a:cubicBezTo>
                  <a:pt x="161555" y="221286"/>
                  <a:pt x="160235" y="222607"/>
                  <a:pt x="158915" y="221286"/>
                </a:cubicBezTo>
                <a:cubicBezTo>
                  <a:pt x="158915" y="219966"/>
                  <a:pt x="157595" y="219966"/>
                  <a:pt x="157595" y="218646"/>
                </a:cubicBezTo>
                <a:cubicBezTo>
                  <a:pt x="156275" y="218646"/>
                  <a:pt x="156275" y="219966"/>
                  <a:pt x="156275" y="219966"/>
                </a:cubicBezTo>
                <a:cubicBezTo>
                  <a:pt x="156275" y="221286"/>
                  <a:pt x="157595" y="222607"/>
                  <a:pt x="158915" y="222607"/>
                </a:cubicBezTo>
                <a:cubicBezTo>
                  <a:pt x="158915" y="223927"/>
                  <a:pt x="157595" y="225247"/>
                  <a:pt x="157595" y="223927"/>
                </a:cubicBezTo>
                <a:cubicBezTo>
                  <a:pt x="156275" y="222607"/>
                  <a:pt x="156275" y="222607"/>
                  <a:pt x="154956" y="221286"/>
                </a:cubicBezTo>
                <a:cubicBezTo>
                  <a:pt x="154956" y="221286"/>
                  <a:pt x="154956" y="221286"/>
                  <a:pt x="153636" y="221286"/>
                </a:cubicBezTo>
                <a:cubicBezTo>
                  <a:pt x="154956" y="223927"/>
                  <a:pt x="156275" y="225247"/>
                  <a:pt x="157595" y="226567"/>
                </a:cubicBezTo>
                <a:cubicBezTo>
                  <a:pt x="157595" y="227887"/>
                  <a:pt x="157595" y="227887"/>
                  <a:pt x="156275" y="227887"/>
                </a:cubicBezTo>
                <a:cubicBezTo>
                  <a:pt x="154956" y="226567"/>
                  <a:pt x="153636" y="223927"/>
                  <a:pt x="153636" y="222607"/>
                </a:cubicBezTo>
                <a:cubicBezTo>
                  <a:pt x="152316" y="223927"/>
                  <a:pt x="152316" y="223927"/>
                  <a:pt x="150996" y="225247"/>
                </a:cubicBezTo>
                <a:cubicBezTo>
                  <a:pt x="149676" y="226567"/>
                  <a:pt x="149676" y="226567"/>
                  <a:pt x="149676" y="227887"/>
                </a:cubicBezTo>
                <a:cubicBezTo>
                  <a:pt x="149676" y="229208"/>
                  <a:pt x="150996" y="230528"/>
                  <a:pt x="152316" y="231848"/>
                </a:cubicBezTo>
                <a:cubicBezTo>
                  <a:pt x="150996" y="230528"/>
                  <a:pt x="149676" y="229208"/>
                  <a:pt x="148356" y="227887"/>
                </a:cubicBezTo>
                <a:cubicBezTo>
                  <a:pt x="148356" y="229208"/>
                  <a:pt x="147036" y="229208"/>
                  <a:pt x="147036" y="229208"/>
                </a:cubicBezTo>
                <a:cubicBezTo>
                  <a:pt x="148356" y="231848"/>
                  <a:pt x="149676" y="233168"/>
                  <a:pt x="150996" y="234489"/>
                </a:cubicBezTo>
                <a:cubicBezTo>
                  <a:pt x="150996" y="235809"/>
                  <a:pt x="150996" y="237129"/>
                  <a:pt x="149676" y="235809"/>
                </a:cubicBezTo>
                <a:cubicBezTo>
                  <a:pt x="148356" y="234489"/>
                  <a:pt x="147036" y="233168"/>
                  <a:pt x="147036" y="230528"/>
                </a:cubicBezTo>
                <a:cubicBezTo>
                  <a:pt x="145717" y="231848"/>
                  <a:pt x="145717" y="231848"/>
                  <a:pt x="144397" y="233168"/>
                </a:cubicBezTo>
                <a:cubicBezTo>
                  <a:pt x="145717" y="234489"/>
                  <a:pt x="145717" y="235809"/>
                  <a:pt x="147036" y="237129"/>
                </a:cubicBezTo>
                <a:cubicBezTo>
                  <a:pt x="147036" y="237129"/>
                  <a:pt x="147036" y="238449"/>
                  <a:pt x="145717" y="237129"/>
                </a:cubicBezTo>
                <a:cubicBezTo>
                  <a:pt x="145717" y="235809"/>
                  <a:pt x="144397" y="235809"/>
                  <a:pt x="144397" y="234489"/>
                </a:cubicBezTo>
                <a:cubicBezTo>
                  <a:pt x="143077" y="234489"/>
                  <a:pt x="143077" y="234489"/>
                  <a:pt x="143077" y="235809"/>
                </a:cubicBezTo>
                <a:cubicBezTo>
                  <a:pt x="144397" y="237129"/>
                  <a:pt x="144397" y="238449"/>
                  <a:pt x="145717" y="241090"/>
                </a:cubicBezTo>
                <a:cubicBezTo>
                  <a:pt x="145717" y="241090"/>
                  <a:pt x="144397" y="242410"/>
                  <a:pt x="144397" y="241090"/>
                </a:cubicBezTo>
                <a:cubicBezTo>
                  <a:pt x="143077" y="239769"/>
                  <a:pt x="143077" y="238449"/>
                  <a:pt x="141757" y="237129"/>
                </a:cubicBezTo>
                <a:cubicBezTo>
                  <a:pt x="141757" y="237129"/>
                  <a:pt x="141757" y="237129"/>
                  <a:pt x="140437" y="238449"/>
                </a:cubicBezTo>
                <a:cubicBezTo>
                  <a:pt x="141757" y="239769"/>
                  <a:pt x="143077" y="241090"/>
                  <a:pt x="144397" y="242410"/>
                </a:cubicBezTo>
                <a:cubicBezTo>
                  <a:pt x="144397" y="243730"/>
                  <a:pt x="143077" y="245050"/>
                  <a:pt x="143077" y="243730"/>
                </a:cubicBezTo>
                <a:cubicBezTo>
                  <a:pt x="141757" y="242410"/>
                  <a:pt x="140437" y="241090"/>
                  <a:pt x="140437" y="239769"/>
                </a:cubicBezTo>
                <a:cubicBezTo>
                  <a:pt x="139117" y="239769"/>
                  <a:pt x="139117" y="241090"/>
                  <a:pt x="139117" y="241090"/>
                </a:cubicBezTo>
                <a:cubicBezTo>
                  <a:pt x="139117" y="242410"/>
                  <a:pt x="140437" y="243730"/>
                  <a:pt x="140437" y="245050"/>
                </a:cubicBezTo>
                <a:cubicBezTo>
                  <a:pt x="141757" y="246371"/>
                  <a:pt x="140437" y="246371"/>
                  <a:pt x="139117" y="246371"/>
                </a:cubicBezTo>
                <a:cubicBezTo>
                  <a:pt x="139117" y="245050"/>
                  <a:pt x="139117" y="243730"/>
                  <a:pt x="137798" y="242410"/>
                </a:cubicBezTo>
                <a:cubicBezTo>
                  <a:pt x="137798" y="243730"/>
                  <a:pt x="137798" y="243730"/>
                  <a:pt x="137798" y="245050"/>
                </a:cubicBezTo>
                <a:cubicBezTo>
                  <a:pt x="137798" y="246371"/>
                  <a:pt x="137798" y="247691"/>
                  <a:pt x="139117" y="247691"/>
                </a:cubicBezTo>
                <a:cubicBezTo>
                  <a:pt x="139117" y="249011"/>
                  <a:pt x="139117" y="249011"/>
                  <a:pt x="137798" y="249011"/>
                </a:cubicBezTo>
                <a:cubicBezTo>
                  <a:pt x="137798" y="247691"/>
                  <a:pt x="136478" y="247691"/>
                  <a:pt x="136478" y="246371"/>
                </a:cubicBezTo>
                <a:cubicBezTo>
                  <a:pt x="136478" y="246371"/>
                  <a:pt x="136478" y="247691"/>
                  <a:pt x="136478" y="247691"/>
                </a:cubicBezTo>
                <a:cubicBezTo>
                  <a:pt x="135158" y="250331"/>
                  <a:pt x="129879" y="249011"/>
                  <a:pt x="131198" y="246371"/>
                </a:cubicBezTo>
                <a:cubicBezTo>
                  <a:pt x="135158" y="235809"/>
                  <a:pt x="143077" y="226567"/>
                  <a:pt x="150996" y="218646"/>
                </a:cubicBezTo>
                <a:cubicBezTo>
                  <a:pt x="158915" y="208084"/>
                  <a:pt x="166835" y="197522"/>
                  <a:pt x="172114" y="185640"/>
                </a:cubicBezTo>
                <a:cubicBezTo>
                  <a:pt x="190592" y="151314"/>
                  <a:pt x="209070" y="111708"/>
                  <a:pt x="202470" y="72101"/>
                </a:cubicBezTo>
                <a:cubicBezTo>
                  <a:pt x="198511" y="47017"/>
                  <a:pt x="180033" y="15332"/>
                  <a:pt x="150996" y="15332"/>
                </a:cubicBezTo>
                <a:cubicBezTo>
                  <a:pt x="152316" y="16652"/>
                  <a:pt x="152316" y="17972"/>
                  <a:pt x="152316" y="17972"/>
                </a:cubicBezTo>
                <a:cubicBezTo>
                  <a:pt x="153636" y="17972"/>
                  <a:pt x="153636" y="17972"/>
                  <a:pt x="153636" y="17972"/>
                </a:cubicBezTo>
                <a:cubicBezTo>
                  <a:pt x="154956" y="17972"/>
                  <a:pt x="154956" y="19293"/>
                  <a:pt x="153636" y="19293"/>
                </a:cubicBezTo>
                <a:cubicBezTo>
                  <a:pt x="153636" y="20613"/>
                  <a:pt x="154956" y="20613"/>
                  <a:pt x="154956" y="21933"/>
                </a:cubicBezTo>
                <a:cubicBezTo>
                  <a:pt x="154956" y="21933"/>
                  <a:pt x="156275" y="20613"/>
                  <a:pt x="156275" y="20613"/>
                </a:cubicBezTo>
                <a:cubicBezTo>
                  <a:pt x="157595" y="20613"/>
                  <a:pt x="157595" y="20613"/>
                  <a:pt x="157595" y="21933"/>
                </a:cubicBezTo>
                <a:cubicBezTo>
                  <a:pt x="156275" y="21933"/>
                  <a:pt x="156275" y="23253"/>
                  <a:pt x="154956" y="23253"/>
                </a:cubicBezTo>
                <a:cubicBezTo>
                  <a:pt x="156275" y="24573"/>
                  <a:pt x="156275" y="24573"/>
                  <a:pt x="156275" y="25894"/>
                </a:cubicBezTo>
                <a:cubicBezTo>
                  <a:pt x="157595" y="27214"/>
                  <a:pt x="157595" y="27214"/>
                  <a:pt x="157595" y="28534"/>
                </a:cubicBezTo>
                <a:cubicBezTo>
                  <a:pt x="158915" y="27214"/>
                  <a:pt x="158915" y="25894"/>
                  <a:pt x="160235" y="25894"/>
                </a:cubicBezTo>
                <a:cubicBezTo>
                  <a:pt x="160235" y="24573"/>
                  <a:pt x="161555" y="25894"/>
                  <a:pt x="160235" y="27214"/>
                </a:cubicBezTo>
                <a:cubicBezTo>
                  <a:pt x="160235" y="27214"/>
                  <a:pt x="158915" y="28534"/>
                  <a:pt x="157595" y="29854"/>
                </a:cubicBezTo>
                <a:cubicBezTo>
                  <a:pt x="157595" y="29854"/>
                  <a:pt x="158915" y="29854"/>
                  <a:pt x="158915" y="31174"/>
                </a:cubicBezTo>
                <a:cubicBezTo>
                  <a:pt x="158915" y="29854"/>
                  <a:pt x="158915" y="29854"/>
                  <a:pt x="160235" y="29854"/>
                </a:cubicBezTo>
                <a:cubicBezTo>
                  <a:pt x="160235" y="31174"/>
                  <a:pt x="160235" y="31174"/>
                  <a:pt x="158915" y="32495"/>
                </a:cubicBezTo>
                <a:cubicBezTo>
                  <a:pt x="158915" y="32495"/>
                  <a:pt x="158915" y="32495"/>
                  <a:pt x="158915" y="33815"/>
                </a:cubicBezTo>
                <a:cubicBezTo>
                  <a:pt x="160235" y="32495"/>
                  <a:pt x="160235" y="32495"/>
                  <a:pt x="161555" y="31174"/>
                </a:cubicBezTo>
                <a:cubicBezTo>
                  <a:pt x="161555" y="31174"/>
                  <a:pt x="162875" y="32495"/>
                  <a:pt x="161555" y="32495"/>
                </a:cubicBezTo>
                <a:cubicBezTo>
                  <a:pt x="161555" y="33815"/>
                  <a:pt x="160235" y="33815"/>
                  <a:pt x="160235" y="35135"/>
                </a:cubicBezTo>
                <a:cubicBezTo>
                  <a:pt x="160235" y="35135"/>
                  <a:pt x="160235" y="35135"/>
                  <a:pt x="160235" y="36455"/>
                </a:cubicBezTo>
                <a:cubicBezTo>
                  <a:pt x="161555" y="36455"/>
                  <a:pt x="161555" y="35135"/>
                  <a:pt x="162875" y="35135"/>
                </a:cubicBezTo>
                <a:cubicBezTo>
                  <a:pt x="162875" y="35135"/>
                  <a:pt x="164195" y="36455"/>
                  <a:pt x="162875" y="36455"/>
                </a:cubicBezTo>
                <a:cubicBezTo>
                  <a:pt x="161555" y="36455"/>
                  <a:pt x="161555" y="37776"/>
                  <a:pt x="160235" y="37776"/>
                </a:cubicBezTo>
                <a:cubicBezTo>
                  <a:pt x="161555" y="37776"/>
                  <a:pt x="161555" y="39096"/>
                  <a:pt x="161555" y="39096"/>
                </a:cubicBezTo>
                <a:cubicBezTo>
                  <a:pt x="161555" y="39096"/>
                  <a:pt x="162875" y="37776"/>
                  <a:pt x="162875" y="37776"/>
                </a:cubicBezTo>
                <a:cubicBezTo>
                  <a:pt x="162875" y="36455"/>
                  <a:pt x="164195" y="37776"/>
                  <a:pt x="164195" y="39096"/>
                </a:cubicBezTo>
                <a:cubicBezTo>
                  <a:pt x="162875" y="39096"/>
                  <a:pt x="162875" y="40416"/>
                  <a:pt x="161555" y="40416"/>
                </a:cubicBezTo>
                <a:cubicBezTo>
                  <a:pt x="161555" y="41736"/>
                  <a:pt x="161555" y="43056"/>
                  <a:pt x="162875" y="43056"/>
                </a:cubicBezTo>
                <a:cubicBezTo>
                  <a:pt x="162875" y="43056"/>
                  <a:pt x="162875" y="43056"/>
                  <a:pt x="164195" y="41736"/>
                </a:cubicBezTo>
                <a:cubicBezTo>
                  <a:pt x="164195" y="41736"/>
                  <a:pt x="165515" y="43056"/>
                  <a:pt x="164195" y="43056"/>
                </a:cubicBezTo>
                <a:cubicBezTo>
                  <a:pt x="164195" y="44377"/>
                  <a:pt x="162875" y="44377"/>
                  <a:pt x="162875" y="44377"/>
                </a:cubicBezTo>
                <a:cubicBezTo>
                  <a:pt x="162875" y="45697"/>
                  <a:pt x="162875" y="45697"/>
                  <a:pt x="162875" y="45697"/>
                </a:cubicBezTo>
                <a:cubicBezTo>
                  <a:pt x="162875" y="45697"/>
                  <a:pt x="164195" y="44377"/>
                  <a:pt x="164195" y="44377"/>
                </a:cubicBezTo>
                <a:cubicBezTo>
                  <a:pt x="165515" y="44377"/>
                  <a:pt x="165515" y="45697"/>
                  <a:pt x="165515" y="45697"/>
                </a:cubicBezTo>
                <a:cubicBezTo>
                  <a:pt x="164195" y="45697"/>
                  <a:pt x="164195" y="47017"/>
                  <a:pt x="162875" y="47017"/>
                </a:cubicBezTo>
                <a:cubicBezTo>
                  <a:pt x="162875" y="48337"/>
                  <a:pt x="162875" y="48337"/>
                  <a:pt x="162875" y="48337"/>
                </a:cubicBezTo>
                <a:cubicBezTo>
                  <a:pt x="162875" y="48337"/>
                  <a:pt x="162875" y="48337"/>
                  <a:pt x="165515" y="47017"/>
                </a:cubicBezTo>
                <a:cubicBezTo>
                  <a:pt x="166835" y="47017"/>
                  <a:pt x="166835" y="48337"/>
                  <a:pt x="166835" y="48337"/>
                </a:cubicBezTo>
                <a:cubicBezTo>
                  <a:pt x="165515" y="48337"/>
                  <a:pt x="164195" y="49658"/>
                  <a:pt x="162875" y="49658"/>
                </a:cubicBezTo>
                <a:cubicBezTo>
                  <a:pt x="164195" y="50978"/>
                  <a:pt x="164195" y="50978"/>
                  <a:pt x="164195" y="52298"/>
                </a:cubicBezTo>
                <a:cubicBezTo>
                  <a:pt x="164195" y="52298"/>
                  <a:pt x="165515" y="50978"/>
                  <a:pt x="166835" y="50978"/>
                </a:cubicBezTo>
                <a:cubicBezTo>
                  <a:pt x="166835" y="50978"/>
                  <a:pt x="168154" y="50978"/>
                  <a:pt x="166835" y="52298"/>
                </a:cubicBezTo>
                <a:cubicBezTo>
                  <a:pt x="165515" y="52298"/>
                  <a:pt x="165515" y="53618"/>
                  <a:pt x="164195" y="53618"/>
                </a:cubicBezTo>
                <a:cubicBezTo>
                  <a:pt x="164195" y="54938"/>
                  <a:pt x="164195" y="56259"/>
                  <a:pt x="164195" y="57579"/>
                </a:cubicBezTo>
                <a:cubicBezTo>
                  <a:pt x="165515" y="57579"/>
                  <a:pt x="165515" y="57579"/>
                  <a:pt x="165515" y="57579"/>
                </a:cubicBezTo>
                <a:cubicBezTo>
                  <a:pt x="166835" y="56259"/>
                  <a:pt x="166835" y="57579"/>
                  <a:pt x="166835" y="57579"/>
                </a:cubicBezTo>
                <a:cubicBezTo>
                  <a:pt x="165515" y="58899"/>
                  <a:pt x="165515" y="58899"/>
                  <a:pt x="164195" y="60219"/>
                </a:cubicBezTo>
                <a:cubicBezTo>
                  <a:pt x="164195" y="60219"/>
                  <a:pt x="164195" y="61540"/>
                  <a:pt x="165515" y="62860"/>
                </a:cubicBezTo>
                <a:cubicBezTo>
                  <a:pt x="165515" y="62860"/>
                  <a:pt x="166835" y="62860"/>
                  <a:pt x="166835" y="61540"/>
                </a:cubicBezTo>
                <a:cubicBezTo>
                  <a:pt x="168154" y="61540"/>
                  <a:pt x="168154" y="62860"/>
                  <a:pt x="168154" y="62860"/>
                </a:cubicBezTo>
                <a:cubicBezTo>
                  <a:pt x="166835" y="64180"/>
                  <a:pt x="165515" y="64180"/>
                  <a:pt x="165515" y="64180"/>
                </a:cubicBezTo>
                <a:cubicBezTo>
                  <a:pt x="165515" y="65500"/>
                  <a:pt x="165515" y="66820"/>
                  <a:pt x="165515" y="69461"/>
                </a:cubicBezTo>
                <a:cubicBezTo>
                  <a:pt x="165515" y="68141"/>
                  <a:pt x="166835" y="68141"/>
                  <a:pt x="166835" y="68141"/>
                </a:cubicBezTo>
                <a:cubicBezTo>
                  <a:pt x="166835" y="66820"/>
                  <a:pt x="168154" y="68141"/>
                  <a:pt x="166835" y="69461"/>
                </a:cubicBezTo>
                <a:cubicBezTo>
                  <a:pt x="166835" y="69461"/>
                  <a:pt x="165515" y="69461"/>
                  <a:pt x="165515" y="70781"/>
                </a:cubicBezTo>
                <a:cubicBezTo>
                  <a:pt x="165515" y="70781"/>
                  <a:pt x="165515" y="72101"/>
                  <a:pt x="165515" y="73421"/>
                </a:cubicBezTo>
                <a:cubicBezTo>
                  <a:pt x="165515" y="73421"/>
                  <a:pt x="166835" y="72101"/>
                  <a:pt x="166835" y="72101"/>
                </a:cubicBezTo>
                <a:cubicBezTo>
                  <a:pt x="168154" y="72101"/>
                  <a:pt x="168154" y="73421"/>
                  <a:pt x="168154" y="73421"/>
                </a:cubicBezTo>
                <a:cubicBezTo>
                  <a:pt x="166835" y="73421"/>
                  <a:pt x="165515" y="74742"/>
                  <a:pt x="165515" y="74742"/>
                </a:cubicBezTo>
                <a:cubicBezTo>
                  <a:pt x="164195" y="76062"/>
                  <a:pt x="164195" y="77382"/>
                  <a:pt x="164195" y="78702"/>
                </a:cubicBezTo>
                <a:cubicBezTo>
                  <a:pt x="165515" y="78702"/>
                  <a:pt x="165515" y="77382"/>
                  <a:pt x="166835" y="77382"/>
                </a:cubicBezTo>
                <a:cubicBezTo>
                  <a:pt x="166835" y="77382"/>
                  <a:pt x="168154" y="77382"/>
                  <a:pt x="166835" y="78702"/>
                </a:cubicBezTo>
                <a:cubicBezTo>
                  <a:pt x="166835" y="78702"/>
                  <a:pt x="165515" y="80023"/>
                  <a:pt x="164195" y="80023"/>
                </a:cubicBezTo>
                <a:cubicBezTo>
                  <a:pt x="164195" y="81343"/>
                  <a:pt x="164195" y="81343"/>
                  <a:pt x="164195" y="82663"/>
                </a:cubicBezTo>
                <a:cubicBezTo>
                  <a:pt x="165515" y="82663"/>
                  <a:pt x="166835" y="82663"/>
                  <a:pt x="166835" y="81343"/>
                </a:cubicBezTo>
                <a:cubicBezTo>
                  <a:pt x="168154" y="81343"/>
                  <a:pt x="168154" y="82663"/>
                  <a:pt x="168154" y="82663"/>
                </a:cubicBezTo>
                <a:cubicBezTo>
                  <a:pt x="166835" y="83983"/>
                  <a:pt x="165515" y="83983"/>
                  <a:pt x="164195" y="83983"/>
                </a:cubicBezTo>
                <a:cubicBezTo>
                  <a:pt x="164195" y="85303"/>
                  <a:pt x="164195" y="86624"/>
                  <a:pt x="164195" y="86624"/>
                </a:cubicBezTo>
                <a:cubicBezTo>
                  <a:pt x="164195" y="86624"/>
                  <a:pt x="165515" y="86624"/>
                  <a:pt x="166835" y="85303"/>
                </a:cubicBezTo>
                <a:cubicBezTo>
                  <a:pt x="166835" y="85303"/>
                  <a:pt x="168154" y="86624"/>
                  <a:pt x="166835" y="86624"/>
                </a:cubicBezTo>
                <a:cubicBezTo>
                  <a:pt x="165515" y="87944"/>
                  <a:pt x="165515" y="87944"/>
                  <a:pt x="164195" y="89264"/>
                </a:cubicBezTo>
                <a:cubicBezTo>
                  <a:pt x="164195" y="89264"/>
                  <a:pt x="165515" y="89264"/>
                  <a:pt x="166835" y="89264"/>
                </a:cubicBezTo>
                <a:cubicBezTo>
                  <a:pt x="166835" y="89264"/>
                  <a:pt x="166835" y="90584"/>
                  <a:pt x="166835" y="90584"/>
                </a:cubicBezTo>
                <a:cubicBezTo>
                  <a:pt x="165515" y="90584"/>
                  <a:pt x="164195" y="90584"/>
                  <a:pt x="162875" y="91905"/>
                </a:cubicBezTo>
                <a:cubicBezTo>
                  <a:pt x="162875" y="91905"/>
                  <a:pt x="162875" y="91905"/>
                  <a:pt x="162875" y="93225"/>
                </a:cubicBezTo>
                <a:cubicBezTo>
                  <a:pt x="164195" y="93225"/>
                  <a:pt x="165515" y="93225"/>
                  <a:pt x="165515" y="93225"/>
                </a:cubicBezTo>
                <a:cubicBezTo>
                  <a:pt x="166835" y="91905"/>
                  <a:pt x="166835" y="93225"/>
                  <a:pt x="166835" y="93225"/>
                </a:cubicBezTo>
                <a:cubicBezTo>
                  <a:pt x="165515" y="94545"/>
                  <a:pt x="164195" y="94545"/>
                  <a:pt x="162875" y="94545"/>
                </a:cubicBezTo>
                <a:cubicBezTo>
                  <a:pt x="162875" y="94545"/>
                  <a:pt x="162875" y="95865"/>
                  <a:pt x="162875" y="97185"/>
                </a:cubicBezTo>
                <a:cubicBezTo>
                  <a:pt x="162875" y="97185"/>
                  <a:pt x="164195" y="97185"/>
                  <a:pt x="164195" y="97185"/>
                </a:cubicBezTo>
                <a:cubicBezTo>
                  <a:pt x="165515" y="95865"/>
                  <a:pt x="165515" y="97185"/>
                  <a:pt x="165515" y="98506"/>
                </a:cubicBezTo>
                <a:cubicBezTo>
                  <a:pt x="164195" y="98506"/>
                  <a:pt x="162875" y="98506"/>
                  <a:pt x="162875" y="98506"/>
                </a:cubicBezTo>
                <a:cubicBezTo>
                  <a:pt x="162875" y="98506"/>
                  <a:pt x="161555" y="99826"/>
                  <a:pt x="161555" y="99826"/>
                </a:cubicBezTo>
                <a:cubicBezTo>
                  <a:pt x="162875" y="99826"/>
                  <a:pt x="164195" y="99826"/>
                  <a:pt x="165515" y="99826"/>
                </a:cubicBezTo>
                <a:cubicBezTo>
                  <a:pt x="165515" y="99826"/>
                  <a:pt x="165515" y="101146"/>
                  <a:pt x="165515" y="101146"/>
                </a:cubicBezTo>
                <a:cubicBezTo>
                  <a:pt x="164195" y="101146"/>
                  <a:pt x="162875" y="101146"/>
                  <a:pt x="161555" y="101146"/>
                </a:cubicBezTo>
                <a:cubicBezTo>
                  <a:pt x="161555" y="102466"/>
                  <a:pt x="161555" y="103787"/>
                  <a:pt x="161555" y="103787"/>
                </a:cubicBezTo>
                <a:cubicBezTo>
                  <a:pt x="162875" y="105107"/>
                  <a:pt x="164195" y="105107"/>
                  <a:pt x="164195" y="105107"/>
                </a:cubicBezTo>
                <a:cubicBezTo>
                  <a:pt x="165515" y="105107"/>
                  <a:pt x="165515" y="106427"/>
                  <a:pt x="164195" y="106427"/>
                </a:cubicBezTo>
                <a:cubicBezTo>
                  <a:pt x="162875" y="106427"/>
                  <a:pt x="162875" y="106427"/>
                  <a:pt x="161555" y="105107"/>
                </a:cubicBezTo>
                <a:cubicBezTo>
                  <a:pt x="160235" y="106427"/>
                  <a:pt x="160235" y="107747"/>
                  <a:pt x="160235" y="109067"/>
                </a:cubicBezTo>
                <a:cubicBezTo>
                  <a:pt x="161555" y="109067"/>
                  <a:pt x="162875" y="110388"/>
                  <a:pt x="164195" y="110388"/>
                </a:cubicBezTo>
                <a:cubicBezTo>
                  <a:pt x="164195" y="110388"/>
                  <a:pt x="164195" y="111708"/>
                  <a:pt x="162875" y="111708"/>
                </a:cubicBezTo>
                <a:cubicBezTo>
                  <a:pt x="162875" y="111708"/>
                  <a:pt x="161555" y="110388"/>
                  <a:pt x="160235" y="110388"/>
                </a:cubicBezTo>
                <a:cubicBezTo>
                  <a:pt x="160235" y="111708"/>
                  <a:pt x="160235" y="111708"/>
                  <a:pt x="158915" y="113028"/>
                </a:cubicBezTo>
                <a:cubicBezTo>
                  <a:pt x="160235" y="113028"/>
                  <a:pt x="161555" y="113028"/>
                  <a:pt x="162875" y="113028"/>
                </a:cubicBezTo>
                <a:cubicBezTo>
                  <a:pt x="162875" y="113028"/>
                  <a:pt x="162875" y="114348"/>
                  <a:pt x="161555" y="114348"/>
                </a:cubicBezTo>
                <a:cubicBezTo>
                  <a:pt x="161555" y="114348"/>
                  <a:pt x="160235" y="114348"/>
                  <a:pt x="158915" y="114348"/>
                </a:cubicBezTo>
                <a:cubicBezTo>
                  <a:pt x="158915" y="114348"/>
                  <a:pt x="158915" y="115669"/>
                  <a:pt x="158915" y="116989"/>
                </a:cubicBezTo>
                <a:cubicBezTo>
                  <a:pt x="160235" y="116989"/>
                  <a:pt x="161555" y="116989"/>
                  <a:pt x="162875" y="118309"/>
                </a:cubicBezTo>
                <a:cubicBezTo>
                  <a:pt x="162875" y="118309"/>
                  <a:pt x="162875" y="119629"/>
                  <a:pt x="161555" y="119629"/>
                </a:cubicBezTo>
                <a:cubicBezTo>
                  <a:pt x="160235" y="118309"/>
                  <a:pt x="158915" y="118309"/>
                  <a:pt x="158915" y="118309"/>
                </a:cubicBezTo>
                <a:cubicBezTo>
                  <a:pt x="157595" y="118309"/>
                  <a:pt x="157595" y="119629"/>
                  <a:pt x="157595" y="119629"/>
                </a:cubicBezTo>
                <a:cubicBezTo>
                  <a:pt x="158915" y="120949"/>
                  <a:pt x="160235" y="120949"/>
                  <a:pt x="160235" y="120949"/>
                </a:cubicBezTo>
                <a:cubicBezTo>
                  <a:pt x="161555" y="120949"/>
                  <a:pt x="161555" y="122270"/>
                  <a:pt x="160235" y="122270"/>
                </a:cubicBezTo>
                <a:cubicBezTo>
                  <a:pt x="158915" y="122270"/>
                  <a:pt x="158915" y="120949"/>
                  <a:pt x="157595" y="120949"/>
                </a:cubicBezTo>
                <a:cubicBezTo>
                  <a:pt x="157595" y="122270"/>
                  <a:pt x="157595" y="122270"/>
                  <a:pt x="157595" y="123590"/>
                </a:cubicBezTo>
                <a:cubicBezTo>
                  <a:pt x="157595" y="123590"/>
                  <a:pt x="157595" y="123590"/>
                  <a:pt x="160235" y="124910"/>
                </a:cubicBezTo>
                <a:cubicBezTo>
                  <a:pt x="161555" y="124910"/>
                  <a:pt x="160235" y="126230"/>
                  <a:pt x="158915" y="126230"/>
                </a:cubicBezTo>
                <a:cubicBezTo>
                  <a:pt x="158915" y="126230"/>
                  <a:pt x="158915" y="126230"/>
                  <a:pt x="156275" y="124910"/>
                </a:cubicBezTo>
                <a:cubicBezTo>
                  <a:pt x="156275" y="124910"/>
                  <a:pt x="156275" y="126230"/>
                  <a:pt x="156275" y="126230"/>
                </a:cubicBezTo>
                <a:cubicBezTo>
                  <a:pt x="157595" y="127550"/>
                  <a:pt x="158915" y="127550"/>
                  <a:pt x="160235" y="128871"/>
                </a:cubicBezTo>
                <a:cubicBezTo>
                  <a:pt x="161555" y="128871"/>
                  <a:pt x="160235" y="130191"/>
                  <a:pt x="158915" y="128871"/>
                </a:cubicBezTo>
                <a:cubicBezTo>
                  <a:pt x="158915" y="128871"/>
                  <a:pt x="157595" y="128871"/>
                  <a:pt x="156275" y="127550"/>
                </a:cubicBezTo>
                <a:cubicBezTo>
                  <a:pt x="156275" y="128871"/>
                  <a:pt x="154956" y="130191"/>
                  <a:pt x="154956" y="130191"/>
                </a:cubicBezTo>
                <a:cubicBezTo>
                  <a:pt x="156275" y="131511"/>
                  <a:pt x="157595" y="131511"/>
                  <a:pt x="158915" y="131511"/>
                </a:cubicBezTo>
                <a:cubicBezTo>
                  <a:pt x="160235" y="132831"/>
                  <a:pt x="158915" y="134152"/>
                  <a:pt x="158915" y="132831"/>
                </a:cubicBezTo>
                <a:cubicBezTo>
                  <a:pt x="157595" y="132831"/>
                  <a:pt x="156275" y="132831"/>
                  <a:pt x="154956" y="131511"/>
                </a:cubicBezTo>
                <a:cubicBezTo>
                  <a:pt x="154956" y="132831"/>
                  <a:pt x="154956" y="134152"/>
                  <a:pt x="153636" y="134152"/>
                </a:cubicBezTo>
                <a:cubicBezTo>
                  <a:pt x="156275" y="135472"/>
                  <a:pt x="157595" y="135472"/>
                  <a:pt x="158915" y="136792"/>
                </a:cubicBezTo>
                <a:cubicBezTo>
                  <a:pt x="158915" y="136792"/>
                  <a:pt x="158915" y="138112"/>
                  <a:pt x="157595" y="138112"/>
                </a:cubicBezTo>
                <a:cubicBezTo>
                  <a:pt x="156275" y="136792"/>
                  <a:pt x="154956" y="136792"/>
                  <a:pt x="153636" y="135472"/>
                </a:cubicBezTo>
                <a:cubicBezTo>
                  <a:pt x="153636" y="136792"/>
                  <a:pt x="153636" y="136792"/>
                  <a:pt x="153636" y="138112"/>
                </a:cubicBezTo>
                <a:cubicBezTo>
                  <a:pt x="154956" y="138112"/>
                  <a:pt x="156275" y="139432"/>
                  <a:pt x="157595" y="139432"/>
                </a:cubicBezTo>
                <a:cubicBezTo>
                  <a:pt x="157595" y="140753"/>
                  <a:pt x="157595" y="140753"/>
                  <a:pt x="156275" y="140753"/>
                </a:cubicBezTo>
                <a:cubicBezTo>
                  <a:pt x="154956" y="139432"/>
                  <a:pt x="153636" y="139432"/>
                  <a:pt x="153636" y="139432"/>
                </a:cubicBezTo>
                <a:cubicBezTo>
                  <a:pt x="152316" y="139432"/>
                  <a:pt x="152316" y="140753"/>
                  <a:pt x="152316" y="140753"/>
                </a:cubicBezTo>
                <a:cubicBezTo>
                  <a:pt x="153636" y="142073"/>
                  <a:pt x="154956" y="142073"/>
                  <a:pt x="154956" y="142073"/>
                </a:cubicBezTo>
                <a:cubicBezTo>
                  <a:pt x="156275" y="143393"/>
                  <a:pt x="156275" y="144713"/>
                  <a:pt x="154956" y="143393"/>
                </a:cubicBezTo>
                <a:cubicBezTo>
                  <a:pt x="153636" y="143393"/>
                  <a:pt x="153636" y="143393"/>
                  <a:pt x="152316" y="142073"/>
                </a:cubicBezTo>
                <a:cubicBezTo>
                  <a:pt x="152316" y="143393"/>
                  <a:pt x="152316" y="143393"/>
                  <a:pt x="152316" y="143393"/>
                </a:cubicBezTo>
                <a:cubicBezTo>
                  <a:pt x="152316" y="144713"/>
                  <a:pt x="153636" y="144713"/>
                  <a:pt x="154956" y="146034"/>
                </a:cubicBezTo>
                <a:cubicBezTo>
                  <a:pt x="153636" y="146034"/>
                  <a:pt x="152316" y="146034"/>
                  <a:pt x="150996" y="144713"/>
                </a:cubicBezTo>
                <a:cubicBezTo>
                  <a:pt x="150996" y="146034"/>
                  <a:pt x="150996" y="146034"/>
                  <a:pt x="150996" y="147354"/>
                </a:cubicBezTo>
                <a:cubicBezTo>
                  <a:pt x="152316" y="147354"/>
                  <a:pt x="153636" y="148674"/>
                  <a:pt x="153636" y="148674"/>
                </a:cubicBezTo>
                <a:cubicBezTo>
                  <a:pt x="154956" y="148674"/>
                  <a:pt x="154956" y="149994"/>
                  <a:pt x="153636" y="149994"/>
                </a:cubicBezTo>
                <a:cubicBezTo>
                  <a:pt x="152316" y="149994"/>
                  <a:pt x="150996" y="148674"/>
                  <a:pt x="150996" y="148674"/>
                </a:cubicBezTo>
                <a:cubicBezTo>
                  <a:pt x="150996" y="148674"/>
                  <a:pt x="149676" y="149994"/>
                  <a:pt x="149676" y="149994"/>
                </a:cubicBezTo>
                <a:cubicBezTo>
                  <a:pt x="150996" y="149994"/>
                  <a:pt x="152316" y="151314"/>
                  <a:pt x="153636" y="151314"/>
                </a:cubicBezTo>
                <a:cubicBezTo>
                  <a:pt x="153636" y="151314"/>
                  <a:pt x="153636" y="152635"/>
                  <a:pt x="152316" y="152635"/>
                </a:cubicBezTo>
                <a:cubicBezTo>
                  <a:pt x="152316" y="152635"/>
                  <a:pt x="150996" y="151314"/>
                  <a:pt x="149676" y="151314"/>
                </a:cubicBezTo>
                <a:cubicBezTo>
                  <a:pt x="149676" y="152635"/>
                  <a:pt x="149676" y="153955"/>
                  <a:pt x="148356" y="155275"/>
                </a:cubicBezTo>
                <a:cubicBezTo>
                  <a:pt x="149676" y="155275"/>
                  <a:pt x="150996" y="155275"/>
                  <a:pt x="152316" y="156595"/>
                </a:cubicBezTo>
                <a:cubicBezTo>
                  <a:pt x="152316" y="156595"/>
                  <a:pt x="152316" y="157916"/>
                  <a:pt x="150996" y="157916"/>
                </a:cubicBezTo>
                <a:cubicBezTo>
                  <a:pt x="150996" y="156595"/>
                  <a:pt x="149676" y="156595"/>
                  <a:pt x="148356" y="156595"/>
                </a:cubicBezTo>
                <a:cubicBezTo>
                  <a:pt x="148356" y="156595"/>
                  <a:pt x="148356" y="157916"/>
                  <a:pt x="148356" y="157916"/>
                </a:cubicBezTo>
                <a:cubicBezTo>
                  <a:pt x="148356" y="157916"/>
                  <a:pt x="149676" y="159236"/>
                  <a:pt x="149676" y="159236"/>
                </a:cubicBezTo>
                <a:cubicBezTo>
                  <a:pt x="150996" y="159236"/>
                  <a:pt x="150996" y="160556"/>
                  <a:pt x="149676" y="160556"/>
                </a:cubicBezTo>
                <a:cubicBezTo>
                  <a:pt x="148356" y="160556"/>
                  <a:pt x="148356" y="159236"/>
                  <a:pt x="147036" y="159236"/>
                </a:cubicBezTo>
                <a:cubicBezTo>
                  <a:pt x="147036" y="160556"/>
                  <a:pt x="147036" y="160556"/>
                  <a:pt x="147036" y="161876"/>
                </a:cubicBezTo>
                <a:cubicBezTo>
                  <a:pt x="148356" y="161876"/>
                  <a:pt x="149676" y="163196"/>
                  <a:pt x="150996" y="163196"/>
                </a:cubicBezTo>
                <a:cubicBezTo>
                  <a:pt x="150996" y="163196"/>
                  <a:pt x="150996" y="164517"/>
                  <a:pt x="150996" y="164517"/>
                </a:cubicBezTo>
                <a:cubicBezTo>
                  <a:pt x="148356" y="164517"/>
                  <a:pt x="147036" y="163196"/>
                  <a:pt x="147036" y="163196"/>
                </a:cubicBezTo>
                <a:cubicBezTo>
                  <a:pt x="145717" y="163196"/>
                  <a:pt x="145717" y="164517"/>
                  <a:pt x="145717" y="165837"/>
                </a:cubicBezTo>
                <a:cubicBezTo>
                  <a:pt x="147036" y="165837"/>
                  <a:pt x="148356" y="167157"/>
                  <a:pt x="149676" y="168477"/>
                </a:cubicBezTo>
                <a:cubicBezTo>
                  <a:pt x="148356" y="168477"/>
                  <a:pt x="147036" y="167157"/>
                  <a:pt x="145717" y="167157"/>
                </a:cubicBezTo>
                <a:cubicBezTo>
                  <a:pt x="145717" y="167157"/>
                  <a:pt x="144397" y="167157"/>
                  <a:pt x="144397" y="168477"/>
                </a:cubicBezTo>
                <a:cubicBezTo>
                  <a:pt x="145717" y="168477"/>
                  <a:pt x="148356" y="169798"/>
                  <a:pt x="148356" y="171118"/>
                </a:cubicBezTo>
                <a:cubicBezTo>
                  <a:pt x="149676" y="171118"/>
                  <a:pt x="148356" y="172438"/>
                  <a:pt x="148356" y="172438"/>
                </a:cubicBezTo>
                <a:cubicBezTo>
                  <a:pt x="147036" y="171118"/>
                  <a:pt x="145717" y="169798"/>
                  <a:pt x="144397" y="169798"/>
                </a:cubicBezTo>
                <a:cubicBezTo>
                  <a:pt x="144397" y="171118"/>
                  <a:pt x="144397" y="171118"/>
                  <a:pt x="143077" y="172438"/>
                </a:cubicBezTo>
                <a:cubicBezTo>
                  <a:pt x="144397" y="173758"/>
                  <a:pt x="145717" y="173758"/>
                  <a:pt x="148356" y="175078"/>
                </a:cubicBezTo>
                <a:cubicBezTo>
                  <a:pt x="148356" y="175078"/>
                  <a:pt x="148356" y="176399"/>
                  <a:pt x="147036" y="176399"/>
                </a:cubicBezTo>
                <a:cubicBezTo>
                  <a:pt x="145717" y="175078"/>
                  <a:pt x="144397" y="175078"/>
                  <a:pt x="143077" y="173758"/>
                </a:cubicBezTo>
                <a:cubicBezTo>
                  <a:pt x="143077" y="175078"/>
                  <a:pt x="143077" y="175078"/>
                  <a:pt x="141757" y="176399"/>
                </a:cubicBezTo>
                <a:cubicBezTo>
                  <a:pt x="143077" y="177719"/>
                  <a:pt x="144397" y="177719"/>
                  <a:pt x="145717" y="179039"/>
                </a:cubicBezTo>
                <a:cubicBezTo>
                  <a:pt x="147036" y="179039"/>
                  <a:pt x="145717" y="180359"/>
                  <a:pt x="144397" y="180359"/>
                </a:cubicBezTo>
                <a:cubicBezTo>
                  <a:pt x="144397" y="179039"/>
                  <a:pt x="143077" y="177719"/>
                  <a:pt x="141757" y="177719"/>
                </a:cubicBezTo>
                <a:cubicBezTo>
                  <a:pt x="141757" y="179039"/>
                  <a:pt x="141757" y="179039"/>
                  <a:pt x="140437" y="180359"/>
                </a:cubicBezTo>
                <a:cubicBezTo>
                  <a:pt x="140437" y="180359"/>
                  <a:pt x="140437" y="180359"/>
                  <a:pt x="141757" y="180359"/>
                </a:cubicBezTo>
                <a:cubicBezTo>
                  <a:pt x="141757" y="181679"/>
                  <a:pt x="143077" y="181679"/>
                  <a:pt x="144397" y="183000"/>
                </a:cubicBezTo>
                <a:cubicBezTo>
                  <a:pt x="144397" y="183000"/>
                  <a:pt x="143077" y="184320"/>
                  <a:pt x="143077" y="184320"/>
                </a:cubicBezTo>
                <a:cubicBezTo>
                  <a:pt x="141757" y="183000"/>
                  <a:pt x="141757" y="183000"/>
                  <a:pt x="140437" y="181679"/>
                </a:cubicBezTo>
                <a:cubicBezTo>
                  <a:pt x="140437" y="183000"/>
                  <a:pt x="140437" y="183000"/>
                  <a:pt x="139117" y="184320"/>
                </a:cubicBezTo>
                <a:cubicBezTo>
                  <a:pt x="140437" y="185640"/>
                  <a:pt x="141757" y="186960"/>
                  <a:pt x="143077" y="188281"/>
                </a:cubicBezTo>
                <a:cubicBezTo>
                  <a:pt x="141757" y="186960"/>
                  <a:pt x="140437" y="186960"/>
                  <a:pt x="139117" y="185640"/>
                </a:cubicBezTo>
                <a:cubicBezTo>
                  <a:pt x="139117" y="185640"/>
                  <a:pt x="139117" y="186960"/>
                  <a:pt x="139117" y="188281"/>
                </a:cubicBezTo>
                <a:cubicBezTo>
                  <a:pt x="140437" y="188281"/>
                  <a:pt x="141757" y="189601"/>
                  <a:pt x="141757" y="190921"/>
                </a:cubicBezTo>
                <a:cubicBezTo>
                  <a:pt x="143077" y="192241"/>
                  <a:pt x="141757" y="192241"/>
                  <a:pt x="141757" y="192241"/>
                </a:cubicBezTo>
                <a:cubicBezTo>
                  <a:pt x="140437" y="190921"/>
                  <a:pt x="139117" y="189601"/>
                  <a:pt x="137798" y="189601"/>
                </a:cubicBezTo>
                <a:cubicBezTo>
                  <a:pt x="137798" y="189601"/>
                  <a:pt x="137798" y="190921"/>
                  <a:pt x="137798" y="190921"/>
                </a:cubicBezTo>
                <a:cubicBezTo>
                  <a:pt x="139117" y="192241"/>
                  <a:pt x="139117" y="192241"/>
                  <a:pt x="140437" y="193561"/>
                </a:cubicBezTo>
                <a:cubicBezTo>
                  <a:pt x="141757" y="193561"/>
                  <a:pt x="140437" y="194882"/>
                  <a:pt x="139117" y="194882"/>
                </a:cubicBezTo>
                <a:cubicBezTo>
                  <a:pt x="139117" y="193561"/>
                  <a:pt x="137798" y="193561"/>
                  <a:pt x="136478" y="192241"/>
                </a:cubicBezTo>
                <a:cubicBezTo>
                  <a:pt x="136478" y="193561"/>
                  <a:pt x="136478" y="193561"/>
                  <a:pt x="136478" y="194882"/>
                </a:cubicBezTo>
                <a:cubicBezTo>
                  <a:pt x="137798" y="196202"/>
                  <a:pt x="137798" y="196202"/>
                  <a:pt x="139117" y="197522"/>
                </a:cubicBezTo>
                <a:cubicBezTo>
                  <a:pt x="139117" y="197522"/>
                  <a:pt x="139117" y="198842"/>
                  <a:pt x="137798" y="198842"/>
                </a:cubicBezTo>
                <a:cubicBezTo>
                  <a:pt x="137798" y="197522"/>
                  <a:pt x="136478" y="197522"/>
                  <a:pt x="136478" y="196202"/>
                </a:cubicBezTo>
                <a:cubicBezTo>
                  <a:pt x="135158" y="197522"/>
                  <a:pt x="135158" y="197522"/>
                  <a:pt x="135158" y="198842"/>
                </a:cubicBezTo>
                <a:cubicBezTo>
                  <a:pt x="136478" y="198842"/>
                  <a:pt x="137798" y="200163"/>
                  <a:pt x="137798" y="201483"/>
                </a:cubicBezTo>
                <a:cubicBezTo>
                  <a:pt x="139117" y="201483"/>
                  <a:pt x="137798" y="202803"/>
                  <a:pt x="137798" y="202803"/>
                </a:cubicBezTo>
                <a:cubicBezTo>
                  <a:pt x="136478" y="201483"/>
                  <a:pt x="135158" y="200163"/>
                  <a:pt x="135158" y="200163"/>
                </a:cubicBezTo>
                <a:cubicBezTo>
                  <a:pt x="135158" y="201483"/>
                  <a:pt x="135158" y="201483"/>
                  <a:pt x="133838" y="202803"/>
                </a:cubicBezTo>
                <a:cubicBezTo>
                  <a:pt x="135158" y="204123"/>
                  <a:pt x="136478" y="204123"/>
                  <a:pt x="137798" y="205443"/>
                </a:cubicBezTo>
                <a:cubicBezTo>
                  <a:pt x="139117" y="205443"/>
                  <a:pt x="137798" y="206764"/>
                  <a:pt x="136478" y="206764"/>
                </a:cubicBezTo>
                <a:cubicBezTo>
                  <a:pt x="136478" y="205443"/>
                  <a:pt x="135158" y="205443"/>
                  <a:pt x="133838" y="204123"/>
                </a:cubicBezTo>
                <a:cubicBezTo>
                  <a:pt x="133838" y="205443"/>
                  <a:pt x="133838" y="205443"/>
                  <a:pt x="133838" y="206764"/>
                </a:cubicBezTo>
                <a:cubicBezTo>
                  <a:pt x="135158" y="208084"/>
                  <a:pt x="136478" y="209404"/>
                  <a:pt x="139117" y="209404"/>
                </a:cubicBezTo>
                <a:cubicBezTo>
                  <a:pt x="139117" y="210724"/>
                  <a:pt x="139117" y="212045"/>
                  <a:pt x="137798" y="210724"/>
                </a:cubicBezTo>
                <a:cubicBezTo>
                  <a:pt x="136478" y="210724"/>
                  <a:pt x="135158" y="209404"/>
                  <a:pt x="133838" y="208084"/>
                </a:cubicBezTo>
                <a:cubicBezTo>
                  <a:pt x="133838" y="208084"/>
                  <a:pt x="132518" y="209404"/>
                  <a:pt x="132518" y="209404"/>
                </a:cubicBezTo>
                <a:cubicBezTo>
                  <a:pt x="135158" y="210724"/>
                  <a:pt x="136478" y="212045"/>
                  <a:pt x="137798" y="213365"/>
                </a:cubicBezTo>
                <a:cubicBezTo>
                  <a:pt x="137798" y="214685"/>
                  <a:pt x="136478" y="214685"/>
                  <a:pt x="136478" y="214685"/>
                </a:cubicBezTo>
                <a:cubicBezTo>
                  <a:pt x="135158" y="213365"/>
                  <a:pt x="133838" y="212045"/>
                  <a:pt x="132518" y="210724"/>
                </a:cubicBezTo>
                <a:cubicBezTo>
                  <a:pt x="132518" y="212045"/>
                  <a:pt x="132518" y="213365"/>
                  <a:pt x="132518" y="214685"/>
                </a:cubicBezTo>
                <a:cubicBezTo>
                  <a:pt x="133838" y="216005"/>
                  <a:pt x="135158" y="217326"/>
                  <a:pt x="136478" y="218646"/>
                </a:cubicBezTo>
                <a:cubicBezTo>
                  <a:pt x="136478" y="219966"/>
                  <a:pt x="135158" y="219966"/>
                  <a:pt x="135158" y="219966"/>
                </a:cubicBezTo>
                <a:cubicBezTo>
                  <a:pt x="133838" y="218646"/>
                  <a:pt x="132518" y="217326"/>
                  <a:pt x="132518" y="216005"/>
                </a:cubicBezTo>
                <a:cubicBezTo>
                  <a:pt x="131198" y="217326"/>
                  <a:pt x="131198" y="218646"/>
                  <a:pt x="131198" y="219966"/>
                </a:cubicBezTo>
                <a:cubicBezTo>
                  <a:pt x="132518" y="221286"/>
                  <a:pt x="132518" y="222607"/>
                  <a:pt x="133838" y="222607"/>
                </a:cubicBezTo>
                <a:cubicBezTo>
                  <a:pt x="135158" y="223927"/>
                  <a:pt x="133838" y="225247"/>
                  <a:pt x="133838" y="223927"/>
                </a:cubicBezTo>
                <a:cubicBezTo>
                  <a:pt x="132518" y="223927"/>
                  <a:pt x="131198" y="222607"/>
                  <a:pt x="131198" y="222607"/>
                </a:cubicBezTo>
                <a:cubicBezTo>
                  <a:pt x="131198" y="222607"/>
                  <a:pt x="131198" y="223927"/>
                  <a:pt x="131198" y="225247"/>
                </a:cubicBezTo>
                <a:cubicBezTo>
                  <a:pt x="131198" y="225247"/>
                  <a:pt x="132518" y="226567"/>
                  <a:pt x="133838" y="227887"/>
                </a:cubicBezTo>
                <a:cubicBezTo>
                  <a:pt x="133838" y="227887"/>
                  <a:pt x="133838" y="229208"/>
                  <a:pt x="132518" y="229208"/>
                </a:cubicBezTo>
                <a:cubicBezTo>
                  <a:pt x="132518" y="227887"/>
                  <a:pt x="131198" y="227887"/>
                  <a:pt x="131198" y="226567"/>
                </a:cubicBezTo>
                <a:cubicBezTo>
                  <a:pt x="129879" y="227887"/>
                  <a:pt x="129879" y="230528"/>
                  <a:pt x="129879" y="231848"/>
                </a:cubicBezTo>
                <a:cubicBezTo>
                  <a:pt x="129879" y="233168"/>
                  <a:pt x="131198" y="233168"/>
                  <a:pt x="131198" y="234489"/>
                </a:cubicBezTo>
                <a:cubicBezTo>
                  <a:pt x="129879" y="234489"/>
                  <a:pt x="129879" y="234489"/>
                  <a:pt x="129879" y="233168"/>
                </a:cubicBezTo>
                <a:cubicBezTo>
                  <a:pt x="129879" y="234489"/>
                  <a:pt x="128559" y="234489"/>
                  <a:pt x="128559" y="235809"/>
                </a:cubicBezTo>
                <a:cubicBezTo>
                  <a:pt x="129879" y="235809"/>
                  <a:pt x="129879" y="235809"/>
                  <a:pt x="129879" y="235809"/>
                </a:cubicBezTo>
                <a:cubicBezTo>
                  <a:pt x="131198" y="237129"/>
                  <a:pt x="129879" y="237129"/>
                  <a:pt x="129879" y="237129"/>
                </a:cubicBezTo>
                <a:cubicBezTo>
                  <a:pt x="128559" y="237129"/>
                  <a:pt x="128559" y="237129"/>
                  <a:pt x="128559" y="237129"/>
                </a:cubicBezTo>
                <a:cubicBezTo>
                  <a:pt x="128559" y="237129"/>
                  <a:pt x="128559" y="237129"/>
                  <a:pt x="128559" y="238449"/>
                </a:cubicBezTo>
                <a:cubicBezTo>
                  <a:pt x="128559" y="238449"/>
                  <a:pt x="129879" y="239769"/>
                  <a:pt x="129879" y="239769"/>
                </a:cubicBezTo>
                <a:cubicBezTo>
                  <a:pt x="131198" y="239769"/>
                  <a:pt x="129879" y="241090"/>
                  <a:pt x="129879" y="241090"/>
                </a:cubicBezTo>
                <a:cubicBezTo>
                  <a:pt x="128559" y="241090"/>
                  <a:pt x="128559" y="239769"/>
                  <a:pt x="128559" y="239769"/>
                </a:cubicBezTo>
                <a:cubicBezTo>
                  <a:pt x="127239" y="241090"/>
                  <a:pt x="127239" y="241090"/>
                  <a:pt x="127239" y="241090"/>
                </a:cubicBezTo>
                <a:cubicBezTo>
                  <a:pt x="128559" y="242410"/>
                  <a:pt x="128559" y="243730"/>
                  <a:pt x="128559" y="243730"/>
                </a:cubicBezTo>
                <a:cubicBezTo>
                  <a:pt x="129879" y="245050"/>
                  <a:pt x="128559" y="245050"/>
                  <a:pt x="128559" y="245050"/>
                </a:cubicBezTo>
                <a:cubicBezTo>
                  <a:pt x="127239" y="243730"/>
                  <a:pt x="127239" y="243730"/>
                  <a:pt x="127239" y="243730"/>
                </a:cubicBezTo>
                <a:cubicBezTo>
                  <a:pt x="127239" y="243730"/>
                  <a:pt x="127239" y="245050"/>
                  <a:pt x="125919" y="246371"/>
                </a:cubicBezTo>
                <a:cubicBezTo>
                  <a:pt x="127239" y="247691"/>
                  <a:pt x="127239" y="249011"/>
                  <a:pt x="128559" y="250331"/>
                </a:cubicBezTo>
                <a:cubicBezTo>
                  <a:pt x="128559" y="250331"/>
                  <a:pt x="127239" y="251651"/>
                  <a:pt x="127239" y="250331"/>
                </a:cubicBezTo>
                <a:cubicBezTo>
                  <a:pt x="125919" y="249011"/>
                  <a:pt x="125919" y="249011"/>
                  <a:pt x="125919" y="247691"/>
                </a:cubicBezTo>
                <a:cubicBezTo>
                  <a:pt x="124599" y="249011"/>
                  <a:pt x="124599" y="250331"/>
                  <a:pt x="124599" y="251651"/>
                </a:cubicBezTo>
                <a:cubicBezTo>
                  <a:pt x="121959" y="254292"/>
                  <a:pt x="118000" y="251651"/>
                  <a:pt x="119320" y="249011"/>
                </a:cubicBezTo>
                <a:cubicBezTo>
                  <a:pt x="124599" y="237129"/>
                  <a:pt x="125919" y="222607"/>
                  <a:pt x="127239" y="210724"/>
                </a:cubicBezTo>
                <a:cubicBezTo>
                  <a:pt x="129879" y="194882"/>
                  <a:pt x="135158" y="180359"/>
                  <a:pt x="140437" y="167157"/>
                </a:cubicBezTo>
                <a:cubicBezTo>
                  <a:pt x="145717" y="146034"/>
                  <a:pt x="150996" y="126230"/>
                  <a:pt x="154956" y="106427"/>
                </a:cubicBezTo>
                <a:cubicBezTo>
                  <a:pt x="158915" y="89264"/>
                  <a:pt x="161555" y="70781"/>
                  <a:pt x="158915" y="53618"/>
                </a:cubicBezTo>
                <a:cubicBezTo>
                  <a:pt x="157595" y="40416"/>
                  <a:pt x="153636" y="27214"/>
                  <a:pt x="145717" y="16652"/>
                </a:cubicBezTo>
                <a:cubicBezTo>
                  <a:pt x="141757" y="12691"/>
                  <a:pt x="137798" y="7411"/>
                  <a:pt x="132518" y="6090"/>
                </a:cubicBezTo>
                <a:cubicBezTo>
                  <a:pt x="127239" y="3450"/>
                  <a:pt x="116680" y="3450"/>
                  <a:pt x="114040" y="10051"/>
                </a:cubicBezTo>
                <a:cubicBezTo>
                  <a:pt x="114040" y="11371"/>
                  <a:pt x="114040" y="11371"/>
                  <a:pt x="114040" y="11371"/>
                </a:cubicBezTo>
                <a:cubicBezTo>
                  <a:pt x="115360" y="11371"/>
                  <a:pt x="115360" y="11371"/>
                  <a:pt x="115360" y="10051"/>
                </a:cubicBezTo>
                <a:cubicBezTo>
                  <a:pt x="116680" y="10051"/>
                  <a:pt x="116680" y="11371"/>
                  <a:pt x="116680" y="11371"/>
                </a:cubicBezTo>
                <a:cubicBezTo>
                  <a:pt x="116680" y="11371"/>
                  <a:pt x="115360" y="12691"/>
                  <a:pt x="115360" y="12691"/>
                </a:cubicBezTo>
                <a:cubicBezTo>
                  <a:pt x="115360" y="14012"/>
                  <a:pt x="115360" y="14012"/>
                  <a:pt x="115360" y="15332"/>
                </a:cubicBezTo>
                <a:cubicBezTo>
                  <a:pt x="115360" y="14012"/>
                  <a:pt x="116680" y="14012"/>
                  <a:pt x="116680" y="14012"/>
                </a:cubicBezTo>
                <a:cubicBezTo>
                  <a:pt x="116680" y="12691"/>
                  <a:pt x="118000" y="14012"/>
                  <a:pt x="118000" y="15332"/>
                </a:cubicBezTo>
                <a:cubicBezTo>
                  <a:pt x="116680" y="15332"/>
                  <a:pt x="116680" y="15332"/>
                  <a:pt x="116680" y="16652"/>
                </a:cubicBezTo>
                <a:cubicBezTo>
                  <a:pt x="116680" y="16652"/>
                  <a:pt x="116680" y="17972"/>
                  <a:pt x="116680" y="19293"/>
                </a:cubicBezTo>
                <a:cubicBezTo>
                  <a:pt x="116680" y="17972"/>
                  <a:pt x="118000" y="17972"/>
                  <a:pt x="118000" y="17972"/>
                </a:cubicBezTo>
                <a:cubicBezTo>
                  <a:pt x="119320" y="16652"/>
                  <a:pt x="119320" y="17972"/>
                  <a:pt x="119320" y="19293"/>
                </a:cubicBezTo>
                <a:cubicBezTo>
                  <a:pt x="118000" y="19293"/>
                  <a:pt x="118000" y="19293"/>
                  <a:pt x="116680" y="20613"/>
                </a:cubicBezTo>
                <a:cubicBezTo>
                  <a:pt x="116680" y="20613"/>
                  <a:pt x="116680" y="20613"/>
                  <a:pt x="118000" y="21933"/>
                </a:cubicBezTo>
                <a:cubicBezTo>
                  <a:pt x="118000" y="21933"/>
                  <a:pt x="118000" y="20613"/>
                  <a:pt x="118000" y="20613"/>
                </a:cubicBezTo>
                <a:cubicBezTo>
                  <a:pt x="119320" y="20613"/>
                  <a:pt x="119320" y="20613"/>
                  <a:pt x="119320" y="21933"/>
                </a:cubicBezTo>
                <a:cubicBezTo>
                  <a:pt x="119320" y="21933"/>
                  <a:pt x="118000" y="23253"/>
                  <a:pt x="118000" y="23253"/>
                </a:cubicBezTo>
                <a:cubicBezTo>
                  <a:pt x="118000" y="24573"/>
                  <a:pt x="118000" y="24573"/>
                  <a:pt x="118000" y="25894"/>
                </a:cubicBezTo>
                <a:cubicBezTo>
                  <a:pt x="118000" y="25894"/>
                  <a:pt x="118000" y="25894"/>
                  <a:pt x="119320" y="24573"/>
                </a:cubicBezTo>
                <a:cubicBezTo>
                  <a:pt x="119320" y="24573"/>
                  <a:pt x="120640" y="25894"/>
                  <a:pt x="119320" y="25894"/>
                </a:cubicBezTo>
                <a:cubicBezTo>
                  <a:pt x="119320" y="27214"/>
                  <a:pt x="118000" y="27214"/>
                  <a:pt x="118000" y="27214"/>
                </a:cubicBezTo>
                <a:cubicBezTo>
                  <a:pt x="118000" y="27214"/>
                  <a:pt x="118000" y="28534"/>
                  <a:pt x="118000" y="28534"/>
                </a:cubicBezTo>
                <a:cubicBezTo>
                  <a:pt x="119320" y="28534"/>
                  <a:pt x="119320" y="28534"/>
                  <a:pt x="120640" y="28534"/>
                </a:cubicBezTo>
                <a:cubicBezTo>
                  <a:pt x="120640" y="28534"/>
                  <a:pt x="120640" y="29854"/>
                  <a:pt x="120640" y="29854"/>
                </a:cubicBezTo>
                <a:cubicBezTo>
                  <a:pt x="119320" y="29854"/>
                  <a:pt x="119320" y="29854"/>
                  <a:pt x="118000" y="29854"/>
                </a:cubicBezTo>
                <a:cubicBezTo>
                  <a:pt x="118000" y="31174"/>
                  <a:pt x="118000" y="32495"/>
                  <a:pt x="118000" y="32495"/>
                </a:cubicBezTo>
                <a:cubicBezTo>
                  <a:pt x="119320" y="32495"/>
                  <a:pt x="119320" y="32495"/>
                  <a:pt x="120640" y="32495"/>
                </a:cubicBezTo>
                <a:cubicBezTo>
                  <a:pt x="120640" y="32495"/>
                  <a:pt x="120640" y="33815"/>
                  <a:pt x="120640" y="33815"/>
                </a:cubicBezTo>
                <a:cubicBezTo>
                  <a:pt x="119320" y="33815"/>
                  <a:pt x="119320" y="33815"/>
                  <a:pt x="118000" y="33815"/>
                </a:cubicBezTo>
                <a:cubicBezTo>
                  <a:pt x="118000" y="35135"/>
                  <a:pt x="118000" y="36455"/>
                  <a:pt x="118000" y="37776"/>
                </a:cubicBezTo>
                <a:cubicBezTo>
                  <a:pt x="118000" y="37776"/>
                  <a:pt x="118000" y="37776"/>
                  <a:pt x="119320" y="37776"/>
                </a:cubicBezTo>
                <a:cubicBezTo>
                  <a:pt x="120640" y="37776"/>
                  <a:pt x="120640" y="39096"/>
                  <a:pt x="119320" y="39096"/>
                </a:cubicBezTo>
                <a:cubicBezTo>
                  <a:pt x="119320" y="39096"/>
                  <a:pt x="119320" y="39096"/>
                  <a:pt x="118000" y="39096"/>
                </a:cubicBezTo>
                <a:cubicBezTo>
                  <a:pt x="118000" y="40416"/>
                  <a:pt x="118000" y="41736"/>
                  <a:pt x="118000" y="43056"/>
                </a:cubicBezTo>
                <a:cubicBezTo>
                  <a:pt x="119320" y="41736"/>
                  <a:pt x="119320" y="41736"/>
                  <a:pt x="120640" y="41736"/>
                </a:cubicBezTo>
                <a:cubicBezTo>
                  <a:pt x="120640" y="41736"/>
                  <a:pt x="120640" y="43056"/>
                  <a:pt x="120640" y="43056"/>
                </a:cubicBezTo>
                <a:cubicBezTo>
                  <a:pt x="119320" y="43056"/>
                  <a:pt x="119320" y="43056"/>
                  <a:pt x="118000" y="44377"/>
                </a:cubicBezTo>
                <a:cubicBezTo>
                  <a:pt x="118000" y="44377"/>
                  <a:pt x="118000" y="45697"/>
                  <a:pt x="118000" y="45697"/>
                </a:cubicBezTo>
                <a:cubicBezTo>
                  <a:pt x="119320" y="45697"/>
                  <a:pt x="120640" y="45697"/>
                  <a:pt x="120640" y="45697"/>
                </a:cubicBezTo>
                <a:cubicBezTo>
                  <a:pt x="121959" y="45697"/>
                  <a:pt x="121959" y="47017"/>
                  <a:pt x="120640" y="47017"/>
                </a:cubicBezTo>
                <a:cubicBezTo>
                  <a:pt x="120640" y="47017"/>
                  <a:pt x="119320" y="47017"/>
                  <a:pt x="118000" y="47017"/>
                </a:cubicBezTo>
                <a:cubicBezTo>
                  <a:pt x="118000" y="48337"/>
                  <a:pt x="118000" y="49658"/>
                  <a:pt x="118000" y="49658"/>
                </a:cubicBezTo>
                <a:cubicBezTo>
                  <a:pt x="118000" y="49658"/>
                  <a:pt x="119320" y="49658"/>
                  <a:pt x="119320" y="49658"/>
                </a:cubicBezTo>
                <a:cubicBezTo>
                  <a:pt x="120640" y="49658"/>
                  <a:pt x="120640" y="50978"/>
                  <a:pt x="120640" y="50978"/>
                </a:cubicBezTo>
                <a:cubicBezTo>
                  <a:pt x="119320" y="50978"/>
                  <a:pt x="119320" y="50978"/>
                  <a:pt x="118000" y="52298"/>
                </a:cubicBezTo>
                <a:cubicBezTo>
                  <a:pt x="118000" y="53618"/>
                  <a:pt x="118000" y="54938"/>
                  <a:pt x="118000" y="54938"/>
                </a:cubicBezTo>
                <a:cubicBezTo>
                  <a:pt x="119320" y="54938"/>
                  <a:pt x="119320" y="54938"/>
                  <a:pt x="120640" y="54938"/>
                </a:cubicBezTo>
                <a:cubicBezTo>
                  <a:pt x="120640" y="53618"/>
                  <a:pt x="121959" y="54938"/>
                  <a:pt x="120640" y="56259"/>
                </a:cubicBezTo>
                <a:cubicBezTo>
                  <a:pt x="120640" y="56259"/>
                  <a:pt x="119320" y="56259"/>
                  <a:pt x="118000" y="57579"/>
                </a:cubicBezTo>
                <a:cubicBezTo>
                  <a:pt x="118000" y="57579"/>
                  <a:pt x="118000" y="57579"/>
                  <a:pt x="118000" y="58899"/>
                </a:cubicBezTo>
                <a:cubicBezTo>
                  <a:pt x="119320" y="58899"/>
                  <a:pt x="120640" y="58899"/>
                  <a:pt x="120640" y="57579"/>
                </a:cubicBezTo>
                <a:cubicBezTo>
                  <a:pt x="121959" y="57579"/>
                  <a:pt x="121959" y="58899"/>
                  <a:pt x="121959" y="58899"/>
                </a:cubicBezTo>
                <a:cubicBezTo>
                  <a:pt x="120640" y="60219"/>
                  <a:pt x="119320" y="60219"/>
                  <a:pt x="118000" y="60219"/>
                </a:cubicBezTo>
                <a:cubicBezTo>
                  <a:pt x="118000" y="60219"/>
                  <a:pt x="118000" y="61540"/>
                  <a:pt x="119320" y="62860"/>
                </a:cubicBezTo>
                <a:cubicBezTo>
                  <a:pt x="119320" y="62860"/>
                  <a:pt x="120640" y="62860"/>
                  <a:pt x="121959" y="62860"/>
                </a:cubicBezTo>
                <a:cubicBezTo>
                  <a:pt x="121959" y="62860"/>
                  <a:pt x="121959" y="64180"/>
                  <a:pt x="121959" y="64180"/>
                </a:cubicBezTo>
                <a:cubicBezTo>
                  <a:pt x="120640" y="64180"/>
                  <a:pt x="119320" y="64180"/>
                  <a:pt x="119320" y="64180"/>
                </a:cubicBezTo>
                <a:cubicBezTo>
                  <a:pt x="119320" y="65500"/>
                  <a:pt x="119320" y="65500"/>
                  <a:pt x="119320" y="66820"/>
                </a:cubicBezTo>
                <a:cubicBezTo>
                  <a:pt x="119320" y="65500"/>
                  <a:pt x="120640" y="65500"/>
                  <a:pt x="121959" y="65500"/>
                </a:cubicBezTo>
                <a:cubicBezTo>
                  <a:pt x="121959" y="66820"/>
                  <a:pt x="121959" y="66820"/>
                  <a:pt x="120640" y="66820"/>
                </a:cubicBezTo>
                <a:cubicBezTo>
                  <a:pt x="120640" y="66820"/>
                  <a:pt x="119320" y="66820"/>
                  <a:pt x="119320" y="68141"/>
                </a:cubicBezTo>
                <a:cubicBezTo>
                  <a:pt x="119320" y="68141"/>
                  <a:pt x="119320" y="69461"/>
                  <a:pt x="119320" y="69461"/>
                </a:cubicBezTo>
                <a:cubicBezTo>
                  <a:pt x="120640" y="69461"/>
                  <a:pt x="121959" y="69461"/>
                  <a:pt x="121959" y="69461"/>
                </a:cubicBezTo>
                <a:cubicBezTo>
                  <a:pt x="123279" y="69461"/>
                  <a:pt x="123279" y="70781"/>
                  <a:pt x="121959" y="70781"/>
                </a:cubicBezTo>
                <a:cubicBezTo>
                  <a:pt x="121959" y="70781"/>
                  <a:pt x="120640" y="70781"/>
                  <a:pt x="119320" y="70781"/>
                </a:cubicBezTo>
                <a:cubicBezTo>
                  <a:pt x="119320" y="72101"/>
                  <a:pt x="119320" y="73421"/>
                  <a:pt x="119320" y="73421"/>
                </a:cubicBezTo>
                <a:cubicBezTo>
                  <a:pt x="120640" y="73421"/>
                  <a:pt x="120640" y="73421"/>
                  <a:pt x="121959" y="73421"/>
                </a:cubicBezTo>
                <a:cubicBezTo>
                  <a:pt x="123279" y="73421"/>
                  <a:pt x="123279" y="74742"/>
                  <a:pt x="121959" y="74742"/>
                </a:cubicBezTo>
                <a:cubicBezTo>
                  <a:pt x="120640" y="74742"/>
                  <a:pt x="120640" y="74742"/>
                  <a:pt x="119320" y="74742"/>
                </a:cubicBezTo>
                <a:cubicBezTo>
                  <a:pt x="119320" y="76062"/>
                  <a:pt x="119320" y="77382"/>
                  <a:pt x="119320" y="77382"/>
                </a:cubicBezTo>
                <a:cubicBezTo>
                  <a:pt x="120640" y="77382"/>
                  <a:pt x="120640" y="77382"/>
                  <a:pt x="121959" y="77382"/>
                </a:cubicBezTo>
                <a:cubicBezTo>
                  <a:pt x="123279" y="77382"/>
                  <a:pt x="123279" y="78702"/>
                  <a:pt x="121959" y="78702"/>
                </a:cubicBezTo>
                <a:cubicBezTo>
                  <a:pt x="121959" y="78702"/>
                  <a:pt x="120640" y="78702"/>
                  <a:pt x="120640" y="78702"/>
                </a:cubicBezTo>
                <a:cubicBezTo>
                  <a:pt x="120640" y="80023"/>
                  <a:pt x="120640" y="80023"/>
                  <a:pt x="120640" y="80023"/>
                </a:cubicBezTo>
                <a:cubicBezTo>
                  <a:pt x="120640" y="80023"/>
                  <a:pt x="121959" y="80023"/>
                  <a:pt x="123279" y="80023"/>
                </a:cubicBezTo>
                <a:cubicBezTo>
                  <a:pt x="123279" y="80023"/>
                  <a:pt x="123279" y="81343"/>
                  <a:pt x="123279" y="81343"/>
                </a:cubicBezTo>
                <a:cubicBezTo>
                  <a:pt x="121959" y="81343"/>
                  <a:pt x="120640" y="81343"/>
                  <a:pt x="120640" y="81343"/>
                </a:cubicBezTo>
                <a:cubicBezTo>
                  <a:pt x="120640" y="82663"/>
                  <a:pt x="120640" y="82663"/>
                  <a:pt x="120640" y="83983"/>
                </a:cubicBezTo>
                <a:cubicBezTo>
                  <a:pt x="120640" y="83983"/>
                  <a:pt x="121959" y="82663"/>
                  <a:pt x="121959" y="82663"/>
                </a:cubicBezTo>
                <a:cubicBezTo>
                  <a:pt x="123279" y="82663"/>
                  <a:pt x="123279" y="83983"/>
                  <a:pt x="123279" y="83983"/>
                </a:cubicBezTo>
                <a:cubicBezTo>
                  <a:pt x="121959" y="83983"/>
                  <a:pt x="120640" y="85303"/>
                  <a:pt x="120640" y="85303"/>
                </a:cubicBezTo>
                <a:cubicBezTo>
                  <a:pt x="120640" y="86624"/>
                  <a:pt x="120640" y="86624"/>
                  <a:pt x="120640" y="87944"/>
                </a:cubicBezTo>
                <a:cubicBezTo>
                  <a:pt x="121959" y="86624"/>
                  <a:pt x="121959" y="87944"/>
                  <a:pt x="121959" y="89264"/>
                </a:cubicBezTo>
                <a:cubicBezTo>
                  <a:pt x="120640" y="89264"/>
                  <a:pt x="120640" y="89264"/>
                  <a:pt x="120640" y="89264"/>
                </a:cubicBezTo>
                <a:cubicBezTo>
                  <a:pt x="120640" y="89264"/>
                  <a:pt x="120640" y="89264"/>
                  <a:pt x="120640" y="90584"/>
                </a:cubicBezTo>
                <a:cubicBezTo>
                  <a:pt x="120640" y="90584"/>
                  <a:pt x="121959" y="90584"/>
                  <a:pt x="121959" y="90584"/>
                </a:cubicBezTo>
                <a:cubicBezTo>
                  <a:pt x="123279" y="90584"/>
                  <a:pt x="123279" y="91905"/>
                  <a:pt x="121959" y="91905"/>
                </a:cubicBezTo>
                <a:cubicBezTo>
                  <a:pt x="121959" y="91905"/>
                  <a:pt x="120640" y="91905"/>
                  <a:pt x="119320" y="91905"/>
                </a:cubicBezTo>
                <a:cubicBezTo>
                  <a:pt x="119320" y="93225"/>
                  <a:pt x="119320" y="93225"/>
                  <a:pt x="119320" y="93225"/>
                </a:cubicBezTo>
                <a:cubicBezTo>
                  <a:pt x="120640" y="93225"/>
                  <a:pt x="121959" y="93225"/>
                  <a:pt x="121959" y="93225"/>
                </a:cubicBezTo>
                <a:cubicBezTo>
                  <a:pt x="123279" y="91905"/>
                  <a:pt x="123279" y="93225"/>
                  <a:pt x="123279" y="94545"/>
                </a:cubicBezTo>
                <a:cubicBezTo>
                  <a:pt x="121959" y="94545"/>
                  <a:pt x="120640" y="94545"/>
                  <a:pt x="119320" y="94545"/>
                </a:cubicBezTo>
                <a:cubicBezTo>
                  <a:pt x="119320" y="95865"/>
                  <a:pt x="119320" y="95865"/>
                  <a:pt x="119320" y="97185"/>
                </a:cubicBezTo>
                <a:cubicBezTo>
                  <a:pt x="120640" y="97185"/>
                  <a:pt x="121959" y="95865"/>
                  <a:pt x="121959" y="95865"/>
                </a:cubicBezTo>
                <a:cubicBezTo>
                  <a:pt x="123279" y="95865"/>
                  <a:pt x="123279" y="97185"/>
                  <a:pt x="123279" y="97185"/>
                </a:cubicBezTo>
                <a:cubicBezTo>
                  <a:pt x="121959" y="97185"/>
                  <a:pt x="120640" y="98506"/>
                  <a:pt x="119320" y="98506"/>
                </a:cubicBezTo>
                <a:cubicBezTo>
                  <a:pt x="119320" y="98506"/>
                  <a:pt x="119320" y="99826"/>
                  <a:pt x="119320" y="101146"/>
                </a:cubicBezTo>
                <a:cubicBezTo>
                  <a:pt x="120640" y="101146"/>
                  <a:pt x="120640" y="99826"/>
                  <a:pt x="121959" y="99826"/>
                </a:cubicBezTo>
                <a:cubicBezTo>
                  <a:pt x="121959" y="99826"/>
                  <a:pt x="123279" y="101146"/>
                  <a:pt x="121959" y="101146"/>
                </a:cubicBezTo>
                <a:cubicBezTo>
                  <a:pt x="120640" y="101146"/>
                  <a:pt x="120640" y="102466"/>
                  <a:pt x="119320" y="102466"/>
                </a:cubicBezTo>
                <a:cubicBezTo>
                  <a:pt x="119320" y="103787"/>
                  <a:pt x="119320" y="103787"/>
                  <a:pt x="119320" y="105107"/>
                </a:cubicBezTo>
                <a:cubicBezTo>
                  <a:pt x="119320" y="105107"/>
                  <a:pt x="120640" y="105107"/>
                  <a:pt x="121959" y="105107"/>
                </a:cubicBezTo>
                <a:cubicBezTo>
                  <a:pt x="121959" y="105107"/>
                  <a:pt x="121959" y="106427"/>
                  <a:pt x="121959" y="106427"/>
                </a:cubicBezTo>
                <a:cubicBezTo>
                  <a:pt x="120640" y="106427"/>
                  <a:pt x="119320" y="106427"/>
                  <a:pt x="119320" y="106427"/>
                </a:cubicBezTo>
                <a:cubicBezTo>
                  <a:pt x="119320" y="107747"/>
                  <a:pt x="118000" y="109067"/>
                  <a:pt x="118000" y="109067"/>
                </a:cubicBezTo>
                <a:cubicBezTo>
                  <a:pt x="119320" y="109067"/>
                  <a:pt x="120640" y="109067"/>
                  <a:pt x="121959" y="109067"/>
                </a:cubicBezTo>
                <a:cubicBezTo>
                  <a:pt x="121959" y="109067"/>
                  <a:pt x="121959" y="110388"/>
                  <a:pt x="121959" y="110388"/>
                </a:cubicBezTo>
                <a:cubicBezTo>
                  <a:pt x="120640" y="110388"/>
                  <a:pt x="119320" y="110388"/>
                  <a:pt x="118000" y="110388"/>
                </a:cubicBezTo>
                <a:cubicBezTo>
                  <a:pt x="118000" y="111708"/>
                  <a:pt x="118000" y="113028"/>
                  <a:pt x="118000" y="113028"/>
                </a:cubicBezTo>
                <a:cubicBezTo>
                  <a:pt x="119320" y="113028"/>
                  <a:pt x="120640" y="113028"/>
                  <a:pt x="120640" y="113028"/>
                </a:cubicBezTo>
                <a:cubicBezTo>
                  <a:pt x="121959" y="113028"/>
                  <a:pt x="121959" y="114348"/>
                  <a:pt x="120640" y="114348"/>
                </a:cubicBezTo>
                <a:cubicBezTo>
                  <a:pt x="120640" y="114348"/>
                  <a:pt x="119320" y="114348"/>
                  <a:pt x="118000" y="114348"/>
                </a:cubicBezTo>
                <a:cubicBezTo>
                  <a:pt x="118000" y="115669"/>
                  <a:pt x="118000" y="116989"/>
                  <a:pt x="118000" y="118309"/>
                </a:cubicBezTo>
                <a:cubicBezTo>
                  <a:pt x="118000" y="118309"/>
                  <a:pt x="119320" y="118309"/>
                  <a:pt x="120640" y="118309"/>
                </a:cubicBezTo>
                <a:cubicBezTo>
                  <a:pt x="120640" y="118309"/>
                  <a:pt x="120640" y="119629"/>
                  <a:pt x="120640" y="119629"/>
                </a:cubicBezTo>
                <a:cubicBezTo>
                  <a:pt x="119320" y="119629"/>
                  <a:pt x="118000" y="119629"/>
                  <a:pt x="118000" y="119629"/>
                </a:cubicBezTo>
                <a:cubicBezTo>
                  <a:pt x="116680" y="119629"/>
                  <a:pt x="116680" y="119629"/>
                  <a:pt x="116680" y="120949"/>
                </a:cubicBezTo>
                <a:cubicBezTo>
                  <a:pt x="116680" y="120949"/>
                  <a:pt x="116680" y="122270"/>
                  <a:pt x="116680" y="122270"/>
                </a:cubicBezTo>
                <a:cubicBezTo>
                  <a:pt x="118000" y="122270"/>
                  <a:pt x="118000" y="122270"/>
                  <a:pt x="119320" y="122270"/>
                </a:cubicBezTo>
                <a:cubicBezTo>
                  <a:pt x="120640" y="122270"/>
                  <a:pt x="120640" y="123590"/>
                  <a:pt x="120640" y="123590"/>
                </a:cubicBezTo>
                <a:cubicBezTo>
                  <a:pt x="119320" y="123590"/>
                  <a:pt x="118000" y="123590"/>
                  <a:pt x="116680" y="123590"/>
                </a:cubicBezTo>
                <a:cubicBezTo>
                  <a:pt x="116680" y="124910"/>
                  <a:pt x="116680" y="124910"/>
                  <a:pt x="116680" y="126230"/>
                </a:cubicBezTo>
                <a:cubicBezTo>
                  <a:pt x="116680" y="126230"/>
                  <a:pt x="116680" y="126230"/>
                  <a:pt x="119320" y="126230"/>
                </a:cubicBezTo>
                <a:cubicBezTo>
                  <a:pt x="120640" y="126230"/>
                  <a:pt x="120640" y="127550"/>
                  <a:pt x="119320" y="127550"/>
                </a:cubicBezTo>
                <a:cubicBezTo>
                  <a:pt x="119320" y="127550"/>
                  <a:pt x="119320" y="127550"/>
                  <a:pt x="116680" y="127550"/>
                </a:cubicBezTo>
                <a:cubicBezTo>
                  <a:pt x="115360" y="128871"/>
                  <a:pt x="115360" y="130191"/>
                  <a:pt x="115360" y="130191"/>
                </a:cubicBezTo>
                <a:cubicBezTo>
                  <a:pt x="115360" y="130191"/>
                  <a:pt x="115360" y="130191"/>
                  <a:pt x="119320" y="130191"/>
                </a:cubicBezTo>
                <a:cubicBezTo>
                  <a:pt x="119320" y="130191"/>
                  <a:pt x="119320" y="131511"/>
                  <a:pt x="119320" y="131511"/>
                </a:cubicBezTo>
                <a:cubicBezTo>
                  <a:pt x="119320" y="131511"/>
                  <a:pt x="119320" y="131511"/>
                  <a:pt x="115360" y="131511"/>
                </a:cubicBezTo>
                <a:cubicBezTo>
                  <a:pt x="115360" y="132831"/>
                  <a:pt x="115360" y="134152"/>
                  <a:pt x="115360" y="135472"/>
                </a:cubicBezTo>
                <a:cubicBezTo>
                  <a:pt x="115360" y="135472"/>
                  <a:pt x="115360" y="135472"/>
                  <a:pt x="118000" y="135472"/>
                </a:cubicBezTo>
                <a:cubicBezTo>
                  <a:pt x="118000" y="135472"/>
                  <a:pt x="118000" y="136792"/>
                  <a:pt x="118000" y="136792"/>
                </a:cubicBezTo>
                <a:cubicBezTo>
                  <a:pt x="118000" y="136792"/>
                  <a:pt x="118000" y="136792"/>
                  <a:pt x="115360" y="136792"/>
                </a:cubicBezTo>
                <a:cubicBezTo>
                  <a:pt x="115360" y="136792"/>
                  <a:pt x="115360" y="138112"/>
                  <a:pt x="114040" y="138112"/>
                </a:cubicBezTo>
                <a:cubicBezTo>
                  <a:pt x="115360" y="138112"/>
                  <a:pt x="116680" y="138112"/>
                  <a:pt x="116680" y="138112"/>
                </a:cubicBezTo>
                <a:cubicBezTo>
                  <a:pt x="118000" y="138112"/>
                  <a:pt x="118000" y="139432"/>
                  <a:pt x="116680" y="139432"/>
                </a:cubicBezTo>
                <a:cubicBezTo>
                  <a:pt x="116680" y="139432"/>
                  <a:pt x="115360" y="139432"/>
                  <a:pt x="114040" y="139432"/>
                </a:cubicBezTo>
                <a:cubicBezTo>
                  <a:pt x="114040" y="140753"/>
                  <a:pt x="114040" y="140753"/>
                  <a:pt x="114040" y="142073"/>
                </a:cubicBezTo>
                <a:cubicBezTo>
                  <a:pt x="115360" y="142073"/>
                  <a:pt x="115360" y="142073"/>
                  <a:pt x="116680" y="142073"/>
                </a:cubicBezTo>
                <a:cubicBezTo>
                  <a:pt x="116680" y="142073"/>
                  <a:pt x="116680" y="143393"/>
                  <a:pt x="116680" y="143393"/>
                </a:cubicBezTo>
                <a:cubicBezTo>
                  <a:pt x="115360" y="143393"/>
                  <a:pt x="115360" y="143393"/>
                  <a:pt x="114040" y="143393"/>
                </a:cubicBezTo>
                <a:cubicBezTo>
                  <a:pt x="114040" y="143393"/>
                  <a:pt x="114040" y="144713"/>
                  <a:pt x="114040" y="144713"/>
                </a:cubicBezTo>
                <a:cubicBezTo>
                  <a:pt x="114040" y="144713"/>
                  <a:pt x="114040" y="144713"/>
                  <a:pt x="116680" y="144713"/>
                </a:cubicBezTo>
                <a:cubicBezTo>
                  <a:pt x="118000" y="144713"/>
                  <a:pt x="118000" y="146034"/>
                  <a:pt x="116680" y="146034"/>
                </a:cubicBezTo>
                <a:cubicBezTo>
                  <a:pt x="116680" y="146034"/>
                  <a:pt x="116680" y="146034"/>
                  <a:pt x="114040" y="146034"/>
                </a:cubicBezTo>
                <a:cubicBezTo>
                  <a:pt x="114040" y="147354"/>
                  <a:pt x="114040" y="148674"/>
                  <a:pt x="112721" y="149994"/>
                </a:cubicBezTo>
                <a:cubicBezTo>
                  <a:pt x="114040" y="149994"/>
                  <a:pt x="115360" y="149994"/>
                  <a:pt x="115360" y="149994"/>
                </a:cubicBezTo>
                <a:cubicBezTo>
                  <a:pt x="116680" y="149994"/>
                  <a:pt x="115360" y="151314"/>
                  <a:pt x="115360" y="151314"/>
                </a:cubicBezTo>
                <a:cubicBezTo>
                  <a:pt x="114040" y="151314"/>
                  <a:pt x="114040" y="151314"/>
                  <a:pt x="112721" y="151314"/>
                </a:cubicBezTo>
                <a:cubicBezTo>
                  <a:pt x="112721" y="151314"/>
                  <a:pt x="112721" y="151314"/>
                  <a:pt x="112721" y="152635"/>
                </a:cubicBezTo>
                <a:cubicBezTo>
                  <a:pt x="112721" y="152635"/>
                  <a:pt x="112721" y="152635"/>
                  <a:pt x="116680" y="152635"/>
                </a:cubicBezTo>
                <a:cubicBezTo>
                  <a:pt x="116680" y="152635"/>
                  <a:pt x="116680" y="153955"/>
                  <a:pt x="116680" y="153955"/>
                </a:cubicBezTo>
                <a:cubicBezTo>
                  <a:pt x="116680" y="153955"/>
                  <a:pt x="116680" y="153955"/>
                  <a:pt x="112721" y="153955"/>
                </a:cubicBezTo>
                <a:cubicBezTo>
                  <a:pt x="112721" y="155275"/>
                  <a:pt x="112721" y="156595"/>
                  <a:pt x="112721" y="156595"/>
                </a:cubicBezTo>
                <a:cubicBezTo>
                  <a:pt x="114040" y="156595"/>
                  <a:pt x="114040" y="156595"/>
                  <a:pt x="115360" y="156595"/>
                </a:cubicBezTo>
                <a:cubicBezTo>
                  <a:pt x="115360" y="157916"/>
                  <a:pt x="115360" y="159236"/>
                  <a:pt x="114040" y="157916"/>
                </a:cubicBezTo>
                <a:cubicBezTo>
                  <a:pt x="114040" y="157916"/>
                  <a:pt x="112721" y="157916"/>
                  <a:pt x="112721" y="157916"/>
                </a:cubicBezTo>
                <a:cubicBezTo>
                  <a:pt x="112721" y="159236"/>
                  <a:pt x="112721" y="159236"/>
                  <a:pt x="112721" y="160556"/>
                </a:cubicBezTo>
                <a:cubicBezTo>
                  <a:pt x="112721" y="160556"/>
                  <a:pt x="114040" y="160556"/>
                  <a:pt x="115360" y="160556"/>
                </a:cubicBezTo>
                <a:cubicBezTo>
                  <a:pt x="116680" y="160556"/>
                  <a:pt x="116680" y="161876"/>
                  <a:pt x="115360" y="161876"/>
                </a:cubicBezTo>
                <a:cubicBezTo>
                  <a:pt x="114040" y="161876"/>
                  <a:pt x="112721" y="161876"/>
                  <a:pt x="112721" y="161876"/>
                </a:cubicBezTo>
                <a:cubicBezTo>
                  <a:pt x="112721" y="163196"/>
                  <a:pt x="112721" y="163196"/>
                  <a:pt x="112721" y="164517"/>
                </a:cubicBezTo>
                <a:cubicBezTo>
                  <a:pt x="112721" y="164517"/>
                  <a:pt x="114040" y="165837"/>
                  <a:pt x="114040" y="165837"/>
                </a:cubicBezTo>
                <a:cubicBezTo>
                  <a:pt x="115360" y="165837"/>
                  <a:pt x="114040" y="167157"/>
                  <a:pt x="114040" y="167157"/>
                </a:cubicBezTo>
                <a:cubicBezTo>
                  <a:pt x="112721" y="165837"/>
                  <a:pt x="112721" y="165837"/>
                  <a:pt x="112721" y="165837"/>
                </a:cubicBezTo>
                <a:cubicBezTo>
                  <a:pt x="111401" y="167157"/>
                  <a:pt x="111401" y="168477"/>
                  <a:pt x="111401" y="168477"/>
                </a:cubicBezTo>
                <a:cubicBezTo>
                  <a:pt x="111401" y="168477"/>
                  <a:pt x="111401" y="168477"/>
                  <a:pt x="114040" y="168477"/>
                </a:cubicBezTo>
                <a:cubicBezTo>
                  <a:pt x="115360" y="168477"/>
                  <a:pt x="115360" y="169798"/>
                  <a:pt x="114040" y="169798"/>
                </a:cubicBezTo>
                <a:cubicBezTo>
                  <a:pt x="114040" y="169798"/>
                  <a:pt x="114040" y="169798"/>
                  <a:pt x="111401" y="169798"/>
                </a:cubicBezTo>
                <a:cubicBezTo>
                  <a:pt x="111401" y="171118"/>
                  <a:pt x="111401" y="172438"/>
                  <a:pt x="111401" y="172438"/>
                </a:cubicBezTo>
                <a:cubicBezTo>
                  <a:pt x="112721" y="172438"/>
                  <a:pt x="114040" y="173758"/>
                  <a:pt x="114040" y="173758"/>
                </a:cubicBezTo>
                <a:cubicBezTo>
                  <a:pt x="115360" y="173758"/>
                  <a:pt x="115360" y="175078"/>
                  <a:pt x="114040" y="175078"/>
                </a:cubicBezTo>
                <a:cubicBezTo>
                  <a:pt x="114040" y="173758"/>
                  <a:pt x="112721" y="173758"/>
                  <a:pt x="111401" y="173758"/>
                </a:cubicBezTo>
                <a:cubicBezTo>
                  <a:pt x="111401" y="175078"/>
                  <a:pt x="111401" y="176399"/>
                  <a:pt x="111401" y="177719"/>
                </a:cubicBezTo>
                <a:cubicBezTo>
                  <a:pt x="112721" y="177719"/>
                  <a:pt x="114040" y="177719"/>
                  <a:pt x="115360" y="177719"/>
                </a:cubicBezTo>
                <a:cubicBezTo>
                  <a:pt x="116680" y="177719"/>
                  <a:pt x="116680" y="179039"/>
                  <a:pt x="115360" y="179039"/>
                </a:cubicBezTo>
                <a:cubicBezTo>
                  <a:pt x="114040" y="179039"/>
                  <a:pt x="112721" y="179039"/>
                  <a:pt x="111401" y="179039"/>
                </a:cubicBezTo>
                <a:cubicBezTo>
                  <a:pt x="111401" y="179039"/>
                  <a:pt x="111401" y="180359"/>
                  <a:pt x="111401" y="180359"/>
                </a:cubicBezTo>
                <a:cubicBezTo>
                  <a:pt x="112721" y="181679"/>
                  <a:pt x="114040" y="181679"/>
                  <a:pt x="115360" y="181679"/>
                </a:cubicBezTo>
                <a:cubicBezTo>
                  <a:pt x="116680" y="181679"/>
                  <a:pt x="116680" y="183000"/>
                  <a:pt x="115360" y="183000"/>
                </a:cubicBezTo>
                <a:cubicBezTo>
                  <a:pt x="114040" y="183000"/>
                  <a:pt x="112721" y="183000"/>
                  <a:pt x="111401" y="181679"/>
                </a:cubicBezTo>
                <a:cubicBezTo>
                  <a:pt x="111401" y="183000"/>
                  <a:pt x="111401" y="183000"/>
                  <a:pt x="111401" y="184320"/>
                </a:cubicBezTo>
                <a:cubicBezTo>
                  <a:pt x="111401" y="184320"/>
                  <a:pt x="111401" y="185640"/>
                  <a:pt x="111401" y="185640"/>
                </a:cubicBezTo>
                <a:cubicBezTo>
                  <a:pt x="111401" y="185640"/>
                  <a:pt x="111401" y="185640"/>
                  <a:pt x="115360" y="185640"/>
                </a:cubicBezTo>
                <a:cubicBezTo>
                  <a:pt x="115360" y="185640"/>
                  <a:pt x="115360" y="186960"/>
                  <a:pt x="115360" y="186960"/>
                </a:cubicBezTo>
                <a:cubicBezTo>
                  <a:pt x="115360" y="186960"/>
                  <a:pt x="115360" y="186960"/>
                  <a:pt x="111401" y="186960"/>
                </a:cubicBezTo>
                <a:cubicBezTo>
                  <a:pt x="111401" y="188281"/>
                  <a:pt x="111401" y="188281"/>
                  <a:pt x="111401" y="189601"/>
                </a:cubicBezTo>
                <a:cubicBezTo>
                  <a:pt x="112721" y="189601"/>
                  <a:pt x="114040" y="189601"/>
                  <a:pt x="115360" y="190921"/>
                </a:cubicBezTo>
                <a:cubicBezTo>
                  <a:pt x="115360" y="190921"/>
                  <a:pt x="115360" y="192241"/>
                  <a:pt x="115360" y="192241"/>
                </a:cubicBezTo>
                <a:cubicBezTo>
                  <a:pt x="114040" y="190921"/>
                  <a:pt x="112721" y="190921"/>
                  <a:pt x="111401" y="190921"/>
                </a:cubicBezTo>
                <a:cubicBezTo>
                  <a:pt x="111401" y="192241"/>
                  <a:pt x="111401" y="192241"/>
                  <a:pt x="111401" y="193561"/>
                </a:cubicBezTo>
                <a:cubicBezTo>
                  <a:pt x="111401" y="193561"/>
                  <a:pt x="111401" y="193561"/>
                  <a:pt x="114040" y="193561"/>
                </a:cubicBezTo>
                <a:cubicBezTo>
                  <a:pt x="115360" y="193561"/>
                  <a:pt x="115360" y="194882"/>
                  <a:pt x="114040" y="194882"/>
                </a:cubicBezTo>
                <a:cubicBezTo>
                  <a:pt x="114040" y="194882"/>
                  <a:pt x="114040" y="194882"/>
                  <a:pt x="111401" y="194882"/>
                </a:cubicBezTo>
                <a:cubicBezTo>
                  <a:pt x="111401" y="194882"/>
                  <a:pt x="111401" y="196202"/>
                  <a:pt x="111401" y="196202"/>
                </a:cubicBezTo>
                <a:cubicBezTo>
                  <a:pt x="112721" y="197522"/>
                  <a:pt x="112721" y="197522"/>
                  <a:pt x="114040" y="197522"/>
                </a:cubicBezTo>
                <a:cubicBezTo>
                  <a:pt x="114040" y="197522"/>
                  <a:pt x="114040" y="198842"/>
                  <a:pt x="112721" y="198842"/>
                </a:cubicBezTo>
                <a:cubicBezTo>
                  <a:pt x="112721" y="198842"/>
                  <a:pt x="112721" y="198842"/>
                  <a:pt x="111401" y="197522"/>
                </a:cubicBezTo>
                <a:cubicBezTo>
                  <a:pt x="111401" y="198842"/>
                  <a:pt x="111401" y="198842"/>
                  <a:pt x="111401" y="200163"/>
                </a:cubicBezTo>
                <a:cubicBezTo>
                  <a:pt x="112721" y="200163"/>
                  <a:pt x="112721" y="200163"/>
                  <a:pt x="112721" y="200163"/>
                </a:cubicBezTo>
                <a:cubicBezTo>
                  <a:pt x="114040" y="200163"/>
                  <a:pt x="114040" y="201483"/>
                  <a:pt x="112721" y="201483"/>
                </a:cubicBezTo>
                <a:cubicBezTo>
                  <a:pt x="112721" y="201483"/>
                  <a:pt x="112721" y="201483"/>
                  <a:pt x="111401" y="201483"/>
                </a:cubicBezTo>
                <a:cubicBezTo>
                  <a:pt x="111401" y="201483"/>
                  <a:pt x="111401" y="201483"/>
                  <a:pt x="111401" y="202803"/>
                </a:cubicBezTo>
                <a:cubicBezTo>
                  <a:pt x="111401" y="202803"/>
                  <a:pt x="111401" y="202803"/>
                  <a:pt x="114040" y="202803"/>
                </a:cubicBezTo>
                <a:cubicBezTo>
                  <a:pt x="115360" y="202803"/>
                  <a:pt x="115360" y="204123"/>
                  <a:pt x="114040" y="204123"/>
                </a:cubicBezTo>
                <a:cubicBezTo>
                  <a:pt x="114040" y="204123"/>
                  <a:pt x="114040" y="204123"/>
                  <a:pt x="111401" y="204123"/>
                </a:cubicBezTo>
                <a:cubicBezTo>
                  <a:pt x="111401" y="204123"/>
                  <a:pt x="111401" y="205443"/>
                  <a:pt x="111401" y="206764"/>
                </a:cubicBezTo>
                <a:cubicBezTo>
                  <a:pt x="111401" y="208084"/>
                  <a:pt x="111401" y="209404"/>
                  <a:pt x="111401" y="210724"/>
                </a:cubicBezTo>
                <a:cubicBezTo>
                  <a:pt x="112721" y="210724"/>
                  <a:pt x="112721" y="210724"/>
                  <a:pt x="114040" y="210724"/>
                </a:cubicBezTo>
                <a:cubicBezTo>
                  <a:pt x="114040" y="210724"/>
                  <a:pt x="114040" y="212045"/>
                  <a:pt x="112721" y="212045"/>
                </a:cubicBezTo>
                <a:cubicBezTo>
                  <a:pt x="112721" y="212045"/>
                  <a:pt x="111401" y="212045"/>
                  <a:pt x="111401" y="212045"/>
                </a:cubicBezTo>
                <a:cubicBezTo>
                  <a:pt x="111401" y="212045"/>
                  <a:pt x="111401" y="213365"/>
                  <a:pt x="111401" y="214685"/>
                </a:cubicBezTo>
                <a:cubicBezTo>
                  <a:pt x="111401" y="214685"/>
                  <a:pt x="111401" y="214685"/>
                  <a:pt x="112721" y="214685"/>
                </a:cubicBezTo>
                <a:cubicBezTo>
                  <a:pt x="114040" y="214685"/>
                  <a:pt x="114040" y="216005"/>
                  <a:pt x="112721" y="216005"/>
                </a:cubicBezTo>
                <a:cubicBezTo>
                  <a:pt x="112721" y="216005"/>
                  <a:pt x="112721" y="216005"/>
                  <a:pt x="111401" y="216005"/>
                </a:cubicBezTo>
                <a:cubicBezTo>
                  <a:pt x="111401" y="216005"/>
                  <a:pt x="111401" y="217326"/>
                  <a:pt x="111401" y="217326"/>
                </a:cubicBezTo>
                <a:cubicBezTo>
                  <a:pt x="112721" y="218646"/>
                  <a:pt x="112721" y="218646"/>
                  <a:pt x="114040" y="218646"/>
                </a:cubicBezTo>
                <a:cubicBezTo>
                  <a:pt x="115360" y="218646"/>
                  <a:pt x="114040" y="219966"/>
                  <a:pt x="114040" y="219966"/>
                </a:cubicBezTo>
                <a:cubicBezTo>
                  <a:pt x="112721" y="219966"/>
                  <a:pt x="112721" y="219966"/>
                  <a:pt x="111401" y="218646"/>
                </a:cubicBezTo>
                <a:cubicBezTo>
                  <a:pt x="111401" y="219966"/>
                  <a:pt x="111401" y="221286"/>
                  <a:pt x="111401" y="222607"/>
                </a:cubicBezTo>
                <a:cubicBezTo>
                  <a:pt x="111401" y="222607"/>
                  <a:pt x="111401" y="222607"/>
                  <a:pt x="112721" y="222607"/>
                </a:cubicBezTo>
                <a:cubicBezTo>
                  <a:pt x="112721" y="223927"/>
                  <a:pt x="112721" y="223927"/>
                  <a:pt x="111401" y="223927"/>
                </a:cubicBezTo>
                <a:cubicBezTo>
                  <a:pt x="111401" y="223927"/>
                  <a:pt x="111401" y="225247"/>
                  <a:pt x="111401" y="225247"/>
                </a:cubicBezTo>
                <a:cubicBezTo>
                  <a:pt x="111401" y="225247"/>
                  <a:pt x="112721" y="225247"/>
                  <a:pt x="112721" y="226567"/>
                </a:cubicBezTo>
                <a:cubicBezTo>
                  <a:pt x="112721" y="226567"/>
                  <a:pt x="112721" y="227887"/>
                  <a:pt x="111401" y="226567"/>
                </a:cubicBezTo>
                <a:cubicBezTo>
                  <a:pt x="111401" y="227887"/>
                  <a:pt x="111401" y="227887"/>
                  <a:pt x="111401" y="229208"/>
                </a:cubicBezTo>
                <a:cubicBezTo>
                  <a:pt x="111401" y="229208"/>
                  <a:pt x="112721" y="229208"/>
                  <a:pt x="114040" y="229208"/>
                </a:cubicBezTo>
                <a:cubicBezTo>
                  <a:pt x="114040" y="229208"/>
                  <a:pt x="114040" y="230528"/>
                  <a:pt x="114040" y="230528"/>
                </a:cubicBezTo>
                <a:cubicBezTo>
                  <a:pt x="112721" y="230528"/>
                  <a:pt x="111401" y="230528"/>
                  <a:pt x="111401" y="230528"/>
                </a:cubicBezTo>
                <a:cubicBezTo>
                  <a:pt x="111401" y="230528"/>
                  <a:pt x="111401" y="231848"/>
                  <a:pt x="111401" y="231848"/>
                </a:cubicBezTo>
                <a:cubicBezTo>
                  <a:pt x="111401" y="231848"/>
                  <a:pt x="112721" y="233168"/>
                  <a:pt x="112721" y="233168"/>
                </a:cubicBezTo>
                <a:cubicBezTo>
                  <a:pt x="114040" y="233168"/>
                  <a:pt x="114040" y="234489"/>
                  <a:pt x="112721" y="234489"/>
                </a:cubicBezTo>
                <a:cubicBezTo>
                  <a:pt x="112721" y="234489"/>
                  <a:pt x="111401" y="233168"/>
                  <a:pt x="111401" y="233168"/>
                </a:cubicBezTo>
                <a:cubicBezTo>
                  <a:pt x="111401" y="234489"/>
                  <a:pt x="111401" y="234489"/>
                  <a:pt x="111401" y="235809"/>
                </a:cubicBezTo>
                <a:cubicBezTo>
                  <a:pt x="111401" y="235809"/>
                  <a:pt x="112721" y="235809"/>
                  <a:pt x="112721" y="235809"/>
                </a:cubicBezTo>
                <a:cubicBezTo>
                  <a:pt x="114040" y="235809"/>
                  <a:pt x="114040" y="237129"/>
                  <a:pt x="112721" y="237129"/>
                </a:cubicBezTo>
                <a:cubicBezTo>
                  <a:pt x="112721" y="237129"/>
                  <a:pt x="111401" y="237129"/>
                  <a:pt x="111401" y="237129"/>
                </a:cubicBezTo>
                <a:cubicBezTo>
                  <a:pt x="111401" y="238449"/>
                  <a:pt x="111401" y="238449"/>
                  <a:pt x="110081" y="239769"/>
                </a:cubicBezTo>
                <a:cubicBezTo>
                  <a:pt x="111401" y="239769"/>
                  <a:pt x="112721" y="239769"/>
                  <a:pt x="112721" y="239769"/>
                </a:cubicBezTo>
                <a:cubicBezTo>
                  <a:pt x="114040" y="239769"/>
                  <a:pt x="112721" y="241090"/>
                  <a:pt x="112721" y="241090"/>
                </a:cubicBezTo>
                <a:cubicBezTo>
                  <a:pt x="111401" y="241090"/>
                  <a:pt x="111401" y="241090"/>
                  <a:pt x="110081" y="241090"/>
                </a:cubicBezTo>
                <a:cubicBezTo>
                  <a:pt x="110081" y="241090"/>
                  <a:pt x="110081" y="241090"/>
                  <a:pt x="110081" y="242410"/>
                </a:cubicBezTo>
                <a:cubicBezTo>
                  <a:pt x="111401" y="242410"/>
                  <a:pt x="111401" y="242410"/>
                  <a:pt x="112721" y="242410"/>
                </a:cubicBezTo>
                <a:cubicBezTo>
                  <a:pt x="112721" y="242410"/>
                  <a:pt x="112721" y="243730"/>
                  <a:pt x="112721" y="243730"/>
                </a:cubicBezTo>
                <a:cubicBezTo>
                  <a:pt x="111401" y="243730"/>
                  <a:pt x="111401" y="243730"/>
                  <a:pt x="110081" y="243730"/>
                </a:cubicBezTo>
                <a:cubicBezTo>
                  <a:pt x="110081" y="243730"/>
                  <a:pt x="110081" y="243730"/>
                  <a:pt x="110081" y="245050"/>
                </a:cubicBezTo>
                <a:cubicBezTo>
                  <a:pt x="111401" y="245050"/>
                  <a:pt x="111401" y="245050"/>
                  <a:pt x="111401" y="245050"/>
                </a:cubicBezTo>
                <a:cubicBezTo>
                  <a:pt x="112721" y="245050"/>
                  <a:pt x="112721" y="246371"/>
                  <a:pt x="111401" y="246371"/>
                </a:cubicBezTo>
                <a:cubicBezTo>
                  <a:pt x="111401" y="246371"/>
                  <a:pt x="111401" y="246371"/>
                  <a:pt x="110081" y="246371"/>
                </a:cubicBezTo>
                <a:cubicBezTo>
                  <a:pt x="110081" y="246371"/>
                  <a:pt x="110081" y="246371"/>
                  <a:pt x="111401" y="247691"/>
                </a:cubicBezTo>
                <a:cubicBezTo>
                  <a:pt x="112721" y="249011"/>
                  <a:pt x="111401" y="249011"/>
                  <a:pt x="111401" y="249011"/>
                </a:cubicBezTo>
                <a:cubicBezTo>
                  <a:pt x="111401" y="249011"/>
                  <a:pt x="111401" y="249011"/>
                  <a:pt x="110081" y="249011"/>
                </a:cubicBezTo>
                <a:cubicBezTo>
                  <a:pt x="110081" y="251651"/>
                  <a:pt x="104802" y="251651"/>
                  <a:pt x="104802" y="249011"/>
                </a:cubicBezTo>
                <a:cubicBezTo>
                  <a:pt x="106121" y="233168"/>
                  <a:pt x="106121" y="218646"/>
                  <a:pt x="106121" y="202803"/>
                </a:cubicBezTo>
                <a:cubicBezTo>
                  <a:pt x="106121" y="189601"/>
                  <a:pt x="106121" y="175078"/>
                  <a:pt x="107441" y="160556"/>
                </a:cubicBezTo>
                <a:cubicBezTo>
                  <a:pt x="108761" y="139432"/>
                  <a:pt x="112721" y="118309"/>
                  <a:pt x="114040" y="97185"/>
                </a:cubicBezTo>
                <a:cubicBezTo>
                  <a:pt x="115360" y="86624"/>
                  <a:pt x="114040" y="77382"/>
                  <a:pt x="114040" y="66820"/>
                </a:cubicBezTo>
                <a:cubicBezTo>
                  <a:pt x="112721" y="57579"/>
                  <a:pt x="112721" y="48337"/>
                  <a:pt x="112721" y="39096"/>
                </a:cubicBezTo>
                <a:cubicBezTo>
                  <a:pt x="112721" y="27214"/>
                  <a:pt x="112721" y="3450"/>
                  <a:pt x="94243" y="3450"/>
                </a:cubicBezTo>
                <a:close/>
                <a:moveTo>
                  <a:pt x="97303" y="49"/>
                </a:moveTo>
                <a:cubicBezTo>
                  <a:pt x="102594" y="376"/>
                  <a:pt x="107555" y="2342"/>
                  <a:pt x="110863" y="6274"/>
                </a:cubicBezTo>
                <a:cubicBezTo>
                  <a:pt x="117477" y="-2900"/>
                  <a:pt x="134675" y="1032"/>
                  <a:pt x="142613" y="7585"/>
                </a:cubicBezTo>
                <a:cubicBezTo>
                  <a:pt x="145258" y="8895"/>
                  <a:pt x="146581" y="10206"/>
                  <a:pt x="147904" y="12827"/>
                </a:cubicBezTo>
                <a:cubicBezTo>
                  <a:pt x="167748" y="10206"/>
                  <a:pt x="184946" y="23312"/>
                  <a:pt x="195530" y="39039"/>
                </a:cubicBezTo>
                <a:cubicBezTo>
                  <a:pt x="196853" y="37729"/>
                  <a:pt x="198176" y="37729"/>
                  <a:pt x="200821" y="39039"/>
                </a:cubicBezTo>
                <a:cubicBezTo>
                  <a:pt x="202144" y="40350"/>
                  <a:pt x="204790" y="41661"/>
                  <a:pt x="206113" y="42971"/>
                </a:cubicBezTo>
                <a:cubicBezTo>
                  <a:pt x="210082" y="44282"/>
                  <a:pt x="212728" y="46903"/>
                  <a:pt x="215373" y="50835"/>
                </a:cubicBezTo>
                <a:cubicBezTo>
                  <a:pt x="221988" y="56077"/>
                  <a:pt x="225957" y="62630"/>
                  <a:pt x="228603" y="70494"/>
                </a:cubicBezTo>
                <a:cubicBezTo>
                  <a:pt x="235217" y="84911"/>
                  <a:pt x="235217" y="103259"/>
                  <a:pt x="231248" y="118987"/>
                </a:cubicBezTo>
                <a:cubicBezTo>
                  <a:pt x="227280" y="136025"/>
                  <a:pt x="218019" y="153063"/>
                  <a:pt x="210082" y="168790"/>
                </a:cubicBezTo>
                <a:cubicBezTo>
                  <a:pt x="199498" y="187139"/>
                  <a:pt x="188915" y="204177"/>
                  <a:pt x="177009" y="219904"/>
                </a:cubicBezTo>
                <a:cubicBezTo>
                  <a:pt x="155842" y="247427"/>
                  <a:pt x="129383" y="274950"/>
                  <a:pt x="124092" y="309026"/>
                </a:cubicBezTo>
                <a:cubicBezTo>
                  <a:pt x="124092" y="310337"/>
                  <a:pt x="125415" y="310337"/>
                  <a:pt x="125415" y="311647"/>
                </a:cubicBezTo>
                <a:cubicBezTo>
                  <a:pt x="125415" y="314268"/>
                  <a:pt x="125415" y="318200"/>
                  <a:pt x="124092" y="320821"/>
                </a:cubicBezTo>
                <a:cubicBezTo>
                  <a:pt x="124092" y="320821"/>
                  <a:pt x="124092" y="320821"/>
                  <a:pt x="124092" y="322132"/>
                </a:cubicBezTo>
                <a:cubicBezTo>
                  <a:pt x="122769" y="328685"/>
                  <a:pt x="120123" y="335238"/>
                  <a:pt x="112186" y="335238"/>
                </a:cubicBezTo>
                <a:cubicBezTo>
                  <a:pt x="105571" y="335238"/>
                  <a:pt x="100279" y="332617"/>
                  <a:pt x="97633" y="327374"/>
                </a:cubicBezTo>
                <a:cubicBezTo>
                  <a:pt x="96311" y="322132"/>
                  <a:pt x="97633" y="315579"/>
                  <a:pt x="98956" y="311647"/>
                </a:cubicBezTo>
                <a:cubicBezTo>
                  <a:pt x="98956" y="310337"/>
                  <a:pt x="98956" y="310337"/>
                  <a:pt x="98956" y="310337"/>
                </a:cubicBezTo>
                <a:cubicBezTo>
                  <a:pt x="91019" y="271018"/>
                  <a:pt x="67206" y="236942"/>
                  <a:pt x="46040" y="202866"/>
                </a:cubicBezTo>
                <a:cubicBezTo>
                  <a:pt x="38102" y="187139"/>
                  <a:pt x="27519" y="174033"/>
                  <a:pt x="18258" y="159616"/>
                </a:cubicBezTo>
                <a:cubicBezTo>
                  <a:pt x="10321" y="145199"/>
                  <a:pt x="3706" y="129472"/>
                  <a:pt x="1061" y="112434"/>
                </a:cubicBezTo>
                <a:cubicBezTo>
                  <a:pt x="-2908" y="82290"/>
                  <a:pt x="3706" y="49524"/>
                  <a:pt x="30165" y="31176"/>
                </a:cubicBezTo>
                <a:cubicBezTo>
                  <a:pt x="32811" y="24623"/>
                  <a:pt x="38102" y="18070"/>
                  <a:pt x="44717" y="14138"/>
                </a:cubicBezTo>
                <a:cubicBezTo>
                  <a:pt x="52654" y="7585"/>
                  <a:pt x="67206" y="-279"/>
                  <a:pt x="76467" y="6274"/>
                </a:cubicBezTo>
                <a:cubicBezTo>
                  <a:pt x="77790" y="4964"/>
                  <a:pt x="80436" y="3653"/>
                  <a:pt x="81758" y="3653"/>
                </a:cubicBezTo>
                <a:cubicBezTo>
                  <a:pt x="86389" y="1032"/>
                  <a:pt x="92011" y="-279"/>
                  <a:pt x="97303" y="49"/>
                </a:cubicBezTo>
                <a:close/>
              </a:path>
            </a:pathLst>
          </a:custGeom>
          <a:solidFill>
            <a:schemeClr val="accent6"/>
          </a:solidFill>
          <a:ln>
            <a:noFill/>
          </a:ln>
        </p:spPr>
      </p:sp>
      <p:pic>
        <p:nvPicPr>
          <p:cNvPr id="6" name="图片 5"/>
          <p:cNvPicPr>
            <a:picLocks noChangeAspect="1"/>
          </p:cNvPicPr>
          <p:nvPr/>
        </p:nvPicPr>
        <p:blipFill>
          <a:blip r:embed="rId15"/>
          <a:stretch>
            <a:fillRect/>
          </a:stretch>
        </p:blipFill>
        <p:spPr>
          <a:xfrm>
            <a:off x="1310526" y="1445720"/>
            <a:ext cx="3029975" cy="1176630"/>
          </a:xfrm>
          <a:prstGeom prst="rect">
            <a:avLst/>
          </a:prstGeom>
        </p:spPr>
      </p:pic>
      <p:sp>
        <p:nvSpPr>
          <p:cNvPr id="8" name="MH_Other_1"/>
          <p:cNvSpPr txBox="1">
            <a:spLocks noChangeArrowheads="1"/>
          </p:cNvSpPr>
          <p:nvPr>
            <p:custDataLst>
              <p:tags r:id="rId3"/>
            </p:custDataLst>
          </p:nvPr>
        </p:nvSpPr>
        <p:spPr bwMode="auto">
          <a:xfrm rot="180000">
            <a:off x="4718685" y="5116195"/>
            <a:ext cx="115760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800" b="1" dirty="0">
                <a:solidFill>
                  <a:srgbClr val="00B050"/>
                </a:solidFill>
                <a:latin typeface="微软雅黑" panose="020B0503020204020204" charset="-122"/>
                <a:ea typeface="微软雅黑" panose="020B0503020204020204" charset="-122"/>
              </a:rPr>
              <a:t>5</a:t>
            </a:r>
          </a:p>
        </p:txBody>
      </p:sp>
      <p:sp>
        <p:nvSpPr>
          <p:cNvPr id="10" name="MH_SubTitle_1"/>
          <p:cNvSpPr/>
          <p:nvPr>
            <p:custDataLst>
              <p:tags r:id="rId4"/>
            </p:custDataLst>
          </p:nvPr>
        </p:nvSpPr>
        <p:spPr>
          <a:xfrm>
            <a:off x="5036820" y="4956810"/>
            <a:ext cx="4383405" cy="711200"/>
          </a:xfrm>
          <a:custGeom>
            <a:avLst/>
            <a:gdLst>
              <a:gd name="connsiteX0" fmla="*/ 0 w 2969523"/>
              <a:gd name="connsiteY0" fmla="*/ 743759 h 800909"/>
              <a:gd name="connsiteX1" fmla="*/ 704850 w 2969523"/>
              <a:gd name="connsiteY1" fmla="*/ 800909 h 800909"/>
              <a:gd name="connsiteX2" fmla="*/ 2228850 w 2969523"/>
              <a:gd name="connsiteY2" fmla="*/ 743759 h 800909"/>
              <a:gd name="connsiteX3" fmla="*/ 2876550 w 2969523"/>
              <a:gd name="connsiteY3" fmla="*/ 515159 h 800909"/>
              <a:gd name="connsiteX4" fmla="*/ 2933700 w 2969523"/>
              <a:gd name="connsiteY4" fmla="*/ 286559 h 800909"/>
              <a:gd name="connsiteX5" fmla="*/ 2571750 w 2969523"/>
              <a:gd name="connsiteY5" fmla="*/ 809 h 800909"/>
              <a:gd name="connsiteX6" fmla="*/ 590550 w 2969523"/>
              <a:gd name="connsiteY6" fmla="*/ 210359 h 800909"/>
              <a:gd name="connsiteX7" fmla="*/ 38100 w 2969523"/>
              <a:gd name="connsiteY7" fmla="*/ 496109 h 800909"/>
              <a:gd name="connsiteX8" fmla="*/ 114300 w 2969523"/>
              <a:gd name="connsiteY8" fmla="*/ 781859 h 800909"/>
              <a:gd name="connsiteX0-1" fmla="*/ 0 w 3033023"/>
              <a:gd name="connsiteY0-2" fmla="*/ 743759 h 800909"/>
              <a:gd name="connsiteX1-3" fmla="*/ 768350 w 3033023"/>
              <a:gd name="connsiteY1-4" fmla="*/ 800909 h 800909"/>
              <a:gd name="connsiteX2-5" fmla="*/ 2292350 w 3033023"/>
              <a:gd name="connsiteY2-6" fmla="*/ 743759 h 800909"/>
              <a:gd name="connsiteX3-7" fmla="*/ 2940050 w 3033023"/>
              <a:gd name="connsiteY3-8" fmla="*/ 515159 h 800909"/>
              <a:gd name="connsiteX4-9" fmla="*/ 2997200 w 3033023"/>
              <a:gd name="connsiteY4-10" fmla="*/ 286559 h 800909"/>
              <a:gd name="connsiteX5-11" fmla="*/ 2635250 w 3033023"/>
              <a:gd name="connsiteY5-12" fmla="*/ 809 h 800909"/>
              <a:gd name="connsiteX6-13" fmla="*/ 654050 w 3033023"/>
              <a:gd name="connsiteY6-14" fmla="*/ 210359 h 800909"/>
              <a:gd name="connsiteX7-15" fmla="*/ 101600 w 3033023"/>
              <a:gd name="connsiteY7-16" fmla="*/ 496109 h 800909"/>
              <a:gd name="connsiteX8-17" fmla="*/ 177800 w 3033023"/>
              <a:gd name="connsiteY8-18" fmla="*/ 781859 h 800909"/>
              <a:gd name="connsiteX0-19" fmla="*/ 0 w 3033023"/>
              <a:gd name="connsiteY0-20" fmla="*/ 743759 h 800909"/>
              <a:gd name="connsiteX1-21" fmla="*/ 768350 w 3033023"/>
              <a:gd name="connsiteY1-22" fmla="*/ 800909 h 800909"/>
              <a:gd name="connsiteX2-23" fmla="*/ 2292350 w 3033023"/>
              <a:gd name="connsiteY2-24" fmla="*/ 743759 h 800909"/>
              <a:gd name="connsiteX3-25" fmla="*/ 2940050 w 3033023"/>
              <a:gd name="connsiteY3-26" fmla="*/ 515159 h 800909"/>
              <a:gd name="connsiteX4-27" fmla="*/ 2997200 w 3033023"/>
              <a:gd name="connsiteY4-28" fmla="*/ 286559 h 800909"/>
              <a:gd name="connsiteX5-29" fmla="*/ 2635250 w 3033023"/>
              <a:gd name="connsiteY5-30" fmla="*/ 809 h 800909"/>
              <a:gd name="connsiteX6-31" fmla="*/ 654050 w 3033023"/>
              <a:gd name="connsiteY6-32" fmla="*/ 210359 h 800909"/>
              <a:gd name="connsiteX7-33" fmla="*/ 101600 w 3033023"/>
              <a:gd name="connsiteY7-34" fmla="*/ 496109 h 800909"/>
              <a:gd name="connsiteX8-35" fmla="*/ 254000 w 3033023"/>
              <a:gd name="connsiteY8-36" fmla="*/ 704777 h 800909"/>
              <a:gd name="connsiteX0-37" fmla="*/ 0 w 3033023"/>
              <a:gd name="connsiteY0-38" fmla="*/ 743759 h 800909"/>
              <a:gd name="connsiteX1-39" fmla="*/ 768350 w 3033023"/>
              <a:gd name="connsiteY1-40" fmla="*/ 800909 h 800909"/>
              <a:gd name="connsiteX2-41" fmla="*/ 2292350 w 3033023"/>
              <a:gd name="connsiteY2-42" fmla="*/ 743759 h 800909"/>
              <a:gd name="connsiteX3-43" fmla="*/ 2940050 w 3033023"/>
              <a:gd name="connsiteY3-44" fmla="*/ 515159 h 800909"/>
              <a:gd name="connsiteX4-45" fmla="*/ 2997200 w 3033023"/>
              <a:gd name="connsiteY4-46" fmla="*/ 286559 h 800909"/>
              <a:gd name="connsiteX5-47" fmla="*/ 2635250 w 3033023"/>
              <a:gd name="connsiteY5-48" fmla="*/ 809 h 800909"/>
              <a:gd name="connsiteX6-49" fmla="*/ 654050 w 3033023"/>
              <a:gd name="connsiteY6-50" fmla="*/ 210359 h 800909"/>
              <a:gd name="connsiteX7-51" fmla="*/ 101600 w 3033023"/>
              <a:gd name="connsiteY7-52" fmla="*/ 496109 h 800909"/>
              <a:gd name="connsiteX8-53" fmla="*/ 349250 w 3033023"/>
              <a:gd name="connsiteY8-54" fmla="*/ 751026 h 800909"/>
              <a:gd name="connsiteX0-55" fmla="*/ 0 w 3033023"/>
              <a:gd name="connsiteY0-56" fmla="*/ 743759 h 800909"/>
              <a:gd name="connsiteX1-57" fmla="*/ 768350 w 3033023"/>
              <a:gd name="connsiteY1-58" fmla="*/ 800909 h 800909"/>
              <a:gd name="connsiteX2-59" fmla="*/ 2292350 w 3033023"/>
              <a:gd name="connsiteY2-60" fmla="*/ 743759 h 800909"/>
              <a:gd name="connsiteX3-61" fmla="*/ 2940050 w 3033023"/>
              <a:gd name="connsiteY3-62" fmla="*/ 515159 h 800909"/>
              <a:gd name="connsiteX4-63" fmla="*/ 2997200 w 3033023"/>
              <a:gd name="connsiteY4-64" fmla="*/ 286559 h 800909"/>
              <a:gd name="connsiteX5-65" fmla="*/ 2635250 w 3033023"/>
              <a:gd name="connsiteY5-66" fmla="*/ 809 h 800909"/>
              <a:gd name="connsiteX6-67" fmla="*/ 654050 w 3033023"/>
              <a:gd name="connsiteY6-68" fmla="*/ 210359 h 800909"/>
              <a:gd name="connsiteX7-69" fmla="*/ 101600 w 3033023"/>
              <a:gd name="connsiteY7-70" fmla="*/ 496109 h 800909"/>
              <a:gd name="connsiteX8-71" fmla="*/ 349250 w 3033023"/>
              <a:gd name="connsiteY8-72" fmla="*/ 751026 h 800909"/>
              <a:gd name="connsiteX0-73" fmla="*/ 0 w 3033023"/>
              <a:gd name="connsiteY0-74" fmla="*/ 743759 h 800909"/>
              <a:gd name="connsiteX1-75" fmla="*/ 768350 w 3033023"/>
              <a:gd name="connsiteY1-76" fmla="*/ 800909 h 800909"/>
              <a:gd name="connsiteX2-77" fmla="*/ 2292350 w 3033023"/>
              <a:gd name="connsiteY2-78" fmla="*/ 743759 h 800909"/>
              <a:gd name="connsiteX3-79" fmla="*/ 2940050 w 3033023"/>
              <a:gd name="connsiteY3-80" fmla="*/ 515159 h 800909"/>
              <a:gd name="connsiteX4-81" fmla="*/ 2997200 w 3033023"/>
              <a:gd name="connsiteY4-82" fmla="*/ 286559 h 800909"/>
              <a:gd name="connsiteX5-83" fmla="*/ 2635250 w 3033023"/>
              <a:gd name="connsiteY5-84" fmla="*/ 809 h 800909"/>
              <a:gd name="connsiteX6-85" fmla="*/ 654050 w 3033023"/>
              <a:gd name="connsiteY6-86" fmla="*/ 210359 h 800909"/>
              <a:gd name="connsiteX7-87" fmla="*/ 101600 w 3033023"/>
              <a:gd name="connsiteY7-88" fmla="*/ 496109 h 800909"/>
              <a:gd name="connsiteX8-89" fmla="*/ 349250 w 3033023"/>
              <a:gd name="connsiteY8-90" fmla="*/ 751026 h 800909"/>
              <a:gd name="connsiteX0-91" fmla="*/ 0 w 3247335"/>
              <a:gd name="connsiteY0-92" fmla="*/ 736529 h 800997"/>
              <a:gd name="connsiteX1-93" fmla="*/ 982662 w 3247335"/>
              <a:gd name="connsiteY1-94" fmla="*/ 800909 h 800997"/>
              <a:gd name="connsiteX2-95" fmla="*/ 2506662 w 3247335"/>
              <a:gd name="connsiteY2-96" fmla="*/ 743759 h 800997"/>
              <a:gd name="connsiteX3-97" fmla="*/ 3154362 w 3247335"/>
              <a:gd name="connsiteY3-98" fmla="*/ 515159 h 800997"/>
              <a:gd name="connsiteX4-99" fmla="*/ 3211512 w 3247335"/>
              <a:gd name="connsiteY4-100" fmla="*/ 286559 h 800997"/>
              <a:gd name="connsiteX5-101" fmla="*/ 2849562 w 3247335"/>
              <a:gd name="connsiteY5-102" fmla="*/ 809 h 800997"/>
              <a:gd name="connsiteX6-103" fmla="*/ 868362 w 3247335"/>
              <a:gd name="connsiteY6-104" fmla="*/ 210359 h 800997"/>
              <a:gd name="connsiteX7-105" fmla="*/ 315912 w 3247335"/>
              <a:gd name="connsiteY7-106" fmla="*/ 496109 h 800997"/>
              <a:gd name="connsiteX8-107" fmla="*/ 563562 w 3247335"/>
              <a:gd name="connsiteY8-108" fmla="*/ 751026 h 800997"/>
              <a:gd name="connsiteX0-109" fmla="*/ 0 w 3247335"/>
              <a:gd name="connsiteY0-110" fmla="*/ 736529 h 815129"/>
              <a:gd name="connsiteX1-111" fmla="*/ 982662 w 3247335"/>
              <a:gd name="connsiteY1-112" fmla="*/ 800909 h 815129"/>
              <a:gd name="connsiteX2-113" fmla="*/ 2506662 w 3247335"/>
              <a:gd name="connsiteY2-114" fmla="*/ 743759 h 815129"/>
              <a:gd name="connsiteX3-115" fmla="*/ 3154362 w 3247335"/>
              <a:gd name="connsiteY3-116" fmla="*/ 515159 h 815129"/>
              <a:gd name="connsiteX4-117" fmla="*/ 3211512 w 3247335"/>
              <a:gd name="connsiteY4-118" fmla="*/ 286559 h 815129"/>
              <a:gd name="connsiteX5-119" fmla="*/ 2849562 w 3247335"/>
              <a:gd name="connsiteY5-120" fmla="*/ 809 h 815129"/>
              <a:gd name="connsiteX6-121" fmla="*/ 868362 w 3247335"/>
              <a:gd name="connsiteY6-122" fmla="*/ 210359 h 815129"/>
              <a:gd name="connsiteX7-123" fmla="*/ 315912 w 3247335"/>
              <a:gd name="connsiteY7-124" fmla="*/ 496109 h 815129"/>
              <a:gd name="connsiteX8-125" fmla="*/ 563562 w 3247335"/>
              <a:gd name="connsiteY8-126" fmla="*/ 751026 h 815129"/>
              <a:gd name="connsiteX0-127" fmla="*/ 0 w 3260035"/>
              <a:gd name="connsiteY0-128" fmla="*/ 688338 h 803190"/>
              <a:gd name="connsiteX1-129" fmla="*/ 995362 w 3260035"/>
              <a:gd name="connsiteY1-130" fmla="*/ 800909 h 803190"/>
              <a:gd name="connsiteX2-131" fmla="*/ 2519362 w 3260035"/>
              <a:gd name="connsiteY2-132" fmla="*/ 743759 h 803190"/>
              <a:gd name="connsiteX3-133" fmla="*/ 3167062 w 3260035"/>
              <a:gd name="connsiteY3-134" fmla="*/ 515159 h 803190"/>
              <a:gd name="connsiteX4-135" fmla="*/ 3224212 w 3260035"/>
              <a:gd name="connsiteY4-136" fmla="*/ 286559 h 803190"/>
              <a:gd name="connsiteX5-137" fmla="*/ 2862262 w 3260035"/>
              <a:gd name="connsiteY5-138" fmla="*/ 809 h 803190"/>
              <a:gd name="connsiteX6-139" fmla="*/ 881062 w 3260035"/>
              <a:gd name="connsiteY6-140" fmla="*/ 210359 h 803190"/>
              <a:gd name="connsiteX7-141" fmla="*/ 328612 w 3260035"/>
              <a:gd name="connsiteY7-142" fmla="*/ 496109 h 803190"/>
              <a:gd name="connsiteX8-143" fmla="*/ 576262 w 3260035"/>
              <a:gd name="connsiteY8-144" fmla="*/ 751026 h 80319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260035" h="803190">
                <a:moveTo>
                  <a:pt x="0" y="688338"/>
                </a:moveTo>
                <a:cubicBezTo>
                  <a:pt x="179387" y="813294"/>
                  <a:pt x="575468" y="791672"/>
                  <a:pt x="995362" y="800909"/>
                </a:cubicBezTo>
                <a:cubicBezTo>
                  <a:pt x="1415256" y="810146"/>
                  <a:pt x="2157412" y="791384"/>
                  <a:pt x="2519362" y="743759"/>
                </a:cubicBezTo>
                <a:cubicBezTo>
                  <a:pt x="2881312" y="696134"/>
                  <a:pt x="3049587" y="591359"/>
                  <a:pt x="3167062" y="515159"/>
                </a:cubicBezTo>
                <a:cubicBezTo>
                  <a:pt x="3284537" y="438959"/>
                  <a:pt x="3275012" y="372284"/>
                  <a:pt x="3224212" y="286559"/>
                </a:cubicBezTo>
                <a:cubicBezTo>
                  <a:pt x="3173412" y="200834"/>
                  <a:pt x="3252787" y="13509"/>
                  <a:pt x="2862262" y="809"/>
                </a:cubicBezTo>
                <a:cubicBezTo>
                  <a:pt x="2471737" y="-11891"/>
                  <a:pt x="1303337" y="127809"/>
                  <a:pt x="881062" y="210359"/>
                </a:cubicBezTo>
                <a:cubicBezTo>
                  <a:pt x="458787" y="292909"/>
                  <a:pt x="398462" y="321207"/>
                  <a:pt x="328612" y="496109"/>
                </a:cubicBezTo>
                <a:cubicBezTo>
                  <a:pt x="258762" y="671011"/>
                  <a:pt x="528637" y="703401"/>
                  <a:pt x="576262" y="751026"/>
                </a:cubicBezTo>
              </a:path>
            </a:pathLst>
          </a:custGeom>
          <a:noFill/>
          <a:ln w="28575" cap="flat" cmpd="sng" algn="ctr">
            <a:solidFill>
              <a:srgbClr val="00B050"/>
            </a:solidFill>
            <a:prstDash val="solid"/>
            <a:miter lim="800000"/>
          </a:ln>
          <a:effectLst/>
        </p:spPr>
        <p:txBody>
          <a:bodyPr wrap="square" anchor="ctr">
            <a:normAutofit/>
            <a:scene3d>
              <a:camera prst="orthographicFront">
                <a:rot lat="0" lon="0" rev="180000"/>
              </a:camera>
              <a:lightRig rig="threePt" dir="t"/>
            </a:scene3d>
          </a:bodyPr>
          <a:lstStyle/>
          <a:p>
            <a:pPr algn="ctr">
              <a:defRPr/>
            </a:pPr>
            <a:r>
              <a:rPr lang="zh-CN" altLang="en-US" sz="2000" kern="0" dirty="0">
                <a:solidFill>
                  <a:srgbClr val="00B050"/>
                </a:solidFill>
              </a:rPr>
              <a:t>论文总结</a:t>
            </a:r>
          </a:p>
        </p:txBody>
      </p:sp>
      <p:sp>
        <p:nvSpPr>
          <p:cNvPr id="19" name="MH_SubTitle_3"/>
          <p:cNvSpPr/>
          <p:nvPr>
            <p:custDataLst>
              <p:tags r:id="rId5"/>
            </p:custDataLst>
          </p:nvPr>
        </p:nvSpPr>
        <p:spPr>
          <a:xfrm>
            <a:off x="5096510" y="3902075"/>
            <a:ext cx="4414520" cy="713740"/>
          </a:xfrm>
          <a:custGeom>
            <a:avLst/>
            <a:gdLst>
              <a:gd name="connsiteX0" fmla="*/ 0 w 2969523"/>
              <a:gd name="connsiteY0" fmla="*/ 743759 h 800909"/>
              <a:gd name="connsiteX1" fmla="*/ 704850 w 2969523"/>
              <a:gd name="connsiteY1" fmla="*/ 800909 h 800909"/>
              <a:gd name="connsiteX2" fmla="*/ 2228850 w 2969523"/>
              <a:gd name="connsiteY2" fmla="*/ 743759 h 800909"/>
              <a:gd name="connsiteX3" fmla="*/ 2876550 w 2969523"/>
              <a:gd name="connsiteY3" fmla="*/ 515159 h 800909"/>
              <a:gd name="connsiteX4" fmla="*/ 2933700 w 2969523"/>
              <a:gd name="connsiteY4" fmla="*/ 286559 h 800909"/>
              <a:gd name="connsiteX5" fmla="*/ 2571750 w 2969523"/>
              <a:gd name="connsiteY5" fmla="*/ 809 h 800909"/>
              <a:gd name="connsiteX6" fmla="*/ 590550 w 2969523"/>
              <a:gd name="connsiteY6" fmla="*/ 210359 h 800909"/>
              <a:gd name="connsiteX7" fmla="*/ 38100 w 2969523"/>
              <a:gd name="connsiteY7" fmla="*/ 496109 h 800909"/>
              <a:gd name="connsiteX8" fmla="*/ 114300 w 2969523"/>
              <a:gd name="connsiteY8" fmla="*/ 781859 h 800909"/>
              <a:gd name="connsiteX0-1" fmla="*/ 0 w 3033023"/>
              <a:gd name="connsiteY0-2" fmla="*/ 743759 h 800909"/>
              <a:gd name="connsiteX1-3" fmla="*/ 768350 w 3033023"/>
              <a:gd name="connsiteY1-4" fmla="*/ 800909 h 800909"/>
              <a:gd name="connsiteX2-5" fmla="*/ 2292350 w 3033023"/>
              <a:gd name="connsiteY2-6" fmla="*/ 743759 h 800909"/>
              <a:gd name="connsiteX3-7" fmla="*/ 2940050 w 3033023"/>
              <a:gd name="connsiteY3-8" fmla="*/ 515159 h 800909"/>
              <a:gd name="connsiteX4-9" fmla="*/ 2997200 w 3033023"/>
              <a:gd name="connsiteY4-10" fmla="*/ 286559 h 800909"/>
              <a:gd name="connsiteX5-11" fmla="*/ 2635250 w 3033023"/>
              <a:gd name="connsiteY5-12" fmla="*/ 809 h 800909"/>
              <a:gd name="connsiteX6-13" fmla="*/ 654050 w 3033023"/>
              <a:gd name="connsiteY6-14" fmla="*/ 210359 h 800909"/>
              <a:gd name="connsiteX7-15" fmla="*/ 101600 w 3033023"/>
              <a:gd name="connsiteY7-16" fmla="*/ 496109 h 800909"/>
              <a:gd name="connsiteX8-17" fmla="*/ 177800 w 3033023"/>
              <a:gd name="connsiteY8-18" fmla="*/ 781859 h 800909"/>
              <a:gd name="connsiteX0-19" fmla="*/ 0 w 3033023"/>
              <a:gd name="connsiteY0-20" fmla="*/ 743759 h 800909"/>
              <a:gd name="connsiteX1-21" fmla="*/ 768350 w 3033023"/>
              <a:gd name="connsiteY1-22" fmla="*/ 800909 h 800909"/>
              <a:gd name="connsiteX2-23" fmla="*/ 2292350 w 3033023"/>
              <a:gd name="connsiteY2-24" fmla="*/ 743759 h 800909"/>
              <a:gd name="connsiteX3-25" fmla="*/ 2940050 w 3033023"/>
              <a:gd name="connsiteY3-26" fmla="*/ 515159 h 800909"/>
              <a:gd name="connsiteX4-27" fmla="*/ 2997200 w 3033023"/>
              <a:gd name="connsiteY4-28" fmla="*/ 286559 h 800909"/>
              <a:gd name="connsiteX5-29" fmla="*/ 2635250 w 3033023"/>
              <a:gd name="connsiteY5-30" fmla="*/ 809 h 800909"/>
              <a:gd name="connsiteX6-31" fmla="*/ 654050 w 3033023"/>
              <a:gd name="connsiteY6-32" fmla="*/ 210359 h 800909"/>
              <a:gd name="connsiteX7-33" fmla="*/ 101600 w 3033023"/>
              <a:gd name="connsiteY7-34" fmla="*/ 496109 h 800909"/>
              <a:gd name="connsiteX8-35" fmla="*/ 254000 w 3033023"/>
              <a:gd name="connsiteY8-36" fmla="*/ 704777 h 800909"/>
              <a:gd name="connsiteX0-37" fmla="*/ 0 w 3033023"/>
              <a:gd name="connsiteY0-38" fmla="*/ 743759 h 800909"/>
              <a:gd name="connsiteX1-39" fmla="*/ 768350 w 3033023"/>
              <a:gd name="connsiteY1-40" fmla="*/ 800909 h 800909"/>
              <a:gd name="connsiteX2-41" fmla="*/ 2292350 w 3033023"/>
              <a:gd name="connsiteY2-42" fmla="*/ 743759 h 800909"/>
              <a:gd name="connsiteX3-43" fmla="*/ 2940050 w 3033023"/>
              <a:gd name="connsiteY3-44" fmla="*/ 515159 h 800909"/>
              <a:gd name="connsiteX4-45" fmla="*/ 2997200 w 3033023"/>
              <a:gd name="connsiteY4-46" fmla="*/ 286559 h 800909"/>
              <a:gd name="connsiteX5-47" fmla="*/ 2635250 w 3033023"/>
              <a:gd name="connsiteY5-48" fmla="*/ 809 h 800909"/>
              <a:gd name="connsiteX6-49" fmla="*/ 654050 w 3033023"/>
              <a:gd name="connsiteY6-50" fmla="*/ 210359 h 800909"/>
              <a:gd name="connsiteX7-51" fmla="*/ 101600 w 3033023"/>
              <a:gd name="connsiteY7-52" fmla="*/ 496109 h 800909"/>
              <a:gd name="connsiteX8-53" fmla="*/ 349250 w 3033023"/>
              <a:gd name="connsiteY8-54" fmla="*/ 751026 h 800909"/>
              <a:gd name="connsiteX0-55" fmla="*/ 0 w 3033023"/>
              <a:gd name="connsiteY0-56" fmla="*/ 743759 h 800909"/>
              <a:gd name="connsiteX1-57" fmla="*/ 768350 w 3033023"/>
              <a:gd name="connsiteY1-58" fmla="*/ 800909 h 800909"/>
              <a:gd name="connsiteX2-59" fmla="*/ 2292350 w 3033023"/>
              <a:gd name="connsiteY2-60" fmla="*/ 743759 h 800909"/>
              <a:gd name="connsiteX3-61" fmla="*/ 2940050 w 3033023"/>
              <a:gd name="connsiteY3-62" fmla="*/ 515159 h 800909"/>
              <a:gd name="connsiteX4-63" fmla="*/ 2997200 w 3033023"/>
              <a:gd name="connsiteY4-64" fmla="*/ 286559 h 800909"/>
              <a:gd name="connsiteX5-65" fmla="*/ 2635250 w 3033023"/>
              <a:gd name="connsiteY5-66" fmla="*/ 809 h 800909"/>
              <a:gd name="connsiteX6-67" fmla="*/ 654050 w 3033023"/>
              <a:gd name="connsiteY6-68" fmla="*/ 210359 h 800909"/>
              <a:gd name="connsiteX7-69" fmla="*/ 101600 w 3033023"/>
              <a:gd name="connsiteY7-70" fmla="*/ 496109 h 800909"/>
              <a:gd name="connsiteX8-71" fmla="*/ 349250 w 3033023"/>
              <a:gd name="connsiteY8-72" fmla="*/ 751026 h 800909"/>
              <a:gd name="connsiteX0-73" fmla="*/ 0 w 3033023"/>
              <a:gd name="connsiteY0-74" fmla="*/ 743759 h 800909"/>
              <a:gd name="connsiteX1-75" fmla="*/ 768350 w 3033023"/>
              <a:gd name="connsiteY1-76" fmla="*/ 800909 h 800909"/>
              <a:gd name="connsiteX2-77" fmla="*/ 2292350 w 3033023"/>
              <a:gd name="connsiteY2-78" fmla="*/ 743759 h 800909"/>
              <a:gd name="connsiteX3-79" fmla="*/ 2940050 w 3033023"/>
              <a:gd name="connsiteY3-80" fmla="*/ 515159 h 800909"/>
              <a:gd name="connsiteX4-81" fmla="*/ 2997200 w 3033023"/>
              <a:gd name="connsiteY4-82" fmla="*/ 286559 h 800909"/>
              <a:gd name="connsiteX5-83" fmla="*/ 2635250 w 3033023"/>
              <a:gd name="connsiteY5-84" fmla="*/ 809 h 800909"/>
              <a:gd name="connsiteX6-85" fmla="*/ 654050 w 3033023"/>
              <a:gd name="connsiteY6-86" fmla="*/ 210359 h 800909"/>
              <a:gd name="connsiteX7-87" fmla="*/ 101600 w 3033023"/>
              <a:gd name="connsiteY7-88" fmla="*/ 496109 h 800909"/>
              <a:gd name="connsiteX8-89" fmla="*/ 349250 w 3033023"/>
              <a:gd name="connsiteY8-90" fmla="*/ 751026 h 800909"/>
              <a:gd name="connsiteX0-91" fmla="*/ 0 w 3247335"/>
              <a:gd name="connsiteY0-92" fmla="*/ 736529 h 800997"/>
              <a:gd name="connsiteX1-93" fmla="*/ 982662 w 3247335"/>
              <a:gd name="connsiteY1-94" fmla="*/ 800909 h 800997"/>
              <a:gd name="connsiteX2-95" fmla="*/ 2506662 w 3247335"/>
              <a:gd name="connsiteY2-96" fmla="*/ 743759 h 800997"/>
              <a:gd name="connsiteX3-97" fmla="*/ 3154362 w 3247335"/>
              <a:gd name="connsiteY3-98" fmla="*/ 515159 h 800997"/>
              <a:gd name="connsiteX4-99" fmla="*/ 3211512 w 3247335"/>
              <a:gd name="connsiteY4-100" fmla="*/ 286559 h 800997"/>
              <a:gd name="connsiteX5-101" fmla="*/ 2849562 w 3247335"/>
              <a:gd name="connsiteY5-102" fmla="*/ 809 h 800997"/>
              <a:gd name="connsiteX6-103" fmla="*/ 868362 w 3247335"/>
              <a:gd name="connsiteY6-104" fmla="*/ 210359 h 800997"/>
              <a:gd name="connsiteX7-105" fmla="*/ 315912 w 3247335"/>
              <a:gd name="connsiteY7-106" fmla="*/ 496109 h 800997"/>
              <a:gd name="connsiteX8-107" fmla="*/ 563562 w 3247335"/>
              <a:gd name="connsiteY8-108" fmla="*/ 751026 h 800997"/>
              <a:gd name="connsiteX0-109" fmla="*/ 0 w 3247335"/>
              <a:gd name="connsiteY0-110" fmla="*/ 736529 h 815129"/>
              <a:gd name="connsiteX1-111" fmla="*/ 982662 w 3247335"/>
              <a:gd name="connsiteY1-112" fmla="*/ 800909 h 815129"/>
              <a:gd name="connsiteX2-113" fmla="*/ 2506662 w 3247335"/>
              <a:gd name="connsiteY2-114" fmla="*/ 743759 h 815129"/>
              <a:gd name="connsiteX3-115" fmla="*/ 3154362 w 3247335"/>
              <a:gd name="connsiteY3-116" fmla="*/ 515159 h 815129"/>
              <a:gd name="connsiteX4-117" fmla="*/ 3211512 w 3247335"/>
              <a:gd name="connsiteY4-118" fmla="*/ 286559 h 815129"/>
              <a:gd name="connsiteX5-119" fmla="*/ 2849562 w 3247335"/>
              <a:gd name="connsiteY5-120" fmla="*/ 809 h 815129"/>
              <a:gd name="connsiteX6-121" fmla="*/ 868362 w 3247335"/>
              <a:gd name="connsiteY6-122" fmla="*/ 210359 h 815129"/>
              <a:gd name="connsiteX7-123" fmla="*/ 315912 w 3247335"/>
              <a:gd name="connsiteY7-124" fmla="*/ 496109 h 815129"/>
              <a:gd name="connsiteX8-125" fmla="*/ 563562 w 3247335"/>
              <a:gd name="connsiteY8-126" fmla="*/ 751026 h 815129"/>
              <a:gd name="connsiteX0-127" fmla="*/ 0 w 3260035"/>
              <a:gd name="connsiteY0-128" fmla="*/ 688338 h 803190"/>
              <a:gd name="connsiteX1-129" fmla="*/ 995362 w 3260035"/>
              <a:gd name="connsiteY1-130" fmla="*/ 800909 h 803190"/>
              <a:gd name="connsiteX2-131" fmla="*/ 2519362 w 3260035"/>
              <a:gd name="connsiteY2-132" fmla="*/ 743759 h 803190"/>
              <a:gd name="connsiteX3-133" fmla="*/ 3167062 w 3260035"/>
              <a:gd name="connsiteY3-134" fmla="*/ 515159 h 803190"/>
              <a:gd name="connsiteX4-135" fmla="*/ 3224212 w 3260035"/>
              <a:gd name="connsiteY4-136" fmla="*/ 286559 h 803190"/>
              <a:gd name="connsiteX5-137" fmla="*/ 2862262 w 3260035"/>
              <a:gd name="connsiteY5-138" fmla="*/ 809 h 803190"/>
              <a:gd name="connsiteX6-139" fmla="*/ 881062 w 3260035"/>
              <a:gd name="connsiteY6-140" fmla="*/ 210359 h 803190"/>
              <a:gd name="connsiteX7-141" fmla="*/ 328612 w 3260035"/>
              <a:gd name="connsiteY7-142" fmla="*/ 496109 h 803190"/>
              <a:gd name="connsiteX8-143" fmla="*/ 576262 w 3260035"/>
              <a:gd name="connsiteY8-144" fmla="*/ 751026 h 80319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260035" h="803190">
                <a:moveTo>
                  <a:pt x="0" y="688338"/>
                </a:moveTo>
                <a:cubicBezTo>
                  <a:pt x="179387" y="813294"/>
                  <a:pt x="575468" y="791672"/>
                  <a:pt x="995362" y="800909"/>
                </a:cubicBezTo>
                <a:cubicBezTo>
                  <a:pt x="1415256" y="810146"/>
                  <a:pt x="2157412" y="791384"/>
                  <a:pt x="2519362" y="743759"/>
                </a:cubicBezTo>
                <a:cubicBezTo>
                  <a:pt x="2881312" y="696134"/>
                  <a:pt x="3049587" y="591359"/>
                  <a:pt x="3167062" y="515159"/>
                </a:cubicBezTo>
                <a:cubicBezTo>
                  <a:pt x="3284537" y="438959"/>
                  <a:pt x="3275012" y="372284"/>
                  <a:pt x="3224212" y="286559"/>
                </a:cubicBezTo>
                <a:cubicBezTo>
                  <a:pt x="3173412" y="200834"/>
                  <a:pt x="3252787" y="13509"/>
                  <a:pt x="2862262" y="809"/>
                </a:cubicBezTo>
                <a:cubicBezTo>
                  <a:pt x="2471737" y="-11891"/>
                  <a:pt x="1303337" y="127809"/>
                  <a:pt x="881062" y="210359"/>
                </a:cubicBezTo>
                <a:cubicBezTo>
                  <a:pt x="458787" y="292909"/>
                  <a:pt x="398462" y="321207"/>
                  <a:pt x="328612" y="496109"/>
                </a:cubicBezTo>
                <a:cubicBezTo>
                  <a:pt x="258762" y="671011"/>
                  <a:pt x="528637" y="703401"/>
                  <a:pt x="576262" y="751026"/>
                </a:cubicBezTo>
              </a:path>
            </a:pathLst>
          </a:custGeom>
          <a:ln w="31750" cmpd="sng">
            <a:solidFill>
              <a:schemeClr val="accent1">
                <a:shade val="50000"/>
              </a:schemeClr>
            </a:solidFill>
            <a:prstDash val="solid"/>
          </a:ln>
        </p:spPr>
        <p:style>
          <a:lnRef idx="1">
            <a:schemeClr val="accent4"/>
          </a:lnRef>
          <a:fillRef idx="0">
            <a:schemeClr val="accent4"/>
          </a:fillRef>
          <a:effectRef idx="0">
            <a:schemeClr val="accent4"/>
          </a:effectRef>
          <a:fontRef idx="minor">
            <a:schemeClr val="tx1"/>
          </a:fontRef>
        </p:style>
        <p:txBody>
          <a:bodyPr wrap="square" anchor="ctr">
            <a:normAutofit/>
            <a:scene3d>
              <a:camera prst="orthographicFront">
                <a:rot lat="0" lon="0" rev="180000"/>
              </a:camera>
              <a:lightRig rig="threePt" dir="t"/>
            </a:scene3d>
          </a:bodyPr>
          <a:lstStyle/>
          <a:p>
            <a:pPr algn="ctr">
              <a:defRPr/>
            </a:pPr>
            <a:r>
              <a:rPr lang="zh-CN" altLang="en-US" sz="2000" kern="0" dirty="0">
                <a:solidFill>
                  <a:srgbClr val="00B0F0"/>
                </a:solidFill>
              </a:rPr>
              <a:t>系统展示</a:t>
            </a:r>
          </a:p>
        </p:txBody>
      </p:sp>
      <p:sp>
        <p:nvSpPr>
          <p:cNvPr id="20" name="MH_Other_3"/>
          <p:cNvSpPr txBox="1">
            <a:spLocks noChangeArrowheads="1"/>
          </p:cNvSpPr>
          <p:nvPr>
            <p:custDataLst>
              <p:tags r:id="rId6"/>
            </p:custDataLst>
          </p:nvPr>
        </p:nvSpPr>
        <p:spPr bwMode="auto">
          <a:xfrm>
            <a:off x="5024120" y="3997960"/>
            <a:ext cx="54673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800" b="1" dirty="0">
                <a:solidFill>
                  <a:srgbClr val="00B0F0"/>
                </a:solidFill>
                <a:latin typeface="微软雅黑" panose="020B0503020204020204" charset="-122"/>
                <a:ea typeface="微软雅黑" panose="020B0503020204020204" charset="-122"/>
              </a:rPr>
              <a:t>4</a:t>
            </a:r>
          </a:p>
        </p:txBody>
      </p:sp>
    </p:spTree>
    <p:custDataLst>
      <p:tags r:id="rId2"/>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22" presetClass="entr" presetSubtype="1"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par>
                                <p:cTn id="13" presetID="2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par>
                                <p:cTn id="16" presetID="22" presetClass="entr" presetSubtype="8" fill="hold" nodeType="withEffect">
                                  <p:stCondLst>
                                    <p:cond delay="30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par>
                                <p:cTn id="19" presetID="22" presetClass="entr" presetSubtype="4" fill="hold" nodeType="withEffect">
                                  <p:stCondLst>
                                    <p:cond delay="30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500"/>
                                        <p:tgtEl>
                                          <p:spTgt spid="4"/>
                                        </p:tgtEl>
                                      </p:cBhvr>
                                    </p:animEffect>
                                  </p:childTnLst>
                                </p:cTn>
                              </p:par>
                              <p:par>
                                <p:cTn id="22" presetID="22" presetClass="entr" presetSubtype="4" fill="hold" grpId="0" nodeType="withEffect">
                                  <p:stCondLst>
                                    <p:cond delay="800"/>
                                  </p:stCondLst>
                                  <p:childTnLst>
                                    <p:set>
                                      <p:cBhvr>
                                        <p:cTn id="23" dur="1" fill="hold">
                                          <p:stCondLst>
                                            <p:cond delay="0"/>
                                          </p:stCondLst>
                                        </p:cTn>
                                        <p:tgtEl>
                                          <p:spTgt spid="10"/>
                                        </p:tgtEl>
                                        <p:attrNameLst>
                                          <p:attrName>style.visibility</p:attrName>
                                        </p:attrNameLst>
                                      </p:cBhvr>
                                      <p:to>
                                        <p:strVal val="visible"/>
                                      </p:to>
                                    </p:set>
                                    <p:animEffect transition="in" filter="wipe(down)">
                                      <p:cBhvr>
                                        <p:cTn id="24" dur="500"/>
                                        <p:tgtEl>
                                          <p:spTgt spid="10"/>
                                        </p:tgtEl>
                                      </p:cBhvr>
                                    </p:animEffect>
                                  </p:childTnLst>
                                </p:cTn>
                              </p:par>
                              <p:par>
                                <p:cTn id="25" presetID="22" presetClass="entr" presetSubtype="4" fill="hold" grpId="0" nodeType="withEffect">
                                  <p:stCondLst>
                                    <p:cond delay="800"/>
                                  </p:stCondLst>
                                  <p:childTnLst>
                                    <p:set>
                                      <p:cBhvr>
                                        <p:cTn id="26" dur="1" fill="hold">
                                          <p:stCondLst>
                                            <p:cond delay="0"/>
                                          </p:stCondLst>
                                        </p:cTn>
                                        <p:tgtEl>
                                          <p:spTgt spid="20"/>
                                        </p:tgtEl>
                                        <p:attrNameLst>
                                          <p:attrName>style.visibility</p:attrName>
                                        </p:attrNameLst>
                                      </p:cBhvr>
                                      <p:to>
                                        <p:strVal val="visible"/>
                                      </p:to>
                                    </p:set>
                                    <p:animEffect transition="in" filter="wipe(down)">
                                      <p:cBhvr>
                                        <p:cTn id="27" dur="500"/>
                                        <p:tgtEl>
                                          <p:spTgt spid="20"/>
                                        </p:tgtEl>
                                      </p:cBhvr>
                                    </p:animEffect>
                                  </p:childTnLst>
                                </p:cTn>
                              </p:par>
                              <p:par>
                                <p:cTn id="28" presetID="22" presetClass="entr" presetSubtype="4" fill="hold" nodeType="withEffect">
                                  <p:stCondLst>
                                    <p:cond delay="800"/>
                                  </p:stCondLst>
                                  <p:childTnLst>
                                    <p:set>
                                      <p:cBhvr>
                                        <p:cTn id="29" dur="1" fill="hold">
                                          <p:stCondLst>
                                            <p:cond delay="0"/>
                                          </p:stCondLst>
                                        </p:cTn>
                                        <p:tgtEl>
                                          <p:spTgt spid="8">
                                            <p:txEl>
                                              <p:pRg st="0" end="0"/>
                                            </p:txEl>
                                          </p:spTgt>
                                        </p:tgtEl>
                                        <p:attrNameLst>
                                          <p:attrName>style.visibility</p:attrName>
                                        </p:attrNameLst>
                                      </p:cBhvr>
                                      <p:to>
                                        <p:strVal val="visible"/>
                                      </p:to>
                                    </p:set>
                                    <p:animEffect transition="in" filter="wipe(down)">
                                      <p:cBhvr>
                                        <p:cTn id="30" dur="500"/>
                                        <p:tgtEl>
                                          <p:spTgt spid="8">
                                            <p:txEl>
                                              <p:pRg st="0" end="0"/>
                                            </p:txEl>
                                          </p:spTgt>
                                        </p:tgtEl>
                                      </p:cBhvr>
                                    </p:animEffect>
                                  </p:childTnLst>
                                </p:cTn>
                              </p:par>
                              <p:par>
                                <p:cTn id="31" presetID="22" presetClass="entr" presetSubtype="4" fill="hold" grpId="0" nodeType="withEffect">
                                  <p:stCondLst>
                                    <p:cond delay="800"/>
                                  </p:stCondLst>
                                  <p:childTnLst>
                                    <p:set>
                                      <p:cBhvr>
                                        <p:cTn id="32" dur="1" fill="hold">
                                          <p:stCondLst>
                                            <p:cond delay="0"/>
                                          </p:stCondLst>
                                        </p:cTn>
                                        <p:tgtEl>
                                          <p:spTgt spid="19"/>
                                        </p:tgtEl>
                                        <p:attrNameLst>
                                          <p:attrName>style.visibility</p:attrName>
                                        </p:attrNameLst>
                                      </p:cBhvr>
                                      <p:to>
                                        <p:strVal val="visible"/>
                                      </p:to>
                                    </p:set>
                                    <p:animEffect transition="in" filter="wipe(down)">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9" grpId="0" animBg="1"/>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思想气泡: 云 10"/>
          <p:cNvSpPr/>
          <p:nvPr/>
        </p:nvSpPr>
        <p:spPr>
          <a:xfrm>
            <a:off x="3574015" y="242080"/>
            <a:ext cx="1022382" cy="753190"/>
          </a:xfrm>
          <a:prstGeom prst="cloudCallout">
            <a:avLst>
              <a:gd name="adj1" fmla="val -41183"/>
              <a:gd name="adj2" fmla="val 64014"/>
            </a:avLst>
          </a:prstGeom>
          <a:blipFill>
            <a:blip r:embed="rId3"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2" name="文本框 11"/>
          <p:cNvSpPr txBox="1"/>
          <p:nvPr/>
        </p:nvSpPr>
        <p:spPr>
          <a:xfrm>
            <a:off x="3729606" y="326287"/>
            <a:ext cx="711200" cy="584775"/>
          </a:xfrm>
          <a:prstGeom prst="rect">
            <a:avLst/>
          </a:prstGeom>
          <a:noFill/>
        </p:spPr>
        <p:txBody>
          <a:bodyPr wrap="square" rtlCol="0">
            <a:spAutoFit/>
          </a:bodyPr>
          <a:lstStyle/>
          <a:p>
            <a:pPr algn="ctr"/>
            <a:r>
              <a:rPr lang="en-US" altLang="zh-CN" sz="3200" b="1" dirty="0">
                <a:solidFill>
                  <a:schemeClr val="bg1"/>
                </a:solidFill>
              </a:rPr>
              <a:t>01</a:t>
            </a:r>
            <a:endParaRPr lang="zh-CN" altLang="en-US" sz="3200" b="1" dirty="0">
              <a:solidFill>
                <a:schemeClr val="bg1"/>
              </a:solidFill>
            </a:endParaRPr>
          </a:p>
        </p:txBody>
      </p:sp>
      <p:sp>
        <p:nvSpPr>
          <p:cNvPr id="13" name="任意多边形: 形状 12"/>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5564365" y="325303"/>
            <a:ext cx="1943340"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32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rPr>
              <a:t>系统背景</a:t>
            </a:r>
          </a:p>
        </p:txBody>
      </p:sp>
      <p:sp>
        <p:nvSpPr>
          <p:cNvPr id="2" name="文本框 1"/>
          <p:cNvSpPr txBox="1"/>
          <p:nvPr/>
        </p:nvSpPr>
        <p:spPr>
          <a:xfrm>
            <a:off x="812165" y="1736725"/>
            <a:ext cx="10599420" cy="4892675"/>
          </a:xfrm>
          <a:prstGeom prst="rect">
            <a:avLst/>
          </a:prstGeom>
          <a:noFill/>
        </p:spPr>
        <p:txBody>
          <a:bodyPr wrap="square" rtlCol="0">
            <a:spAutoFit/>
          </a:bodyPr>
          <a:lstStyle/>
          <a:p>
            <a:pPr indent="720090" fontAlgn="auto">
              <a:lnSpc>
                <a:spcPct val="150000"/>
              </a:lnSpc>
            </a:pPr>
            <a:r>
              <a:rPr lang="zh-CN" altLang="en-US" sz="2400">
                <a:solidFill>
                  <a:schemeClr val="tx1"/>
                </a:solidFill>
                <a:sym typeface="+mn-ea"/>
              </a:rPr>
              <a:t>教育是强国之本，我国国民教育一直强调娃娃得从小抓起，幼儿园则是幼儿学习成长过程中一个至关重要的场所，对孩子未来的人生起着决定性的作用。随着现代科技取得质的进步，互联网的飞速发展，运用移动互联网新技术来支撑教育管理的各项工作是不可抵挡的趋势。</a:t>
            </a:r>
          </a:p>
          <a:p>
            <a:pPr indent="720090" fontAlgn="auto">
              <a:lnSpc>
                <a:spcPct val="150000"/>
              </a:lnSpc>
            </a:pPr>
            <a:r>
              <a:rPr lang="zh-CN" altLang="en-US" sz="2400">
                <a:solidFill>
                  <a:schemeClr val="tx1"/>
                </a:solidFill>
                <a:sym typeface="+mn-ea"/>
              </a:rPr>
              <a:t>设计一个基于移动互联网应用的幼儿教育管理系统，从而实现园所三方沟通高效化，幼教经验分享平台化，园所信息分享到最大化，让家庭教育和学校教育融为一体，全面提高幼儿教育质量，共同达到打造幼儿健康成长平台的目标。</a:t>
            </a:r>
            <a:endParaRPr lang="zh-CN" altLang="en-US" sz="2400">
              <a:solidFill>
                <a:schemeClr val="tx1"/>
              </a:solidFill>
            </a:endParaRPr>
          </a:p>
          <a:p>
            <a:endParaRPr lang="zh-CN" altLang="en-US" sz="2400">
              <a:solidFill>
                <a:schemeClr val="tx1"/>
              </a:solidFill>
            </a:endParaRPr>
          </a:p>
        </p:txBody>
      </p:sp>
    </p:spTree>
  </p:cSld>
  <p:clrMapOvr>
    <a:masterClrMapping/>
  </p:clrMapOvr>
  <mc:AlternateContent xmlns:mc="http://schemas.openxmlformats.org/markup-compatibility/2006" xmlns:p15="http://schemas.microsoft.com/office/powerpoint/2012/main">
    <mc:Choice Requires="p15">
      <p:transition spd="slow">
        <p15:prstTrans prst="airplan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思想气泡: 云 23"/>
          <p:cNvSpPr/>
          <p:nvPr/>
        </p:nvSpPr>
        <p:spPr>
          <a:xfrm>
            <a:off x="3574015" y="242080"/>
            <a:ext cx="1022382" cy="753190"/>
          </a:xfrm>
          <a:prstGeom prst="cloudCallout">
            <a:avLst>
              <a:gd name="adj1" fmla="val -41183"/>
              <a:gd name="adj2" fmla="val 64014"/>
            </a:avLst>
          </a:prstGeom>
          <a:blipFill>
            <a:blip r:embed="rId5"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25" name="文本框 24"/>
          <p:cNvSpPr txBox="1"/>
          <p:nvPr/>
        </p:nvSpPr>
        <p:spPr>
          <a:xfrm>
            <a:off x="3729606" y="326287"/>
            <a:ext cx="711200" cy="584775"/>
          </a:xfrm>
          <a:prstGeom prst="rect">
            <a:avLst/>
          </a:prstGeom>
          <a:noFill/>
        </p:spPr>
        <p:txBody>
          <a:bodyPr wrap="square" rtlCol="0">
            <a:spAutoFit/>
          </a:bodyPr>
          <a:lstStyle/>
          <a:p>
            <a:pPr algn="ctr"/>
            <a:r>
              <a:rPr lang="en-US" altLang="zh-CN" sz="3200" b="1" dirty="0">
                <a:solidFill>
                  <a:schemeClr val="bg1"/>
                </a:solidFill>
              </a:rPr>
              <a:t>02</a:t>
            </a:r>
            <a:endParaRPr lang="zh-CN" altLang="en-US" sz="3200" b="1" dirty="0">
              <a:solidFill>
                <a:schemeClr val="bg1"/>
              </a:solidFill>
            </a:endParaRPr>
          </a:p>
        </p:txBody>
      </p:sp>
      <p:sp>
        <p:nvSpPr>
          <p:cNvPr id="26" name="任意多边形: 形状 25"/>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5564365" y="325303"/>
            <a:ext cx="2031240"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32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rPr>
              <a:t>系统功能</a:t>
            </a:r>
          </a:p>
        </p:txBody>
      </p:sp>
      <p:grpSp>
        <p:nvGrpSpPr>
          <p:cNvPr id="6" name="组合 5"/>
          <p:cNvGrpSpPr/>
          <p:nvPr/>
        </p:nvGrpSpPr>
        <p:grpSpPr>
          <a:xfrm>
            <a:off x="2554721" y="1942402"/>
            <a:ext cx="2129768" cy="1030820"/>
            <a:chOff x="5358224" y="1775483"/>
            <a:chExt cx="2129768" cy="1030820"/>
          </a:xfrm>
        </p:grpSpPr>
        <p:sp>
          <p:nvSpPr>
            <p:cNvPr id="51" name="任意多边形: 形状 50"/>
            <p:cNvSpPr/>
            <p:nvPr/>
          </p:nvSpPr>
          <p:spPr>
            <a:xfrm>
              <a:off x="5358224" y="2016882"/>
              <a:ext cx="2129768" cy="789421"/>
            </a:xfrm>
            <a:custGeom>
              <a:avLst/>
              <a:gdLst>
                <a:gd name="connsiteX0" fmla="*/ 0 w 21600"/>
                <a:gd name="connsiteY0" fmla="*/ 17620 h 17620"/>
                <a:gd name="connsiteX1" fmla="*/ 1605 w 21600"/>
                <a:gd name="connsiteY1" fmla="*/ 13434 h 17620"/>
                <a:gd name="connsiteX2" fmla="*/ 21600 w 21600"/>
                <a:gd name="connsiteY2" fmla="*/ 3827 h 17620"/>
                <a:gd name="connsiteX0-1" fmla="*/ 0 w 19995"/>
                <a:gd name="connsiteY0-2" fmla="*/ 13434 h 13434"/>
                <a:gd name="connsiteX1-3" fmla="*/ 19995 w 19995"/>
                <a:gd name="connsiteY1-4" fmla="*/ 3827 h 13434"/>
              </a:gdLst>
              <a:ahLst/>
              <a:cxnLst>
                <a:cxn ang="0">
                  <a:pos x="connsiteX0-1" y="connsiteY0-2"/>
                </a:cxn>
                <a:cxn ang="0">
                  <a:pos x="connsiteX1-3" y="connsiteY1-4"/>
                </a:cxn>
              </a:cxnLst>
              <a:rect l="l" t="t" r="r" b="b"/>
              <a:pathLst>
                <a:path w="19995" h="13434" extrusionOk="0">
                  <a:moveTo>
                    <a:pt x="0" y="13434"/>
                  </a:moveTo>
                  <a:cubicBezTo>
                    <a:pt x="5329" y="618"/>
                    <a:pt x="12529" y="-3980"/>
                    <a:pt x="19995" y="3827"/>
                  </a:cubicBezTo>
                </a:path>
              </a:pathLst>
            </a:custGeom>
            <a:ln w="12700" cap="rnd" cmpd="sng" algn="ctr">
              <a:solidFill>
                <a:schemeClr val="tx2"/>
              </a:solidFill>
              <a:prstDash val="lgDash"/>
              <a:round/>
              <a:headEnd type="none" w="med" len="med"/>
              <a:tailEnd type="triangle" w="med" len="med"/>
            </a:ln>
          </p:spPr>
          <p:txBody>
            <a:bodyPr anchor="ctr"/>
            <a:lstStyle/>
            <a:p>
              <a:pPr algn="ctr"/>
              <a:endParaRPr/>
            </a:p>
          </p:txBody>
        </p:sp>
        <p:grpSp>
          <p:nvGrpSpPr>
            <p:cNvPr id="54" name="组合 53"/>
            <p:cNvGrpSpPr/>
            <p:nvPr/>
          </p:nvGrpSpPr>
          <p:grpSpPr>
            <a:xfrm>
              <a:off x="6061778" y="1775483"/>
              <a:ext cx="722659" cy="722659"/>
              <a:chOff x="1437959" y="3726923"/>
              <a:chExt cx="1425146" cy="1425146"/>
            </a:xfrm>
          </p:grpSpPr>
          <p:sp>
            <p:nvSpPr>
              <p:cNvPr id="55" name="椭圆 54"/>
              <p:cNvSpPr/>
              <p:nvPr/>
            </p:nvSpPr>
            <p:spPr>
              <a:xfrm>
                <a:off x="1437959" y="3726923"/>
                <a:ext cx="1425146" cy="1425146"/>
              </a:xfrm>
              <a:prstGeom prst="ellipse">
                <a:avLst/>
              </a:prstGeom>
              <a:blipFill>
                <a:blip r:embed="rId6" cstate="screen"/>
                <a:stretch>
                  <a:fillRect/>
                </a:stretch>
              </a:blipFill>
              <a:ln w="12700">
                <a:miter lim="400000"/>
              </a:ln>
            </p:spPr>
            <p:txBody>
              <a:bodyPr wrap="none" anchor="ctr">
                <a:normAutofit fontScale="62500" lnSpcReduction="20000"/>
              </a:bodyPr>
              <a:lstStyle/>
              <a:p>
                <a:pPr algn="ctr"/>
                <a:br>
                  <a:rPr lang="zh-CN" altLang="en-US" b="1" dirty="0">
                    <a:solidFill>
                      <a:schemeClr val="bg1"/>
                    </a:solidFill>
                    <a:effectLst>
                      <a:outerShdw blurRad="38100" dist="38100" dir="2700000" algn="tl">
                        <a:srgbClr val="000000">
                          <a:alpha val="43137"/>
                        </a:srgbClr>
                      </a:outerShdw>
                    </a:effectLst>
                  </a:rPr>
                </a:br>
                <a:br>
                  <a:rPr lang="zh-CN" altLang="en-US" b="1" dirty="0">
                    <a:solidFill>
                      <a:schemeClr val="bg1"/>
                    </a:solidFill>
                    <a:effectLst>
                      <a:outerShdw blurRad="38100" dist="38100" dir="2700000" algn="tl">
                        <a:srgbClr val="000000">
                          <a:alpha val="43137"/>
                        </a:srgbClr>
                      </a:outerShdw>
                    </a:effectLst>
                  </a:rPr>
                </a:br>
                <a:endParaRPr lang="zh-CN" altLang="en-US" sz="1600" b="1" dirty="0">
                  <a:solidFill>
                    <a:schemeClr val="bg1"/>
                  </a:solidFill>
                  <a:effectLst>
                    <a:outerShdw blurRad="38100" dist="38100" dir="2700000" algn="tl">
                      <a:srgbClr val="000000">
                        <a:alpha val="43137"/>
                      </a:srgbClr>
                    </a:outerShdw>
                  </a:effectLst>
                </a:endParaRPr>
              </a:p>
            </p:txBody>
          </p:sp>
          <p:sp>
            <p:nvSpPr>
              <p:cNvPr id="56" name="矩形 55"/>
              <p:cNvSpPr/>
              <p:nvPr/>
            </p:nvSpPr>
            <p:spPr>
              <a:xfrm>
                <a:off x="1472652" y="4130878"/>
                <a:ext cx="967210" cy="308618"/>
              </a:xfrm>
              <a:prstGeom prst="rect">
                <a:avLst/>
              </a:prstGeom>
              <a:ln w="25400"/>
            </p:spPr>
            <p:txBody>
              <a:bodyPr anchor="ctr"/>
              <a:lstStyle/>
              <a:p>
                <a:pPr algn="ctr"/>
                <a:endParaRPr/>
              </a:p>
            </p:txBody>
          </p:sp>
          <p:sp>
            <p:nvSpPr>
              <p:cNvPr id="57" name="任意多边形: 形状 56"/>
              <p:cNvSpPr/>
              <p:nvPr/>
            </p:nvSpPr>
            <p:spPr>
              <a:xfrm>
                <a:off x="1626680" y="4041371"/>
                <a:ext cx="1047700" cy="796246"/>
              </a:xfrm>
              <a:custGeom>
                <a:avLst/>
                <a:gdLst/>
                <a:ahLst/>
                <a:cxnLst>
                  <a:cxn ang="0">
                    <a:pos x="wd2" y="hd2"/>
                  </a:cxn>
                  <a:cxn ang="5400000">
                    <a:pos x="wd2" y="hd2"/>
                  </a:cxn>
                  <a:cxn ang="10800000">
                    <a:pos x="wd2" y="hd2"/>
                  </a:cxn>
                  <a:cxn ang="16200000">
                    <a:pos x="wd2" y="hd2"/>
                  </a:cxn>
                </a:cxnLst>
                <a:rect l="0" t="0" r="r" b="b"/>
                <a:pathLst>
                  <a:path w="21254" h="21471" extrusionOk="0">
                    <a:moveTo>
                      <a:pt x="18030" y="19454"/>
                    </a:moveTo>
                    <a:cubicBezTo>
                      <a:pt x="17963" y="19996"/>
                      <a:pt x="19394" y="20889"/>
                      <a:pt x="19531" y="19301"/>
                    </a:cubicBezTo>
                    <a:cubicBezTo>
                      <a:pt x="20145" y="12136"/>
                      <a:pt x="19088" y="10075"/>
                      <a:pt x="19088" y="10075"/>
                    </a:cubicBezTo>
                    <a:lnTo>
                      <a:pt x="17606" y="11177"/>
                    </a:lnTo>
                    <a:cubicBezTo>
                      <a:pt x="17606" y="11177"/>
                      <a:pt x="18863" y="12767"/>
                      <a:pt x="18030" y="19454"/>
                    </a:cubicBezTo>
                    <a:close/>
                    <a:moveTo>
                      <a:pt x="20733" y="6972"/>
                    </a:moveTo>
                    <a:lnTo>
                      <a:pt x="11887" y="388"/>
                    </a:lnTo>
                    <a:cubicBezTo>
                      <a:pt x="11194" y="-129"/>
                      <a:pt x="10060" y="-129"/>
                      <a:pt x="9367" y="388"/>
                    </a:cubicBezTo>
                    <a:lnTo>
                      <a:pt x="519" y="6972"/>
                    </a:lnTo>
                    <a:cubicBezTo>
                      <a:pt x="-173" y="7489"/>
                      <a:pt x="-173" y="8333"/>
                      <a:pt x="519" y="8848"/>
                    </a:cubicBezTo>
                    <a:lnTo>
                      <a:pt x="9367" y="15434"/>
                    </a:lnTo>
                    <a:cubicBezTo>
                      <a:pt x="10060" y="15950"/>
                      <a:pt x="11194" y="15950"/>
                      <a:pt x="11887" y="15434"/>
                    </a:cubicBezTo>
                    <a:lnTo>
                      <a:pt x="17606" y="11177"/>
                    </a:lnTo>
                    <a:lnTo>
                      <a:pt x="11405" y="9246"/>
                    </a:lnTo>
                    <a:cubicBezTo>
                      <a:pt x="11166" y="9325"/>
                      <a:pt x="10902" y="9369"/>
                      <a:pt x="10627" y="9369"/>
                    </a:cubicBezTo>
                    <a:cubicBezTo>
                      <a:pt x="9510" y="9369"/>
                      <a:pt x="8604" y="8653"/>
                      <a:pt x="8604" y="7770"/>
                    </a:cubicBezTo>
                    <a:cubicBezTo>
                      <a:pt x="8604" y="6886"/>
                      <a:pt x="9510" y="6170"/>
                      <a:pt x="10627" y="6170"/>
                    </a:cubicBezTo>
                    <a:cubicBezTo>
                      <a:pt x="11495" y="6170"/>
                      <a:pt x="12232" y="6603"/>
                      <a:pt x="12520" y="7209"/>
                    </a:cubicBezTo>
                    <a:lnTo>
                      <a:pt x="19088" y="10075"/>
                    </a:lnTo>
                    <a:lnTo>
                      <a:pt x="20733" y="8848"/>
                    </a:lnTo>
                    <a:cubicBezTo>
                      <a:pt x="21427" y="8333"/>
                      <a:pt x="21427" y="7489"/>
                      <a:pt x="20733" y="6972"/>
                    </a:cubicBezTo>
                    <a:close/>
                    <a:moveTo>
                      <a:pt x="3508" y="13898"/>
                    </a:moveTo>
                    <a:cubicBezTo>
                      <a:pt x="4002" y="16554"/>
                      <a:pt x="4628" y="17714"/>
                      <a:pt x="6720" y="18930"/>
                    </a:cubicBezTo>
                    <a:cubicBezTo>
                      <a:pt x="8812" y="20144"/>
                      <a:pt x="9807" y="21471"/>
                      <a:pt x="10627" y="21471"/>
                    </a:cubicBezTo>
                    <a:cubicBezTo>
                      <a:pt x="11447" y="21471"/>
                      <a:pt x="12378" y="20309"/>
                      <a:pt x="14470" y="19093"/>
                    </a:cubicBezTo>
                    <a:cubicBezTo>
                      <a:pt x="16562" y="17877"/>
                      <a:pt x="16004" y="17508"/>
                      <a:pt x="16497" y="14853"/>
                    </a:cubicBezTo>
                    <a:lnTo>
                      <a:pt x="10627" y="18646"/>
                    </a:lnTo>
                    <a:cubicBezTo>
                      <a:pt x="10627" y="18646"/>
                      <a:pt x="3508" y="13898"/>
                      <a:pt x="3508" y="13898"/>
                    </a:cubicBezTo>
                    <a:close/>
                  </a:path>
                </a:pathLst>
              </a:custGeom>
              <a:solidFill>
                <a:srgbClr val="FFFFFF"/>
              </a:solidFill>
              <a:ln w="12700">
                <a:miter lim="400000"/>
              </a:ln>
            </p:spPr>
            <p:txBody>
              <a:bodyPr anchor="ctr"/>
              <a:lstStyle/>
              <a:p>
                <a:pPr algn="ctr"/>
                <a:endParaRPr/>
              </a:p>
            </p:txBody>
          </p:sp>
        </p:grpSp>
      </p:grpSp>
      <p:pic>
        <p:nvPicPr>
          <p:cNvPr id="3" name="图片 114" descr="1"/>
          <p:cNvPicPr>
            <a:picLocks noChangeAspect="1"/>
          </p:cNvPicPr>
          <p:nvPr/>
        </p:nvPicPr>
        <p:blipFill>
          <a:blip r:embed="rId7"/>
          <a:srcRect l="10606" t="16908" r="5055" b="6920"/>
          <a:stretch>
            <a:fillRect/>
          </a:stretch>
        </p:blipFill>
        <p:spPr>
          <a:xfrm>
            <a:off x="4996815" y="1691005"/>
            <a:ext cx="6939915" cy="4948555"/>
          </a:xfrm>
          <a:prstGeom prst="rect">
            <a:avLst/>
          </a:prstGeom>
        </p:spPr>
      </p:pic>
      <p:sp>
        <p:nvSpPr>
          <p:cNvPr id="5" name="文本框 4"/>
          <p:cNvSpPr txBox="1"/>
          <p:nvPr/>
        </p:nvSpPr>
        <p:spPr>
          <a:xfrm>
            <a:off x="384269" y="3213637"/>
            <a:ext cx="4300220" cy="737235"/>
          </a:xfrm>
          <a:prstGeom prst="rect">
            <a:avLst/>
          </a:prstGeom>
          <a:noFill/>
        </p:spPr>
        <p:txBody>
          <a:bodyPr wrap="square" rtlCol="0">
            <a:spAutoFit/>
          </a:bodyPr>
          <a:lstStyle/>
          <a:p>
            <a:r>
              <a:rPr lang="zh-CN" altLang="en-US" sz="2400" dirty="0">
                <a:sym typeface="+mn-ea"/>
              </a:rPr>
              <a:t>Android客户端的功能总体设计</a:t>
            </a:r>
            <a:endParaRPr lang="zh-CN" altLang="en-US" dirty="0"/>
          </a:p>
          <a:p>
            <a:endParaRPr lang="zh-CN" altLang="en-US" dirty="0"/>
          </a:p>
        </p:txBody>
      </p:sp>
    </p:spTree>
    <p:custDataLst>
      <p:tags r:id="rId2"/>
    </p:custDataLst>
  </p:cSld>
  <p:clrMapOvr>
    <a:masterClrMapping/>
  </p:clrMapOvr>
  <mc:AlternateContent xmlns:mc="http://schemas.openxmlformats.org/markup-compatibility/2006" xmlns:p15="http://schemas.microsoft.com/office/powerpoint/2012/main">
    <mc:Choice Requires="p15">
      <p:transition spd="slow">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0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700"/>
                            </p:stCondLst>
                            <p:childTnLst>
                              <p:par>
                                <p:cTn id="9" presetID="2" presetClass="entr" presetSubtype="1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思想气泡: 云 23"/>
          <p:cNvSpPr/>
          <p:nvPr/>
        </p:nvSpPr>
        <p:spPr>
          <a:xfrm>
            <a:off x="3574015" y="242080"/>
            <a:ext cx="1022382" cy="753190"/>
          </a:xfrm>
          <a:prstGeom prst="cloudCallout">
            <a:avLst>
              <a:gd name="adj1" fmla="val -41183"/>
              <a:gd name="adj2" fmla="val 64014"/>
            </a:avLst>
          </a:prstGeom>
          <a:blipFill>
            <a:blip r:embed="rId5"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25" name="文本框 24"/>
          <p:cNvSpPr txBox="1"/>
          <p:nvPr/>
        </p:nvSpPr>
        <p:spPr>
          <a:xfrm>
            <a:off x="3729606" y="326287"/>
            <a:ext cx="711200" cy="584775"/>
          </a:xfrm>
          <a:prstGeom prst="rect">
            <a:avLst/>
          </a:prstGeom>
          <a:noFill/>
        </p:spPr>
        <p:txBody>
          <a:bodyPr wrap="square" rtlCol="0">
            <a:spAutoFit/>
          </a:bodyPr>
          <a:lstStyle/>
          <a:p>
            <a:pPr algn="ctr"/>
            <a:r>
              <a:rPr lang="en-US" altLang="zh-CN" sz="3200" b="1" dirty="0">
                <a:solidFill>
                  <a:schemeClr val="bg1"/>
                </a:solidFill>
              </a:rPr>
              <a:t>02</a:t>
            </a:r>
            <a:endParaRPr lang="zh-CN" altLang="en-US" sz="3200" b="1" dirty="0">
              <a:solidFill>
                <a:schemeClr val="bg1"/>
              </a:solidFill>
            </a:endParaRPr>
          </a:p>
        </p:txBody>
      </p:sp>
      <p:sp>
        <p:nvSpPr>
          <p:cNvPr id="26" name="任意多边形: 形状 25"/>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5564365" y="325303"/>
            <a:ext cx="2031240"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32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rPr>
              <a:t>系统功能</a:t>
            </a:r>
          </a:p>
        </p:txBody>
      </p:sp>
      <p:grpSp>
        <p:nvGrpSpPr>
          <p:cNvPr id="6" name="组合 5"/>
          <p:cNvGrpSpPr/>
          <p:nvPr/>
        </p:nvGrpSpPr>
        <p:grpSpPr>
          <a:xfrm>
            <a:off x="1734279" y="2021248"/>
            <a:ext cx="2129768" cy="1030820"/>
            <a:chOff x="5358224" y="1775483"/>
            <a:chExt cx="2129768" cy="1030820"/>
          </a:xfrm>
        </p:grpSpPr>
        <p:sp>
          <p:nvSpPr>
            <p:cNvPr id="51" name="任意多边形: 形状 50"/>
            <p:cNvSpPr/>
            <p:nvPr/>
          </p:nvSpPr>
          <p:spPr>
            <a:xfrm>
              <a:off x="5358224" y="2016882"/>
              <a:ext cx="2129768" cy="789421"/>
            </a:xfrm>
            <a:custGeom>
              <a:avLst/>
              <a:gdLst>
                <a:gd name="connsiteX0" fmla="*/ 0 w 21600"/>
                <a:gd name="connsiteY0" fmla="*/ 17620 h 17620"/>
                <a:gd name="connsiteX1" fmla="*/ 1605 w 21600"/>
                <a:gd name="connsiteY1" fmla="*/ 13434 h 17620"/>
                <a:gd name="connsiteX2" fmla="*/ 21600 w 21600"/>
                <a:gd name="connsiteY2" fmla="*/ 3827 h 17620"/>
                <a:gd name="connsiteX0-1" fmla="*/ 0 w 19995"/>
                <a:gd name="connsiteY0-2" fmla="*/ 13434 h 13434"/>
                <a:gd name="connsiteX1-3" fmla="*/ 19995 w 19995"/>
                <a:gd name="connsiteY1-4" fmla="*/ 3827 h 13434"/>
              </a:gdLst>
              <a:ahLst/>
              <a:cxnLst>
                <a:cxn ang="0">
                  <a:pos x="connsiteX0-1" y="connsiteY0-2"/>
                </a:cxn>
                <a:cxn ang="0">
                  <a:pos x="connsiteX1-3" y="connsiteY1-4"/>
                </a:cxn>
              </a:cxnLst>
              <a:rect l="l" t="t" r="r" b="b"/>
              <a:pathLst>
                <a:path w="19995" h="13434" extrusionOk="0">
                  <a:moveTo>
                    <a:pt x="0" y="13434"/>
                  </a:moveTo>
                  <a:cubicBezTo>
                    <a:pt x="5329" y="618"/>
                    <a:pt x="12529" y="-3980"/>
                    <a:pt x="19995" y="3827"/>
                  </a:cubicBezTo>
                </a:path>
              </a:pathLst>
            </a:custGeom>
            <a:ln w="12700" cap="rnd" cmpd="sng" algn="ctr">
              <a:solidFill>
                <a:schemeClr val="tx2"/>
              </a:solidFill>
              <a:prstDash val="lgDash"/>
              <a:round/>
              <a:headEnd type="none" w="med" len="med"/>
              <a:tailEnd type="triangle" w="med" len="med"/>
            </a:ln>
          </p:spPr>
          <p:txBody>
            <a:bodyPr anchor="ctr"/>
            <a:lstStyle/>
            <a:p>
              <a:pPr algn="ctr"/>
              <a:endParaRPr/>
            </a:p>
          </p:txBody>
        </p:sp>
        <p:grpSp>
          <p:nvGrpSpPr>
            <p:cNvPr id="54" name="组合 53"/>
            <p:cNvGrpSpPr/>
            <p:nvPr/>
          </p:nvGrpSpPr>
          <p:grpSpPr>
            <a:xfrm>
              <a:off x="6061778" y="1775483"/>
              <a:ext cx="722659" cy="722659"/>
              <a:chOff x="1437959" y="3726923"/>
              <a:chExt cx="1425146" cy="1425146"/>
            </a:xfrm>
          </p:grpSpPr>
          <p:sp>
            <p:nvSpPr>
              <p:cNvPr id="55" name="椭圆 54"/>
              <p:cNvSpPr/>
              <p:nvPr/>
            </p:nvSpPr>
            <p:spPr>
              <a:xfrm>
                <a:off x="1437959" y="3726923"/>
                <a:ext cx="1425146" cy="1425146"/>
              </a:xfrm>
              <a:prstGeom prst="ellipse">
                <a:avLst/>
              </a:prstGeom>
              <a:blipFill>
                <a:blip r:embed="rId6" cstate="screen"/>
                <a:stretch>
                  <a:fillRect/>
                </a:stretch>
              </a:blipFill>
              <a:ln w="12700">
                <a:miter lim="400000"/>
              </a:ln>
            </p:spPr>
            <p:txBody>
              <a:bodyPr wrap="none" anchor="ctr">
                <a:normAutofit fontScale="62500" lnSpcReduction="20000"/>
              </a:bodyPr>
              <a:lstStyle/>
              <a:p>
                <a:pPr algn="ctr"/>
                <a:br>
                  <a:rPr lang="zh-CN" altLang="en-US" b="1" dirty="0">
                    <a:solidFill>
                      <a:schemeClr val="bg1"/>
                    </a:solidFill>
                    <a:effectLst>
                      <a:outerShdw blurRad="38100" dist="38100" dir="2700000" algn="tl">
                        <a:srgbClr val="000000">
                          <a:alpha val="43137"/>
                        </a:srgbClr>
                      </a:outerShdw>
                    </a:effectLst>
                  </a:rPr>
                </a:br>
                <a:br>
                  <a:rPr lang="zh-CN" altLang="en-US" b="1" dirty="0">
                    <a:solidFill>
                      <a:schemeClr val="bg1"/>
                    </a:solidFill>
                    <a:effectLst>
                      <a:outerShdw blurRad="38100" dist="38100" dir="2700000" algn="tl">
                        <a:srgbClr val="000000">
                          <a:alpha val="43137"/>
                        </a:srgbClr>
                      </a:outerShdw>
                    </a:effectLst>
                  </a:rPr>
                </a:br>
                <a:endParaRPr lang="zh-CN" altLang="en-US" sz="1600" b="1" dirty="0">
                  <a:solidFill>
                    <a:schemeClr val="bg1"/>
                  </a:solidFill>
                  <a:effectLst>
                    <a:outerShdw blurRad="38100" dist="38100" dir="2700000" algn="tl">
                      <a:srgbClr val="000000">
                        <a:alpha val="43137"/>
                      </a:srgbClr>
                    </a:outerShdw>
                  </a:effectLst>
                </a:endParaRPr>
              </a:p>
            </p:txBody>
          </p:sp>
          <p:sp>
            <p:nvSpPr>
              <p:cNvPr id="56" name="矩形 55"/>
              <p:cNvSpPr/>
              <p:nvPr/>
            </p:nvSpPr>
            <p:spPr>
              <a:xfrm>
                <a:off x="1472652" y="4130878"/>
                <a:ext cx="967210" cy="308618"/>
              </a:xfrm>
              <a:prstGeom prst="rect">
                <a:avLst/>
              </a:prstGeom>
              <a:ln w="25400"/>
            </p:spPr>
            <p:txBody>
              <a:bodyPr anchor="ctr"/>
              <a:lstStyle/>
              <a:p>
                <a:pPr algn="ctr"/>
                <a:endParaRPr/>
              </a:p>
            </p:txBody>
          </p:sp>
          <p:sp>
            <p:nvSpPr>
              <p:cNvPr id="57" name="任意多边形: 形状 56"/>
              <p:cNvSpPr/>
              <p:nvPr/>
            </p:nvSpPr>
            <p:spPr>
              <a:xfrm>
                <a:off x="1626680" y="4041371"/>
                <a:ext cx="1047700" cy="796246"/>
              </a:xfrm>
              <a:custGeom>
                <a:avLst/>
                <a:gdLst/>
                <a:ahLst/>
                <a:cxnLst>
                  <a:cxn ang="0">
                    <a:pos x="wd2" y="hd2"/>
                  </a:cxn>
                  <a:cxn ang="5400000">
                    <a:pos x="wd2" y="hd2"/>
                  </a:cxn>
                  <a:cxn ang="10800000">
                    <a:pos x="wd2" y="hd2"/>
                  </a:cxn>
                  <a:cxn ang="16200000">
                    <a:pos x="wd2" y="hd2"/>
                  </a:cxn>
                </a:cxnLst>
                <a:rect l="0" t="0" r="r" b="b"/>
                <a:pathLst>
                  <a:path w="21254" h="21471" extrusionOk="0">
                    <a:moveTo>
                      <a:pt x="18030" y="19454"/>
                    </a:moveTo>
                    <a:cubicBezTo>
                      <a:pt x="17963" y="19996"/>
                      <a:pt x="19394" y="20889"/>
                      <a:pt x="19531" y="19301"/>
                    </a:cubicBezTo>
                    <a:cubicBezTo>
                      <a:pt x="20145" y="12136"/>
                      <a:pt x="19088" y="10075"/>
                      <a:pt x="19088" y="10075"/>
                    </a:cubicBezTo>
                    <a:lnTo>
                      <a:pt x="17606" y="11177"/>
                    </a:lnTo>
                    <a:cubicBezTo>
                      <a:pt x="17606" y="11177"/>
                      <a:pt x="18863" y="12767"/>
                      <a:pt x="18030" y="19454"/>
                    </a:cubicBezTo>
                    <a:close/>
                    <a:moveTo>
                      <a:pt x="20733" y="6972"/>
                    </a:moveTo>
                    <a:lnTo>
                      <a:pt x="11887" y="388"/>
                    </a:lnTo>
                    <a:cubicBezTo>
                      <a:pt x="11194" y="-129"/>
                      <a:pt x="10060" y="-129"/>
                      <a:pt x="9367" y="388"/>
                    </a:cubicBezTo>
                    <a:lnTo>
                      <a:pt x="519" y="6972"/>
                    </a:lnTo>
                    <a:cubicBezTo>
                      <a:pt x="-173" y="7489"/>
                      <a:pt x="-173" y="8333"/>
                      <a:pt x="519" y="8848"/>
                    </a:cubicBezTo>
                    <a:lnTo>
                      <a:pt x="9367" y="15434"/>
                    </a:lnTo>
                    <a:cubicBezTo>
                      <a:pt x="10060" y="15950"/>
                      <a:pt x="11194" y="15950"/>
                      <a:pt x="11887" y="15434"/>
                    </a:cubicBezTo>
                    <a:lnTo>
                      <a:pt x="17606" y="11177"/>
                    </a:lnTo>
                    <a:lnTo>
                      <a:pt x="11405" y="9246"/>
                    </a:lnTo>
                    <a:cubicBezTo>
                      <a:pt x="11166" y="9325"/>
                      <a:pt x="10902" y="9369"/>
                      <a:pt x="10627" y="9369"/>
                    </a:cubicBezTo>
                    <a:cubicBezTo>
                      <a:pt x="9510" y="9369"/>
                      <a:pt x="8604" y="8653"/>
                      <a:pt x="8604" y="7770"/>
                    </a:cubicBezTo>
                    <a:cubicBezTo>
                      <a:pt x="8604" y="6886"/>
                      <a:pt x="9510" y="6170"/>
                      <a:pt x="10627" y="6170"/>
                    </a:cubicBezTo>
                    <a:cubicBezTo>
                      <a:pt x="11495" y="6170"/>
                      <a:pt x="12232" y="6603"/>
                      <a:pt x="12520" y="7209"/>
                    </a:cubicBezTo>
                    <a:lnTo>
                      <a:pt x="19088" y="10075"/>
                    </a:lnTo>
                    <a:lnTo>
                      <a:pt x="20733" y="8848"/>
                    </a:lnTo>
                    <a:cubicBezTo>
                      <a:pt x="21427" y="8333"/>
                      <a:pt x="21427" y="7489"/>
                      <a:pt x="20733" y="6972"/>
                    </a:cubicBezTo>
                    <a:close/>
                    <a:moveTo>
                      <a:pt x="3508" y="13898"/>
                    </a:moveTo>
                    <a:cubicBezTo>
                      <a:pt x="4002" y="16554"/>
                      <a:pt x="4628" y="17714"/>
                      <a:pt x="6720" y="18930"/>
                    </a:cubicBezTo>
                    <a:cubicBezTo>
                      <a:pt x="8812" y="20144"/>
                      <a:pt x="9807" y="21471"/>
                      <a:pt x="10627" y="21471"/>
                    </a:cubicBezTo>
                    <a:cubicBezTo>
                      <a:pt x="11447" y="21471"/>
                      <a:pt x="12378" y="20309"/>
                      <a:pt x="14470" y="19093"/>
                    </a:cubicBezTo>
                    <a:cubicBezTo>
                      <a:pt x="16562" y="17877"/>
                      <a:pt x="16004" y="17508"/>
                      <a:pt x="16497" y="14853"/>
                    </a:cubicBezTo>
                    <a:lnTo>
                      <a:pt x="10627" y="18646"/>
                    </a:lnTo>
                    <a:cubicBezTo>
                      <a:pt x="10627" y="18646"/>
                      <a:pt x="3508" y="13898"/>
                      <a:pt x="3508" y="13898"/>
                    </a:cubicBezTo>
                    <a:close/>
                  </a:path>
                </a:pathLst>
              </a:custGeom>
              <a:solidFill>
                <a:srgbClr val="FFFFFF"/>
              </a:solidFill>
              <a:ln w="12700">
                <a:miter lim="400000"/>
              </a:ln>
            </p:spPr>
            <p:txBody>
              <a:bodyPr anchor="ctr"/>
              <a:lstStyle/>
              <a:p>
                <a:pPr algn="ctr"/>
                <a:endParaRPr/>
              </a:p>
            </p:txBody>
          </p:sp>
        </p:grpSp>
      </p:grpSp>
      <p:sp>
        <p:nvSpPr>
          <p:cNvPr id="5" name="文本框 4"/>
          <p:cNvSpPr txBox="1"/>
          <p:nvPr/>
        </p:nvSpPr>
        <p:spPr>
          <a:xfrm>
            <a:off x="207987" y="3198812"/>
            <a:ext cx="4300220" cy="460375"/>
          </a:xfrm>
          <a:prstGeom prst="rect">
            <a:avLst/>
          </a:prstGeom>
          <a:noFill/>
        </p:spPr>
        <p:txBody>
          <a:bodyPr wrap="square" rtlCol="0">
            <a:spAutoFit/>
          </a:bodyPr>
          <a:lstStyle/>
          <a:p>
            <a:r>
              <a:rPr lang="zh-CN" altLang="en-US" sz="2400" dirty="0">
                <a:sym typeface="+mn-ea"/>
              </a:rPr>
              <a:t>服务器端的功能总体设计</a:t>
            </a:r>
            <a:endParaRPr lang="zh-CN" altLang="en-US" sz="2400" dirty="0"/>
          </a:p>
        </p:txBody>
      </p:sp>
      <p:pic>
        <p:nvPicPr>
          <p:cNvPr id="118" name="图片 118" descr="2"/>
          <p:cNvPicPr>
            <a:picLocks noChangeAspect="1"/>
          </p:cNvPicPr>
          <p:nvPr/>
        </p:nvPicPr>
        <p:blipFill>
          <a:blip r:embed="rId7"/>
          <a:srcRect l="3313" t="7094" r="6443" b="11462"/>
          <a:stretch>
            <a:fillRect/>
          </a:stretch>
        </p:blipFill>
        <p:spPr>
          <a:xfrm>
            <a:off x="4227195" y="1962150"/>
            <a:ext cx="7544435" cy="4652010"/>
          </a:xfrm>
          <a:prstGeom prst="rect">
            <a:avLst/>
          </a:prstGeom>
        </p:spPr>
      </p:pic>
    </p:spTree>
    <p:custDataLst>
      <p:tags r:id="rId2"/>
    </p:custDataLst>
  </p:cSld>
  <p:clrMapOvr>
    <a:masterClrMapping/>
  </p:clrMapOvr>
  <mc:AlternateContent xmlns:mc="http://schemas.openxmlformats.org/markup-compatibility/2006" xmlns:p15="http://schemas.microsoft.com/office/powerpoint/2012/main">
    <mc:Choice Requires="p15">
      <p:transition spd="slow">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0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思想气泡: 云 23"/>
          <p:cNvSpPr/>
          <p:nvPr/>
        </p:nvSpPr>
        <p:spPr>
          <a:xfrm>
            <a:off x="3574015" y="242080"/>
            <a:ext cx="1022382" cy="753190"/>
          </a:xfrm>
          <a:prstGeom prst="cloudCallout">
            <a:avLst>
              <a:gd name="adj1" fmla="val -41183"/>
              <a:gd name="adj2" fmla="val 64014"/>
            </a:avLst>
          </a:prstGeom>
          <a:blipFill>
            <a:blip r:embed="rId4"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25" name="文本框 24"/>
          <p:cNvSpPr txBox="1"/>
          <p:nvPr/>
        </p:nvSpPr>
        <p:spPr>
          <a:xfrm>
            <a:off x="3729606" y="326287"/>
            <a:ext cx="711200" cy="584775"/>
          </a:xfrm>
          <a:prstGeom prst="rect">
            <a:avLst/>
          </a:prstGeom>
          <a:noFill/>
        </p:spPr>
        <p:txBody>
          <a:bodyPr wrap="square" rtlCol="0">
            <a:spAutoFit/>
          </a:bodyPr>
          <a:lstStyle/>
          <a:p>
            <a:pPr algn="ctr"/>
            <a:r>
              <a:rPr lang="en-US" altLang="zh-CN" sz="3200" b="1" dirty="0">
                <a:solidFill>
                  <a:schemeClr val="bg1"/>
                </a:solidFill>
              </a:rPr>
              <a:t>02</a:t>
            </a:r>
            <a:endParaRPr lang="zh-CN" altLang="en-US" sz="3200" b="1" dirty="0">
              <a:solidFill>
                <a:schemeClr val="bg1"/>
              </a:solidFill>
            </a:endParaRPr>
          </a:p>
        </p:txBody>
      </p:sp>
      <p:sp>
        <p:nvSpPr>
          <p:cNvPr id="26" name="任意多边形: 形状 25"/>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5564365" y="325303"/>
            <a:ext cx="2031240"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32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rPr>
              <a:t>系统功能</a:t>
            </a:r>
          </a:p>
        </p:txBody>
      </p:sp>
      <p:grpSp>
        <p:nvGrpSpPr>
          <p:cNvPr id="6" name="组合 5"/>
          <p:cNvGrpSpPr/>
          <p:nvPr/>
        </p:nvGrpSpPr>
        <p:grpSpPr>
          <a:xfrm>
            <a:off x="2129933" y="1550596"/>
            <a:ext cx="2129768" cy="1030820"/>
            <a:chOff x="5358224" y="1775483"/>
            <a:chExt cx="2129768" cy="1030820"/>
          </a:xfrm>
        </p:grpSpPr>
        <p:sp>
          <p:nvSpPr>
            <p:cNvPr id="51" name="任意多边形: 形状 50"/>
            <p:cNvSpPr/>
            <p:nvPr/>
          </p:nvSpPr>
          <p:spPr>
            <a:xfrm>
              <a:off x="5358224" y="2016882"/>
              <a:ext cx="2129768" cy="789421"/>
            </a:xfrm>
            <a:custGeom>
              <a:avLst/>
              <a:gdLst>
                <a:gd name="connsiteX0" fmla="*/ 0 w 21600"/>
                <a:gd name="connsiteY0" fmla="*/ 17620 h 17620"/>
                <a:gd name="connsiteX1" fmla="*/ 1605 w 21600"/>
                <a:gd name="connsiteY1" fmla="*/ 13434 h 17620"/>
                <a:gd name="connsiteX2" fmla="*/ 21600 w 21600"/>
                <a:gd name="connsiteY2" fmla="*/ 3827 h 17620"/>
                <a:gd name="connsiteX0-1" fmla="*/ 0 w 19995"/>
                <a:gd name="connsiteY0-2" fmla="*/ 13434 h 13434"/>
                <a:gd name="connsiteX1-3" fmla="*/ 19995 w 19995"/>
                <a:gd name="connsiteY1-4" fmla="*/ 3827 h 13434"/>
              </a:gdLst>
              <a:ahLst/>
              <a:cxnLst>
                <a:cxn ang="0">
                  <a:pos x="connsiteX0-1" y="connsiteY0-2"/>
                </a:cxn>
                <a:cxn ang="0">
                  <a:pos x="connsiteX1-3" y="connsiteY1-4"/>
                </a:cxn>
              </a:cxnLst>
              <a:rect l="l" t="t" r="r" b="b"/>
              <a:pathLst>
                <a:path w="19995" h="13434" extrusionOk="0">
                  <a:moveTo>
                    <a:pt x="0" y="13434"/>
                  </a:moveTo>
                  <a:cubicBezTo>
                    <a:pt x="5329" y="618"/>
                    <a:pt x="12529" y="-3980"/>
                    <a:pt x="19995" y="3827"/>
                  </a:cubicBezTo>
                </a:path>
              </a:pathLst>
            </a:custGeom>
            <a:ln w="12700" cap="rnd" cmpd="sng" algn="ctr">
              <a:solidFill>
                <a:schemeClr val="tx2"/>
              </a:solidFill>
              <a:prstDash val="lgDash"/>
              <a:round/>
              <a:headEnd type="none" w="med" len="med"/>
              <a:tailEnd type="triangle" w="med" len="med"/>
            </a:ln>
          </p:spPr>
          <p:txBody>
            <a:bodyPr anchor="ctr"/>
            <a:lstStyle/>
            <a:p>
              <a:pPr algn="ctr"/>
              <a:endParaRPr/>
            </a:p>
          </p:txBody>
        </p:sp>
        <p:grpSp>
          <p:nvGrpSpPr>
            <p:cNvPr id="54" name="组合 53"/>
            <p:cNvGrpSpPr/>
            <p:nvPr/>
          </p:nvGrpSpPr>
          <p:grpSpPr>
            <a:xfrm>
              <a:off x="6061778" y="1775483"/>
              <a:ext cx="722659" cy="722659"/>
              <a:chOff x="1437959" y="3726923"/>
              <a:chExt cx="1425146" cy="1425146"/>
            </a:xfrm>
          </p:grpSpPr>
          <p:sp>
            <p:nvSpPr>
              <p:cNvPr id="55" name="椭圆 54"/>
              <p:cNvSpPr/>
              <p:nvPr/>
            </p:nvSpPr>
            <p:spPr>
              <a:xfrm>
                <a:off x="1437959" y="3726923"/>
                <a:ext cx="1425146" cy="1425146"/>
              </a:xfrm>
              <a:prstGeom prst="ellipse">
                <a:avLst/>
              </a:prstGeom>
              <a:blipFill>
                <a:blip r:embed="rId5" cstate="screen"/>
                <a:stretch>
                  <a:fillRect/>
                </a:stretch>
              </a:blipFill>
              <a:ln w="12700">
                <a:miter lim="400000"/>
              </a:ln>
            </p:spPr>
            <p:txBody>
              <a:bodyPr wrap="none" anchor="ctr">
                <a:normAutofit fontScale="62500" lnSpcReduction="20000"/>
              </a:bodyPr>
              <a:lstStyle/>
              <a:p>
                <a:pPr algn="ctr"/>
                <a:br>
                  <a:rPr lang="zh-CN" altLang="en-US" b="1" dirty="0">
                    <a:solidFill>
                      <a:schemeClr val="bg1"/>
                    </a:solidFill>
                    <a:effectLst>
                      <a:outerShdw blurRad="38100" dist="38100" dir="2700000" algn="tl">
                        <a:srgbClr val="000000">
                          <a:alpha val="43137"/>
                        </a:srgbClr>
                      </a:outerShdw>
                    </a:effectLst>
                  </a:rPr>
                </a:br>
                <a:br>
                  <a:rPr lang="zh-CN" altLang="en-US" b="1" dirty="0">
                    <a:solidFill>
                      <a:schemeClr val="bg1"/>
                    </a:solidFill>
                    <a:effectLst>
                      <a:outerShdw blurRad="38100" dist="38100" dir="2700000" algn="tl">
                        <a:srgbClr val="000000">
                          <a:alpha val="43137"/>
                        </a:srgbClr>
                      </a:outerShdw>
                    </a:effectLst>
                  </a:rPr>
                </a:br>
                <a:endParaRPr lang="zh-CN" altLang="en-US" sz="1600" b="1" dirty="0">
                  <a:solidFill>
                    <a:schemeClr val="bg1"/>
                  </a:solidFill>
                  <a:effectLst>
                    <a:outerShdw blurRad="38100" dist="38100" dir="2700000" algn="tl">
                      <a:srgbClr val="000000">
                        <a:alpha val="43137"/>
                      </a:srgbClr>
                    </a:outerShdw>
                  </a:effectLst>
                </a:endParaRPr>
              </a:p>
            </p:txBody>
          </p:sp>
          <p:sp>
            <p:nvSpPr>
              <p:cNvPr id="56" name="矩形 55"/>
              <p:cNvSpPr/>
              <p:nvPr/>
            </p:nvSpPr>
            <p:spPr>
              <a:xfrm>
                <a:off x="1472652" y="4130878"/>
                <a:ext cx="967210" cy="308618"/>
              </a:xfrm>
              <a:prstGeom prst="rect">
                <a:avLst/>
              </a:prstGeom>
              <a:ln w="25400"/>
            </p:spPr>
            <p:txBody>
              <a:bodyPr anchor="ctr"/>
              <a:lstStyle/>
              <a:p>
                <a:pPr algn="ctr"/>
                <a:endParaRPr/>
              </a:p>
            </p:txBody>
          </p:sp>
          <p:sp>
            <p:nvSpPr>
              <p:cNvPr id="57" name="任意多边形: 形状 56"/>
              <p:cNvSpPr/>
              <p:nvPr/>
            </p:nvSpPr>
            <p:spPr>
              <a:xfrm>
                <a:off x="1626680" y="4041371"/>
                <a:ext cx="1047700" cy="796246"/>
              </a:xfrm>
              <a:custGeom>
                <a:avLst/>
                <a:gdLst/>
                <a:ahLst/>
                <a:cxnLst>
                  <a:cxn ang="0">
                    <a:pos x="wd2" y="hd2"/>
                  </a:cxn>
                  <a:cxn ang="5400000">
                    <a:pos x="wd2" y="hd2"/>
                  </a:cxn>
                  <a:cxn ang="10800000">
                    <a:pos x="wd2" y="hd2"/>
                  </a:cxn>
                  <a:cxn ang="16200000">
                    <a:pos x="wd2" y="hd2"/>
                  </a:cxn>
                </a:cxnLst>
                <a:rect l="0" t="0" r="r" b="b"/>
                <a:pathLst>
                  <a:path w="21254" h="21471" extrusionOk="0">
                    <a:moveTo>
                      <a:pt x="18030" y="19454"/>
                    </a:moveTo>
                    <a:cubicBezTo>
                      <a:pt x="17963" y="19996"/>
                      <a:pt x="19394" y="20889"/>
                      <a:pt x="19531" y="19301"/>
                    </a:cubicBezTo>
                    <a:cubicBezTo>
                      <a:pt x="20145" y="12136"/>
                      <a:pt x="19088" y="10075"/>
                      <a:pt x="19088" y="10075"/>
                    </a:cubicBezTo>
                    <a:lnTo>
                      <a:pt x="17606" y="11177"/>
                    </a:lnTo>
                    <a:cubicBezTo>
                      <a:pt x="17606" y="11177"/>
                      <a:pt x="18863" y="12767"/>
                      <a:pt x="18030" y="19454"/>
                    </a:cubicBezTo>
                    <a:close/>
                    <a:moveTo>
                      <a:pt x="20733" y="6972"/>
                    </a:moveTo>
                    <a:lnTo>
                      <a:pt x="11887" y="388"/>
                    </a:lnTo>
                    <a:cubicBezTo>
                      <a:pt x="11194" y="-129"/>
                      <a:pt x="10060" y="-129"/>
                      <a:pt x="9367" y="388"/>
                    </a:cubicBezTo>
                    <a:lnTo>
                      <a:pt x="519" y="6972"/>
                    </a:lnTo>
                    <a:cubicBezTo>
                      <a:pt x="-173" y="7489"/>
                      <a:pt x="-173" y="8333"/>
                      <a:pt x="519" y="8848"/>
                    </a:cubicBezTo>
                    <a:lnTo>
                      <a:pt x="9367" y="15434"/>
                    </a:lnTo>
                    <a:cubicBezTo>
                      <a:pt x="10060" y="15950"/>
                      <a:pt x="11194" y="15950"/>
                      <a:pt x="11887" y="15434"/>
                    </a:cubicBezTo>
                    <a:lnTo>
                      <a:pt x="17606" y="11177"/>
                    </a:lnTo>
                    <a:lnTo>
                      <a:pt x="11405" y="9246"/>
                    </a:lnTo>
                    <a:cubicBezTo>
                      <a:pt x="11166" y="9325"/>
                      <a:pt x="10902" y="9369"/>
                      <a:pt x="10627" y="9369"/>
                    </a:cubicBezTo>
                    <a:cubicBezTo>
                      <a:pt x="9510" y="9369"/>
                      <a:pt x="8604" y="8653"/>
                      <a:pt x="8604" y="7770"/>
                    </a:cubicBezTo>
                    <a:cubicBezTo>
                      <a:pt x="8604" y="6886"/>
                      <a:pt x="9510" y="6170"/>
                      <a:pt x="10627" y="6170"/>
                    </a:cubicBezTo>
                    <a:cubicBezTo>
                      <a:pt x="11495" y="6170"/>
                      <a:pt x="12232" y="6603"/>
                      <a:pt x="12520" y="7209"/>
                    </a:cubicBezTo>
                    <a:lnTo>
                      <a:pt x="19088" y="10075"/>
                    </a:lnTo>
                    <a:lnTo>
                      <a:pt x="20733" y="8848"/>
                    </a:lnTo>
                    <a:cubicBezTo>
                      <a:pt x="21427" y="8333"/>
                      <a:pt x="21427" y="7489"/>
                      <a:pt x="20733" y="6972"/>
                    </a:cubicBezTo>
                    <a:close/>
                    <a:moveTo>
                      <a:pt x="3508" y="13898"/>
                    </a:moveTo>
                    <a:cubicBezTo>
                      <a:pt x="4002" y="16554"/>
                      <a:pt x="4628" y="17714"/>
                      <a:pt x="6720" y="18930"/>
                    </a:cubicBezTo>
                    <a:cubicBezTo>
                      <a:pt x="8812" y="20144"/>
                      <a:pt x="9807" y="21471"/>
                      <a:pt x="10627" y="21471"/>
                    </a:cubicBezTo>
                    <a:cubicBezTo>
                      <a:pt x="11447" y="21471"/>
                      <a:pt x="12378" y="20309"/>
                      <a:pt x="14470" y="19093"/>
                    </a:cubicBezTo>
                    <a:cubicBezTo>
                      <a:pt x="16562" y="17877"/>
                      <a:pt x="16004" y="17508"/>
                      <a:pt x="16497" y="14853"/>
                    </a:cubicBezTo>
                    <a:lnTo>
                      <a:pt x="10627" y="18646"/>
                    </a:lnTo>
                    <a:cubicBezTo>
                      <a:pt x="10627" y="18646"/>
                      <a:pt x="3508" y="13898"/>
                      <a:pt x="3508" y="13898"/>
                    </a:cubicBezTo>
                    <a:close/>
                  </a:path>
                </a:pathLst>
              </a:custGeom>
              <a:solidFill>
                <a:srgbClr val="FFFFFF"/>
              </a:solidFill>
              <a:ln w="12700">
                <a:miter lim="400000"/>
              </a:ln>
            </p:spPr>
            <p:txBody>
              <a:bodyPr anchor="ctr"/>
              <a:lstStyle/>
              <a:p>
                <a:pPr algn="ctr"/>
                <a:endParaRPr/>
              </a:p>
            </p:txBody>
          </p:sp>
        </p:grpSp>
      </p:grpSp>
      <p:sp>
        <p:nvSpPr>
          <p:cNvPr id="14" name="文本框 13">
            <a:extLst>
              <a:ext uri="{FF2B5EF4-FFF2-40B4-BE49-F238E27FC236}">
                <a16:creationId xmlns:a16="http://schemas.microsoft.com/office/drawing/2014/main" id="{82A7F378-7E09-47DD-A2F6-6FD901DFE2A3}"/>
              </a:ext>
            </a:extLst>
          </p:cNvPr>
          <p:cNvSpPr txBox="1"/>
          <p:nvPr/>
        </p:nvSpPr>
        <p:spPr>
          <a:xfrm>
            <a:off x="766598" y="2681653"/>
            <a:ext cx="2963008" cy="369332"/>
          </a:xfrm>
          <a:prstGeom prst="rect">
            <a:avLst/>
          </a:prstGeom>
          <a:noFill/>
        </p:spPr>
        <p:txBody>
          <a:bodyPr wrap="square" rtlCol="0">
            <a:spAutoFit/>
          </a:bodyPr>
          <a:lstStyle/>
          <a:p>
            <a:pPr lvl="1"/>
            <a:r>
              <a:rPr lang="zh-CN" altLang="zh-CN" dirty="0"/>
              <a:t>数据库的E-R图设计</a:t>
            </a:r>
            <a:endParaRPr lang="zh-CN" altLang="zh-CN" sz="2000" b="1" dirty="0"/>
          </a:p>
        </p:txBody>
      </p:sp>
      <p:pic>
        <p:nvPicPr>
          <p:cNvPr id="15" name="Picture 2" descr="2EJLHUI9~2AU$DV$$%2525255d6PS%2525255dP">
            <a:extLst>
              <a:ext uri="{FF2B5EF4-FFF2-40B4-BE49-F238E27FC236}">
                <a16:creationId xmlns:a16="http://schemas.microsoft.com/office/drawing/2014/main" id="{36A065F7-863B-4D96-8B2A-D34DCE5BE85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0806" y="1962202"/>
            <a:ext cx="7202121" cy="4045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338093993"/>
      </p:ext>
    </p:extLst>
  </p:cSld>
  <p:clrMapOvr>
    <a:masterClrMapping/>
  </p:clrMapOvr>
  <mc:AlternateContent xmlns:mc="http://schemas.openxmlformats.org/markup-compatibility/2006" xmlns:p15="http://schemas.microsoft.com/office/powerpoint/2012/main">
    <mc:Choice Requires="p15">
      <p:transition spd="slow">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0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思想气泡: 云 10"/>
          <p:cNvSpPr/>
          <p:nvPr/>
        </p:nvSpPr>
        <p:spPr>
          <a:xfrm>
            <a:off x="3298425" y="240810"/>
            <a:ext cx="1022382" cy="753190"/>
          </a:xfrm>
          <a:prstGeom prst="cloudCallout">
            <a:avLst>
              <a:gd name="adj1" fmla="val -41183"/>
              <a:gd name="adj2" fmla="val 64014"/>
            </a:avLst>
          </a:prstGeom>
          <a:blipFill>
            <a:blip r:embed="rId2"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83" name="直接连接符 82"/>
          <p:cNvCxnSpPr>
            <a:endCxn id="86" idx="1"/>
          </p:cNvCxnSpPr>
          <p:nvPr/>
        </p:nvCxnSpPr>
        <p:spPr>
          <a:xfrm flipV="1">
            <a:off x="3700465" y="2123897"/>
            <a:ext cx="1535835" cy="1462273"/>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86" idx="5"/>
            <a:endCxn id="90" idx="1"/>
          </p:cNvCxnSpPr>
          <p:nvPr/>
        </p:nvCxnSpPr>
        <p:spPr>
          <a:xfrm flipV="1">
            <a:off x="6897649" y="2294112"/>
            <a:ext cx="1659383" cy="1491125"/>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grpSp>
        <p:nvGrpSpPr>
          <p:cNvPr id="85" name="组合 84"/>
          <p:cNvGrpSpPr/>
          <p:nvPr/>
        </p:nvGrpSpPr>
        <p:grpSpPr>
          <a:xfrm>
            <a:off x="4892225" y="1779821"/>
            <a:ext cx="2349499" cy="2349499"/>
            <a:chOff x="4892222" y="1779814"/>
            <a:chExt cx="2349499" cy="2349499"/>
          </a:xfrm>
        </p:grpSpPr>
        <p:sp>
          <p:nvSpPr>
            <p:cNvPr id="86" name="椭圆 85"/>
            <p:cNvSpPr/>
            <p:nvPr/>
          </p:nvSpPr>
          <p:spPr>
            <a:xfrm>
              <a:off x="4892222" y="1779814"/>
              <a:ext cx="2349499" cy="23494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5">
                <a:latin typeface="Arial" panose="020B0604020202020204" pitchFamily="34" charset="0"/>
                <a:ea typeface="微软雅黑" panose="020B0503020204020204" charset="-122"/>
                <a:cs typeface="Arial" panose="020B0604020202020204" pitchFamily="34" charset="0"/>
              </a:endParaRPr>
            </a:p>
          </p:txBody>
        </p:sp>
        <p:sp>
          <p:nvSpPr>
            <p:cNvPr id="87" name="Freeform 514"/>
            <p:cNvSpPr>
              <a:spLocks noChangeAspect="1" noEditPoints="1"/>
            </p:cNvSpPr>
            <p:nvPr/>
          </p:nvSpPr>
          <p:spPr bwMode="auto">
            <a:xfrm>
              <a:off x="5558500" y="2202811"/>
              <a:ext cx="1016943" cy="720000"/>
            </a:xfrm>
            <a:custGeom>
              <a:avLst/>
              <a:gdLst>
                <a:gd name="T0" fmla="*/ 100 w 106"/>
                <a:gd name="T1" fmla="*/ 63 h 75"/>
                <a:gd name="T2" fmla="*/ 70 w 106"/>
                <a:gd name="T3" fmla="*/ 63 h 75"/>
                <a:gd name="T4" fmla="*/ 70 w 106"/>
                <a:gd name="T5" fmla="*/ 60 h 75"/>
                <a:gd name="T6" fmla="*/ 88 w 106"/>
                <a:gd name="T7" fmla="*/ 60 h 75"/>
                <a:gd name="T8" fmla="*/ 94 w 106"/>
                <a:gd name="T9" fmla="*/ 54 h 75"/>
                <a:gd name="T10" fmla="*/ 94 w 106"/>
                <a:gd name="T11" fmla="*/ 6 h 75"/>
                <a:gd name="T12" fmla="*/ 88 w 106"/>
                <a:gd name="T13" fmla="*/ 0 h 75"/>
                <a:gd name="T14" fmla="*/ 18 w 106"/>
                <a:gd name="T15" fmla="*/ 0 h 75"/>
                <a:gd name="T16" fmla="*/ 12 w 106"/>
                <a:gd name="T17" fmla="*/ 6 h 75"/>
                <a:gd name="T18" fmla="*/ 12 w 106"/>
                <a:gd name="T19" fmla="*/ 54 h 75"/>
                <a:gd name="T20" fmla="*/ 18 w 106"/>
                <a:gd name="T21" fmla="*/ 60 h 75"/>
                <a:gd name="T22" fmla="*/ 35 w 106"/>
                <a:gd name="T23" fmla="*/ 60 h 75"/>
                <a:gd name="T24" fmla="*/ 35 w 106"/>
                <a:gd name="T25" fmla="*/ 63 h 75"/>
                <a:gd name="T26" fmla="*/ 6 w 106"/>
                <a:gd name="T27" fmla="*/ 63 h 75"/>
                <a:gd name="T28" fmla="*/ 0 w 106"/>
                <a:gd name="T29" fmla="*/ 69 h 75"/>
                <a:gd name="T30" fmla="*/ 0 w 106"/>
                <a:gd name="T31" fmla="*/ 69 h 75"/>
                <a:gd name="T32" fmla="*/ 6 w 106"/>
                <a:gd name="T33" fmla="*/ 75 h 75"/>
                <a:gd name="T34" fmla="*/ 100 w 106"/>
                <a:gd name="T35" fmla="*/ 75 h 75"/>
                <a:gd name="T36" fmla="*/ 106 w 106"/>
                <a:gd name="T37" fmla="*/ 69 h 75"/>
                <a:gd name="T38" fmla="*/ 106 w 106"/>
                <a:gd name="T39" fmla="*/ 69 h 75"/>
                <a:gd name="T40" fmla="*/ 100 w 106"/>
                <a:gd name="T41" fmla="*/ 63 h 75"/>
                <a:gd name="T42" fmla="*/ 18 w 106"/>
                <a:gd name="T43" fmla="*/ 56 h 75"/>
                <a:gd name="T44" fmla="*/ 16 w 106"/>
                <a:gd name="T45" fmla="*/ 54 h 75"/>
                <a:gd name="T46" fmla="*/ 16 w 106"/>
                <a:gd name="T47" fmla="*/ 6 h 75"/>
                <a:gd name="T48" fmla="*/ 18 w 106"/>
                <a:gd name="T49" fmla="*/ 4 h 75"/>
                <a:gd name="T50" fmla="*/ 88 w 106"/>
                <a:gd name="T51" fmla="*/ 4 h 75"/>
                <a:gd name="T52" fmla="*/ 90 w 106"/>
                <a:gd name="T53" fmla="*/ 6 h 75"/>
                <a:gd name="T54" fmla="*/ 90 w 106"/>
                <a:gd name="T55" fmla="*/ 54 h 75"/>
                <a:gd name="T56" fmla="*/ 88 w 106"/>
                <a:gd name="T57" fmla="*/ 56 h 75"/>
                <a:gd name="T58" fmla="*/ 18 w 106"/>
                <a:gd name="T59" fmla="*/ 56 h 75"/>
                <a:gd name="T60" fmla="*/ 66 w 106"/>
                <a:gd name="T61" fmla="*/ 63 h 75"/>
                <a:gd name="T62" fmla="*/ 39 w 106"/>
                <a:gd name="T63" fmla="*/ 63 h 75"/>
                <a:gd name="T64" fmla="*/ 39 w 106"/>
                <a:gd name="T65" fmla="*/ 60 h 75"/>
                <a:gd name="T66" fmla="*/ 66 w 106"/>
                <a:gd name="T67" fmla="*/ 60 h 75"/>
                <a:gd name="T68" fmla="*/ 66 w 106"/>
                <a:gd name="T69" fmla="*/ 6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6" h="75">
                  <a:moveTo>
                    <a:pt x="100" y="63"/>
                  </a:moveTo>
                  <a:cubicBezTo>
                    <a:pt x="70" y="63"/>
                    <a:pt x="70" y="63"/>
                    <a:pt x="70" y="63"/>
                  </a:cubicBezTo>
                  <a:cubicBezTo>
                    <a:pt x="70" y="60"/>
                    <a:pt x="70" y="60"/>
                    <a:pt x="70" y="60"/>
                  </a:cubicBezTo>
                  <a:cubicBezTo>
                    <a:pt x="88" y="60"/>
                    <a:pt x="88" y="60"/>
                    <a:pt x="88" y="60"/>
                  </a:cubicBezTo>
                  <a:cubicBezTo>
                    <a:pt x="91" y="60"/>
                    <a:pt x="94" y="57"/>
                    <a:pt x="94" y="54"/>
                  </a:cubicBezTo>
                  <a:cubicBezTo>
                    <a:pt x="94" y="6"/>
                    <a:pt x="94" y="6"/>
                    <a:pt x="94" y="6"/>
                  </a:cubicBezTo>
                  <a:cubicBezTo>
                    <a:pt x="94" y="3"/>
                    <a:pt x="91" y="0"/>
                    <a:pt x="88" y="0"/>
                  </a:cubicBezTo>
                  <a:cubicBezTo>
                    <a:pt x="18" y="0"/>
                    <a:pt x="18" y="0"/>
                    <a:pt x="18" y="0"/>
                  </a:cubicBezTo>
                  <a:cubicBezTo>
                    <a:pt x="14" y="0"/>
                    <a:pt x="12" y="3"/>
                    <a:pt x="12" y="6"/>
                  </a:cubicBezTo>
                  <a:cubicBezTo>
                    <a:pt x="12" y="54"/>
                    <a:pt x="12" y="54"/>
                    <a:pt x="12" y="54"/>
                  </a:cubicBezTo>
                  <a:cubicBezTo>
                    <a:pt x="12" y="57"/>
                    <a:pt x="14" y="60"/>
                    <a:pt x="18" y="60"/>
                  </a:cubicBezTo>
                  <a:cubicBezTo>
                    <a:pt x="35" y="60"/>
                    <a:pt x="35" y="60"/>
                    <a:pt x="35" y="60"/>
                  </a:cubicBezTo>
                  <a:cubicBezTo>
                    <a:pt x="35" y="63"/>
                    <a:pt x="35" y="63"/>
                    <a:pt x="35" y="63"/>
                  </a:cubicBezTo>
                  <a:cubicBezTo>
                    <a:pt x="6" y="63"/>
                    <a:pt x="6" y="63"/>
                    <a:pt x="6" y="63"/>
                  </a:cubicBezTo>
                  <a:cubicBezTo>
                    <a:pt x="2" y="63"/>
                    <a:pt x="0" y="66"/>
                    <a:pt x="0" y="69"/>
                  </a:cubicBezTo>
                  <a:cubicBezTo>
                    <a:pt x="0" y="69"/>
                    <a:pt x="0" y="69"/>
                    <a:pt x="0" y="69"/>
                  </a:cubicBezTo>
                  <a:cubicBezTo>
                    <a:pt x="0" y="73"/>
                    <a:pt x="2" y="75"/>
                    <a:pt x="6" y="75"/>
                  </a:cubicBezTo>
                  <a:cubicBezTo>
                    <a:pt x="100" y="75"/>
                    <a:pt x="100" y="75"/>
                    <a:pt x="100" y="75"/>
                  </a:cubicBezTo>
                  <a:cubicBezTo>
                    <a:pt x="103" y="75"/>
                    <a:pt x="106" y="73"/>
                    <a:pt x="106" y="69"/>
                  </a:cubicBezTo>
                  <a:cubicBezTo>
                    <a:pt x="106" y="69"/>
                    <a:pt x="106" y="69"/>
                    <a:pt x="106" y="69"/>
                  </a:cubicBezTo>
                  <a:cubicBezTo>
                    <a:pt x="106" y="66"/>
                    <a:pt x="103" y="63"/>
                    <a:pt x="100" y="63"/>
                  </a:cubicBezTo>
                  <a:close/>
                  <a:moveTo>
                    <a:pt x="18" y="56"/>
                  </a:moveTo>
                  <a:cubicBezTo>
                    <a:pt x="17" y="56"/>
                    <a:pt x="16" y="55"/>
                    <a:pt x="16" y="54"/>
                  </a:cubicBezTo>
                  <a:cubicBezTo>
                    <a:pt x="16" y="6"/>
                    <a:pt x="16" y="6"/>
                    <a:pt x="16" y="6"/>
                  </a:cubicBezTo>
                  <a:cubicBezTo>
                    <a:pt x="16" y="5"/>
                    <a:pt x="17" y="4"/>
                    <a:pt x="18" y="4"/>
                  </a:cubicBezTo>
                  <a:cubicBezTo>
                    <a:pt x="88" y="4"/>
                    <a:pt x="88" y="4"/>
                    <a:pt x="88" y="4"/>
                  </a:cubicBezTo>
                  <a:cubicBezTo>
                    <a:pt x="89" y="4"/>
                    <a:pt x="90" y="5"/>
                    <a:pt x="90" y="6"/>
                  </a:cubicBezTo>
                  <a:cubicBezTo>
                    <a:pt x="90" y="54"/>
                    <a:pt x="90" y="54"/>
                    <a:pt x="90" y="54"/>
                  </a:cubicBezTo>
                  <a:cubicBezTo>
                    <a:pt x="90" y="55"/>
                    <a:pt x="89" y="56"/>
                    <a:pt x="88" y="56"/>
                  </a:cubicBezTo>
                  <a:lnTo>
                    <a:pt x="18" y="56"/>
                  </a:lnTo>
                  <a:close/>
                  <a:moveTo>
                    <a:pt x="66" y="63"/>
                  </a:moveTo>
                  <a:cubicBezTo>
                    <a:pt x="39" y="63"/>
                    <a:pt x="39" y="63"/>
                    <a:pt x="39" y="63"/>
                  </a:cubicBezTo>
                  <a:cubicBezTo>
                    <a:pt x="39" y="60"/>
                    <a:pt x="39" y="60"/>
                    <a:pt x="39" y="60"/>
                  </a:cubicBezTo>
                  <a:cubicBezTo>
                    <a:pt x="66" y="60"/>
                    <a:pt x="66" y="60"/>
                    <a:pt x="66" y="60"/>
                  </a:cubicBezTo>
                  <a:lnTo>
                    <a:pt x="66" y="63"/>
                  </a:lnTo>
                  <a:close/>
                </a:path>
              </a:pathLst>
            </a:custGeom>
            <a:solidFill>
              <a:schemeClr val="bg1">
                <a:lumMod val="95000"/>
              </a:schemeClr>
            </a:solidFill>
            <a:ln>
              <a:noFill/>
            </a:ln>
          </p:spPr>
          <p:txBody>
            <a:bodyPr vert="horz" wrap="square" lIns="162560" tIns="81280" rIns="162560" bIns="81280" numCol="1" anchor="t" anchorCtr="0" compatLnSpc="1"/>
            <a:lstStyle/>
            <a:p>
              <a:endParaRPr lang="zh-CN" altLang="en-US" sz="2535">
                <a:latin typeface="Arial" panose="020B0604020202020204" pitchFamily="34" charset="0"/>
                <a:ea typeface="微软雅黑" panose="020B0503020204020204" charset="-122"/>
                <a:cs typeface="Arial" panose="020B0604020202020204" pitchFamily="34" charset="0"/>
              </a:endParaRPr>
            </a:p>
          </p:txBody>
        </p:sp>
        <p:sp>
          <p:nvSpPr>
            <p:cNvPr id="88" name="文本框 87"/>
            <p:cNvSpPr txBox="1"/>
            <p:nvPr/>
          </p:nvSpPr>
          <p:spPr>
            <a:xfrm>
              <a:off x="5305887" y="3169346"/>
              <a:ext cx="1522166" cy="603885"/>
            </a:xfrm>
            <a:prstGeom prst="rect">
              <a:avLst/>
            </a:prstGeom>
            <a:noFill/>
          </p:spPr>
          <p:txBody>
            <a:bodyPr wrap="square" rtlCol="0">
              <a:spAutoFit/>
            </a:bodyPr>
            <a:lstStyle/>
            <a:p>
              <a:pPr algn="ctr">
                <a:lnSpc>
                  <a:spcPct val="120000"/>
                </a:lnSpc>
              </a:pPr>
              <a:r>
                <a:rPr lang="en-US" altLang="zh-CN" sz="2135" baseline="-3000" dirty="0">
                  <a:solidFill>
                    <a:schemeClr val="bg1">
                      <a:lumMod val="95000"/>
                    </a:schemeClr>
                  </a:solidFill>
                  <a:latin typeface="微软雅黑" panose="020B0503020204020204" charset="-122"/>
                  <a:ea typeface="微软雅黑" panose="020B0503020204020204" charset="-122"/>
                  <a:cs typeface="Arial" panose="020B0604020202020204" pitchFamily="34" charset="0"/>
                </a:rPr>
                <a:t>Android</a:t>
              </a:r>
              <a:r>
                <a:rPr lang="zh-CN" altLang="en-US" sz="2135" baseline="-3000" dirty="0">
                  <a:solidFill>
                    <a:schemeClr val="bg1">
                      <a:lumMod val="95000"/>
                    </a:schemeClr>
                  </a:solidFill>
                  <a:latin typeface="微软雅黑" panose="020B0503020204020204" charset="-122"/>
                  <a:ea typeface="微软雅黑" panose="020B0503020204020204" charset="-122"/>
                  <a:cs typeface="Arial" panose="020B0604020202020204" pitchFamily="34" charset="0"/>
                </a:rPr>
                <a:t>大板块的适配</a:t>
              </a:r>
            </a:p>
          </p:txBody>
        </p:sp>
      </p:grpSp>
      <p:grpSp>
        <p:nvGrpSpPr>
          <p:cNvPr id="89" name="组合 88"/>
          <p:cNvGrpSpPr/>
          <p:nvPr/>
        </p:nvGrpSpPr>
        <p:grpSpPr>
          <a:xfrm>
            <a:off x="8289481" y="2026563"/>
            <a:ext cx="1826985" cy="1826987"/>
            <a:chOff x="8289471" y="2026556"/>
            <a:chExt cx="1826985" cy="1826985"/>
          </a:xfrm>
        </p:grpSpPr>
        <p:sp>
          <p:nvSpPr>
            <p:cNvPr id="90" name="椭圆 89"/>
            <p:cNvSpPr/>
            <p:nvPr/>
          </p:nvSpPr>
          <p:spPr>
            <a:xfrm>
              <a:off x="8289471" y="2026556"/>
              <a:ext cx="1826985" cy="182698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5">
                <a:latin typeface="Arial" panose="020B0604020202020204" pitchFamily="34" charset="0"/>
                <a:ea typeface="微软雅黑" panose="020B0503020204020204" charset="-122"/>
                <a:cs typeface="Arial" panose="020B0604020202020204" pitchFamily="34" charset="0"/>
              </a:endParaRPr>
            </a:p>
          </p:txBody>
        </p:sp>
        <p:sp>
          <p:nvSpPr>
            <p:cNvPr id="91" name="Freeform 427"/>
            <p:cNvSpPr>
              <a:spLocks noChangeAspect="1" noEditPoints="1"/>
            </p:cNvSpPr>
            <p:nvPr/>
          </p:nvSpPr>
          <p:spPr bwMode="auto">
            <a:xfrm>
              <a:off x="8886142" y="2382811"/>
              <a:ext cx="633643" cy="540000"/>
            </a:xfrm>
            <a:custGeom>
              <a:avLst/>
              <a:gdLst>
                <a:gd name="T0" fmla="*/ 76 w 86"/>
                <a:gd name="T1" fmla="*/ 9 h 73"/>
                <a:gd name="T2" fmla="*/ 73 w 86"/>
                <a:gd name="T3" fmla="*/ 0 h 73"/>
                <a:gd name="T4" fmla="*/ 61 w 86"/>
                <a:gd name="T5" fmla="*/ 3 h 73"/>
                <a:gd name="T6" fmla="*/ 54 w 86"/>
                <a:gd name="T7" fmla="*/ 9 h 73"/>
                <a:gd name="T8" fmla="*/ 51 w 86"/>
                <a:gd name="T9" fmla="*/ 69 h 73"/>
                <a:gd name="T10" fmla="*/ 83 w 86"/>
                <a:gd name="T11" fmla="*/ 72 h 73"/>
                <a:gd name="T12" fmla="*/ 86 w 86"/>
                <a:gd name="T13" fmla="*/ 12 h 73"/>
                <a:gd name="T14" fmla="*/ 80 w 86"/>
                <a:gd name="T15" fmla="*/ 63 h 73"/>
                <a:gd name="T16" fmla="*/ 60 w 86"/>
                <a:gd name="T17" fmla="*/ 66 h 73"/>
                <a:gd name="T18" fmla="*/ 57 w 86"/>
                <a:gd name="T19" fmla="*/ 59 h 73"/>
                <a:gd name="T20" fmla="*/ 77 w 86"/>
                <a:gd name="T21" fmla="*/ 56 h 73"/>
                <a:gd name="T22" fmla="*/ 80 w 86"/>
                <a:gd name="T23" fmla="*/ 63 h 73"/>
                <a:gd name="T24" fmla="*/ 77 w 86"/>
                <a:gd name="T25" fmla="*/ 53 h 73"/>
                <a:gd name="T26" fmla="*/ 57 w 86"/>
                <a:gd name="T27" fmla="*/ 50 h 73"/>
                <a:gd name="T28" fmla="*/ 60 w 86"/>
                <a:gd name="T29" fmla="*/ 43 h 73"/>
                <a:gd name="T30" fmla="*/ 80 w 86"/>
                <a:gd name="T31" fmla="*/ 46 h 73"/>
                <a:gd name="T32" fmla="*/ 80 w 86"/>
                <a:gd name="T33" fmla="*/ 36 h 73"/>
                <a:gd name="T34" fmla="*/ 60 w 86"/>
                <a:gd name="T35" fmla="*/ 39 h 73"/>
                <a:gd name="T36" fmla="*/ 57 w 86"/>
                <a:gd name="T37" fmla="*/ 32 h 73"/>
                <a:gd name="T38" fmla="*/ 77 w 86"/>
                <a:gd name="T39" fmla="*/ 29 h 73"/>
                <a:gd name="T40" fmla="*/ 80 w 86"/>
                <a:gd name="T41" fmla="*/ 36 h 73"/>
                <a:gd name="T42" fmla="*/ 77 w 86"/>
                <a:gd name="T43" fmla="*/ 25 h 73"/>
                <a:gd name="T44" fmla="*/ 57 w 86"/>
                <a:gd name="T45" fmla="*/ 23 h 73"/>
                <a:gd name="T46" fmla="*/ 60 w 86"/>
                <a:gd name="T47" fmla="*/ 16 h 73"/>
                <a:gd name="T48" fmla="*/ 80 w 86"/>
                <a:gd name="T49" fmla="*/ 18 h 73"/>
                <a:gd name="T50" fmla="*/ 33 w 86"/>
                <a:gd name="T51" fmla="*/ 1 h 73"/>
                <a:gd name="T52" fmla="*/ 0 w 86"/>
                <a:gd name="T53" fmla="*/ 4 h 73"/>
                <a:gd name="T54" fmla="*/ 3 w 86"/>
                <a:gd name="T55" fmla="*/ 64 h 73"/>
                <a:gd name="T56" fmla="*/ 10 w 86"/>
                <a:gd name="T57" fmla="*/ 70 h 73"/>
                <a:gd name="T58" fmla="*/ 22 w 86"/>
                <a:gd name="T59" fmla="*/ 73 h 73"/>
                <a:gd name="T60" fmla="*/ 25 w 86"/>
                <a:gd name="T61" fmla="*/ 64 h 73"/>
                <a:gd name="T62" fmla="*/ 35 w 86"/>
                <a:gd name="T63" fmla="*/ 61 h 73"/>
                <a:gd name="T64" fmla="*/ 33 w 86"/>
                <a:gd name="T65" fmla="*/ 1 h 73"/>
                <a:gd name="T66" fmla="*/ 26 w 86"/>
                <a:gd name="T67" fmla="*/ 17 h 73"/>
                <a:gd name="T68" fmla="*/ 7 w 86"/>
                <a:gd name="T69" fmla="*/ 14 h 73"/>
                <a:gd name="T70" fmla="*/ 10 w 86"/>
                <a:gd name="T71" fmla="*/ 7 h 73"/>
                <a:gd name="T72" fmla="*/ 29 w 86"/>
                <a:gd name="T73" fmla="*/ 1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6" h="73">
                  <a:moveTo>
                    <a:pt x="83" y="9"/>
                  </a:moveTo>
                  <a:cubicBezTo>
                    <a:pt x="76" y="9"/>
                    <a:pt x="76" y="9"/>
                    <a:pt x="76" y="9"/>
                  </a:cubicBezTo>
                  <a:cubicBezTo>
                    <a:pt x="76" y="3"/>
                    <a:pt x="76" y="3"/>
                    <a:pt x="76" y="3"/>
                  </a:cubicBezTo>
                  <a:cubicBezTo>
                    <a:pt x="76" y="1"/>
                    <a:pt x="75" y="0"/>
                    <a:pt x="73" y="0"/>
                  </a:cubicBezTo>
                  <a:cubicBezTo>
                    <a:pt x="64" y="0"/>
                    <a:pt x="64" y="0"/>
                    <a:pt x="64" y="0"/>
                  </a:cubicBezTo>
                  <a:cubicBezTo>
                    <a:pt x="62" y="0"/>
                    <a:pt x="61" y="1"/>
                    <a:pt x="61" y="3"/>
                  </a:cubicBezTo>
                  <a:cubicBezTo>
                    <a:pt x="61" y="9"/>
                    <a:pt x="61" y="9"/>
                    <a:pt x="61" y="9"/>
                  </a:cubicBezTo>
                  <a:cubicBezTo>
                    <a:pt x="54" y="9"/>
                    <a:pt x="54" y="9"/>
                    <a:pt x="54" y="9"/>
                  </a:cubicBezTo>
                  <a:cubicBezTo>
                    <a:pt x="52" y="9"/>
                    <a:pt x="51" y="10"/>
                    <a:pt x="51" y="12"/>
                  </a:cubicBezTo>
                  <a:cubicBezTo>
                    <a:pt x="51" y="69"/>
                    <a:pt x="51" y="69"/>
                    <a:pt x="51" y="69"/>
                  </a:cubicBezTo>
                  <a:cubicBezTo>
                    <a:pt x="51" y="71"/>
                    <a:pt x="52" y="72"/>
                    <a:pt x="54" y="72"/>
                  </a:cubicBezTo>
                  <a:cubicBezTo>
                    <a:pt x="83" y="72"/>
                    <a:pt x="83" y="72"/>
                    <a:pt x="83" y="72"/>
                  </a:cubicBezTo>
                  <a:cubicBezTo>
                    <a:pt x="85" y="72"/>
                    <a:pt x="86" y="71"/>
                    <a:pt x="86" y="69"/>
                  </a:cubicBezTo>
                  <a:cubicBezTo>
                    <a:pt x="86" y="12"/>
                    <a:pt x="86" y="12"/>
                    <a:pt x="86" y="12"/>
                  </a:cubicBezTo>
                  <a:cubicBezTo>
                    <a:pt x="86" y="10"/>
                    <a:pt x="85" y="9"/>
                    <a:pt x="83" y="9"/>
                  </a:cubicBezTo>
                  <a:close/>
                  <a:moveTo>
                    <a:pt x="80" y="63"/>
                  </a:moveTo>
                  <a:cubicBezTo>
                    <a:pt x="80" y="65"/>
                    <a:pt x="78" y="66"/>
                    <a:pt x="77" y="66"/>
                  </a:cubicBezTo>
                  <a:cubicBezTo>
                    <a:pt x="60" y="66"/>
                    <a:pt x="60" y="66"/>
                    <a:pt x="60" y="66"/>
                  </a:cubicBezTo>
                  <a:cubicBezTo>
                    <a:pt x="59" y="66"/>
                    <a:pt x="57" y="65"/>
                    <a:pt x="57" y="63"/>
                  </a:cubicBezTo>
                  <a:cubicBezTo>
                    <a:pt x="57" y="59"/>
                    <a:pt x="57" y="59"/>
                    <a:pt x="57" y="59"/>
                  </a:cubicBezTo>
                  <a:cubicBezTo>
                    <a:pt x="57" y="58"/>
                    <a:pt x="59" y="56"/>
                    <a:pt x="60" y="56"/>
                  </a:cubicBezTo>
                  <a:cubicBezTo>
                    <a:pt x="77" y="56"/>
                    <a:pt x="77" y="56"/>
                    <a:pt x="77" y="56"/>
                  </a:cubicBezTo>
                  <a:cubicBezTo>
                    <a:pt x="78" y="56"/>
                    <a:pt x="80" y="58"/>
                    <a:pt x="80" y="59"/>
                  </a:cubicBezTo>
                  <a:lnTo>
                    <a:pt x="80" y="63"/>
                  </a:lnTo>
                  <a:close/>
                  <a:moveTo>
                    <a:pt x="80" y="50"/>
                  </a:moveTo>
                  <a:cubicBezTo>
                    <a:pt x="80" y="51"/>
                    <a:pt x="78" y="53"/>
                    <a:pt x="77" y="53"/>
                  </a:cubicBezTo>
                  <a:cubicBezTo>
                    <a:pt x="60" y="53"/>
                    <a:pt x="60" y="53"/>
                    <a:pt x="60" y="53"/>
                  </a:cubicBezTo>
                  <a:cubicBezTo>
                    <a:pt x="59" y="53"/>
                    <a:pt x="57" y="51"/>
                    <a:pt x="57" y="50"/>
                  </a:cubicBezTo>
                  <a:cubicBezTo>
                    <a:pt x="57" y="46"/>
                    <a:pt x="57" y="46"/>
                    <a:pt x="57" y="46"/>
                  </a:cubicBezTo>
                  <a:cubicBezTo>
                    <a:pt x="57" y="44"/>
                    <a:pt x="59" y="43"/>
                    <a:pt x="60" y="43"/>
                  </a:cubicBezTo>
                  <a:cubicBezTo>
                    <a:pt x="77" y="43"/>
                    <a:pt x="77" y="43"/>
                    <a:pt x="77" y="43"/>
                  </a:cubicBezTo>
                  <a:cubicBezTo>
                    <a:pt x="78" y="43"/>
                    <a:pt x="80" y="44"/>
                    <a:pt x="80" y="46"/>
                  </a:cubicBezTo>
                  <a:lnTo>
                    <a:pt x="80" y="50"/>
                  </a:lnTo>
                  <a:close/>
                  <a:moveTo>
                    <a:pt x="80" y="36"/>
                  </a:moveTo>
                  <a:cubicBezTo>
                    <a:pt x="80" y="38"/>
                    <a:pt x="78" y="39"/>
                    <a:pt x="77" y="39"/>
                  </a:cubicBezTo>
                  <a:cubicBezTo>
                    <a:pt x="60" y="39"/>
                    <a:pt x="60" y="39"/>
                    <a:pt x="60" y="39"/>
                  </a:cubicBezTo>
                  <a:cubicBezTo>
                    <a:pt x="59" y="39"/>
                    <a:pt x="57" y="38"/>
                    <a:pt x="57" y="36"/>
                  </a:cubicBezTo>
                  <a:cubicBezTo>
                    <a:pt x="57" y="32"/>
                    <a:pt x="57" y="32"/>
                    <a:pt x="57" y="32"/>
                  </a:cubicBezTo>
                  <a:cubicBezTo>
                    <a:pt x="57" y="30"/>
                    <a:pt x="59" y="29"/>
                    <a:pt x="60" y="29"/>
                  </a:cubicBezTo>
                  <a:cubicBezTo>
                    <a:pt x="77" y="29"/>
                    <a:pt x="77" y="29"/>
                    <a:pt x="77" y="29"/>
                  </a:cubicBezTo>
                  <a:cubicBezTo>
                    <a:pt x="78" y="29"/>
                    <a:pt x="80" y="30"/>
                    <a:pt x="80" y="32"/>
                  </a:cubicBezTo>
                  <a:lnTo>
                    <a:pt x="80" y="36"/>
                  </a:lnTo>
                  <a:close/>
                  <a:moveTo>
                    <a:pt x="80" y="23"/>
                  </a:moveTo>
                  <a:cubicBezTo>
                    <a:pt x="80" y="24"/>
                    <a:pt x="78" y="25"/>
                    <a:pt x="77" y="25"/>
                  </a:cubicBezTo>
                  <a:cubicBezTo>
                    <a:pt x="60" y="25"/>
                    <a:pt x="60" y="25"/>
                    <a:pt x="60" y="25"/>
                  </a:cubicBezTo>
                  <a:cubicBezTo>
                    <a:pt x="59" y="25"/>
                    <a:pt x="57" y="24"/>
                    <a:pt x="57" y="23"/>
                  </a:cubicBezTo>
                  <a:cubicBezTo>
                    <a:pt x="57" y="18"/>
                    <a:pt x="57" y="18"/>
                    <a:pt x="57" y="18"/>
                  </a:cubicBezTo>
                  <a:cubicBezTo>
                    <a:pt x="57" y="17"/>
                    <a:pt x="59" y="16"/>
                    <a:pt x="60" y="16"/>
                  </a:cubicBezTo>
                  <a:cubicBezTo>
                    <a:pt x="77" y="16"/>
                    <a:pt x="77" y="16"/>
                    <a:pt x="77" y="16"/>
                  </a:cubicBezTo>
                  <a:cubicBezTo>
                    <a:pt x="78" y="16"/>
                    <a:pt x="80" y="17"/>
                    <a:pt x="80" y="18"/>
                  </a:cubicBezTo>
                  <a:lnTo>
                    <a:pt x="80" y="23"/>
                  </a:lnTo>
                  <a:close/>
                  <a:moveTo>
                    <a:pt x="33" y="1"/>
                  </a:moveTo>
                  <a:cubicBezTo>
                    <a:pt x="3" y="1"/>
                    <a:pt x="3" y="1"/>
                    <a:pt x="3" y="1"/>
                  </a:cubicBezTo>
                  <a:cubicBezTo>
                    <a:pt x="2" y="1"/>
                    <a:pt x="0" y="2"/>
                    <a:pt x="0" y="4"/>
                  </a:cubicBezTo>
                  <a:cubicBezTo>
                    <a:pt x="0" y="61"/>
                    <a:pt x="0" y="61"/>
                    <a:pt x="0" y="61"/>
                  </a:cubicBezTo>
                  <a:cubicBezTo>
                    <a:pt x="0" y="63"/>
                    <a:pt x="2" y="64"/>
                    <a:pt x="3" y="64"/>
                  </a:cubicBezTo>
                  <a:cubicBezTo>
                    <a:pt x="10" y="64"/>
                    <a:pt x="10" y="64"/>
                    <a:pt x="10" y="64"/>
                  </a:cubicBezTo>
                  <a:cubicBezTo>
                    <a:pt x="10" y="70"/>
                    <a:pt x="10" y="70"/>
                    <a:pt x="10" y="70"/>
                  </a:cubicBezTo>
                  <a:cubicBezTo>
                    <a:pt x="10" y="72"/>
                    <a:pt x="12" y="73"/>
                    <a:pt x="13" y="73"/>
                  </a:cubicBezTo>
                  <a:cubicBezTo>
                    <a:pt x="22" y="73"/>
                    <a:pt x="22" y="73"/>
                    <a:pt x="22" y="73"/>
                  </a:cubicBezTo>
                  <a:cubicBezTo>
                    <a:pt x="24" y="73"/>
                    <a:pt x="25" y="72"/>
                    <a:pt x="25" y="70"/>
                  </a:cubicBezTo>
                  <a:cubicBezTo>
                    <a:pt x="25" y="64"/>
                    <a:pt x="25" y="64"/>
                    <a:pt x="25" y="64"/>
                  </a:cubicBezTo>
                  <a:cubicBezTo>
                    <a:pt x="33" y="64"/>
                    <a:pt x="33" y="64"/>
                    <a:pt x="33" y="64"/>
                  </a:cubicBezTo>
                  <a:cubicBezTo>
                    <a:pt x="34" y="64"/>
                    <a:pt x="35" y="63"/>
                    <a:pt x="35" y="61"/>
                  </a:cubicBezTo>
                  <a:cubicBezTo>
                    <a:pt x="35" y="4"/>
                    <a:pt x="35" y="4"/>
                    <a:pt x="35" y="4"/>
                  </a:cubicBezTo>
                  <a:cubicBezTo>
                    <a:pt x="35" y="2"/>
                    <a:pt x="34" y="1"/>
                    <a:pt x="33" y="1"/>
                  </a:cubicBezTo>
                  <a:close/>
                  <a:moveTo>
                    <a:pt x="29" y="14"/>
                  </a:moveTo>
                  <a:cubicBezTo>
                    <a:pt x="29" y="15"/>
                    <a:pt x="28" y="17"/>
                    <a:pt x="26" y="17"/>
                  </a:cubicBezTo>
                  <a:cubicBezTo>
                    <a:pt x="10" y="17"/>
                    <a:pt x="10" y="17"/>
                    <a:pt x="10" y="17"/>
                  </a:cubicBezTo>
                  <a:cubicBezTo>
                    <a:pt x="8" y="17"/>
                    <a:pt x="7" y="15"/>
                    <a:pt x="7" y="14"/>
                  </a:cubicBezTo>
                  <a:cubicBezTo>
                    <a:pt x="7" y="10"/>
                    <a:pt x="7" y="10"/>
                    <a:pt x="7" y="10"/>
                  </a:cubicBezTo>
                  <a:cubicBezTo>
                    <a:pt x="7" y="8"/>
                    <a:pt x="8" y="7"/>
                    <a:pt x="10" y="7"/>
                  </a:cubicBezTo>
                  <a:cubicBezTo>
                    <a:pt x="26" y="7"/>
                    <a:pt x="26" y="7"/>
                    <a:pt x="26" y="7"/>
                  </a:cubicBezTo>
                  <a:cubicBezTo>
                    <a:pt x="28" y="7"/>
                    <a:pt x="29" y="8"/>
                    <a:pt x="29" y="10"/>
                  </a:cubicBezTo>
                  <a:lnTo>
                    <a:pt x="29" y="14"/>
                  </a:lnTo>
                  <a:close/>
                </a:path>
              </a:pathLst>
            </a:custGeom>
            <a:solidFill>
              <a:schemeClr val="bg1">
                <a:lumMod val="95000"/>
              </a:schemeClr>
            </a:solidFill>
            <a:ln>
              <a:noFill/>
            </a:ln>
          </p:spPr>
          <p:txBody>
            <a:bodyPr vert="horz" wrap="square" lIns="162560" tIns="81280" rIns="162560" bIns="81280" numCol="1" anchor="t" anchorCtr="0" compatLnSpc="1"/>
            <a:lstStyle/>
            <a:p>
              <a:endParaRPr lang="zh-CN" altLang="en-US" sz="2535">
                <a:latin typeface="Arial" panose="020B0604020202020204" pitchFamily="34" charset="0"/>
                <a:ea typeface="微软雅黑" panose="020B0503020204020204" charset="-122"/>
                <a:cs typeface="Arial" panose="020B0604020202020204" pitchFamily="34" charset="0"/>
              </a:endParaRPr>
            </a:p>
          </p:txBody>
        </p:sp>
        <p:sp>
          <p:nvSpPr>
            <p:cNvPr id="92" name="文本框 91"/>
            <p:cNvSpPr txBox="1"/>
            <p:nvPr/>
          </p:nvSpPr>
          <p:spPr>
            <a:xfrm>
              <a:off x="8441880" y="3072230"/>
              <a:ext cx="1522166" cy="658256"/>
            </a:xfrm>
            <a:prstGeom prst="rect">
              <a:avLst/>
            </a:prstGeom>
            <a:noFill/>
          </p:spPr>
          <p:txBody>
            <a:bodyPr wrap="square" rtlCol="0">
              <a:spAutoFit/>
            </a:bodyPr>
            <a:lstStyle/>
            <a:p>
              <a:pPr algn="ctr">
                <a:lnSpc>
                  <a:spcPct val="120000"/>
                </a:lnSpc>
              </a:pPr>
              <a:r>
                <a:rPr lang="zh-CN" altLang="en-US" sz="2400" baseline="-30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rPr>
                <a:t>保证应用不崩溃</a:t>
              </a:r>
            </a:p>
          </p:txBody>
        </p:sp>
      </p:grpSp>
      <p:grpSp>
        <p:nvGrpSpPr>
          <p:cNvPr id="93" name="组合 92"/>
          <p:cNvGrpSpPr/>
          <p:nvPr/>
        </p:nvGrpSpPr>
        <p:grpSpPr>
          <a:xfrm>
            <a:off x="2165703" y="2026561"/>
            <a:ext cx="1826985" cy="1826987"/>
            <a:chOff x="2149928" y="2026556"/>
            <a:chExt cx="1826985" cy="1826985"/>
          </a:xfrm>
        </p:grpSpPr>
        <p:sp>
          <p:nvSpPr>
            <p:cNvPr id="94" name="椭圆 93"/>
            <p:cNvSpPr/>
            <p:nvPr/>
          </p:nvSpPr>
          <p:spPr>
            <a:xfrm>
              <a:off x="2149928" y="2026556"/>
              <a:ext cx="1826985" cy="18269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5">
                <a:latin typeface="Arial" panose="020B0604020202020204" pitchFamily="34" charset="0"/>
                <a:ea typeface="微软雅黑" panose="020B0503020204020204" charset="-122"/>
                <a:cs typeface="Arial" panose="020B0604020202020204" pitchFamily="34" charset="0"/>
              </a:endParaRPr>
            </a:p>
          </p:txBody>
        </p:sp>
        <p:sp>
          <p:nvSpPr>
            <p:cNvPr id="95" name="Freeform 315"/>
            <p:cNvSpPr>
              <a:spLocks noChangeAspect="1"/>
            </p:cNvSpPr>
            <p:nvPr/>
          </p:nvSpPr>
          <p:spPr bwMode="auto">
            <a:xfrm>
              <a:off x="2664773" y="2382811"/>
              <a:ext cx="797295" cy="540000"/>
            </a:xfrm>
            <a:custGeom>
              <a:avLst/>
              <a:gdLst>
                <a:gd name="T0" fmla="*/ 103 w 106"/>
                <a:gd name="T1" fmla="*/ 44 h 72"/>
                <a:gd name="T2" fmla="*/ 92 w 106"/>
                <a:gd name="T3" fmla="*/ 44 h 72"/>
                <a:gd name="T4" fmla="*/ 92 w 106"/>
                <a:gd name="T5" fmla="*/ 18 h 72"/>
                <a:gd name="T6" fmla="*/ 86 w 106"/>
                <a:gd name="T7" fmla="*/ 12 h 72"/>
                <a:gd name="T8" fmla="*/ 68 w 106"/>
                <a:gd name="T9" fmla="*/ 12 h 72"/>
                <a:gd name="T10" fmla="*/ 68 w 106"/>
                <a:gd name="T11" fmla="*/ 2 h 72"/>
                <a:gd name="T12" fmla="*/ 66 w 106"/>
                <a:gd name="T13" fmla="*/ 0 h 72"/>
                <a:gd name="T14" fmla="*/ 40 w 106"/>
                <a:gd name="T15" fmla="*/ 0 h 72"/>
                <a:gd name="T16" fmla="*/ 38 w 106"/>
                <a:gd name="T17" fmla="*/ 2 h 72"/>
                <a:gd name="T18" fmla="*/ 38 w 106"/>
                <a:gd name="T19" fmla="*/ 12 h 72"/>
                <a:gd name="T20" fmla="*/ 20 w 106"/>
                <a:gd name="T21" fmla="*/ 12 h 72"/>
                <a:gd name="T22" fmla="*/ 14 w 106"/>
                <a:gd name="T23" fmla="*/ 18 h 72"/>
                <a:gd name="T24" fmla="*/ 14 w 106"/>
                <a:gd name="T25" fmla="*/ 44 h 72"/>
                <a:gd name="T26" fmla="*/ 3 w 106"/>
                <a:gd name="T27" fmla="*/ 44 h 72"/>
                <a:gd name="T28" fmla="*/ 0 w 106"/>
                <a:gd name="T29" fmla="*/ 47 h 72"/>
                <a:gd name="T30" fmla="*/ 0 w 106"/>
                <a:gd name="T31" fmla="*/ 70 h 72"/>
                <a:gd name="T32" fmla="*/ 3 w 106"/>
                <a:gd name="T33" fmla="*/ 72 h 72"/>
                <a:gd name="T34" fmla="*/ 28 w 106"/>
                <a:gd name="T35" fmla="*/ 72 h 72"/>
                <a:gd name="T36" fmla="*/ 30 w 106"/>
                <a:gd name="T37" fmla="*/ 70 h 72"/>
                <a:gd name="T38" fmla="*/ 30 w 106"/>
                <a:gd name="T39" fmla="*/ 47 h 72"/>
                <a:gd name="T40" fmla="*/ 28 w 106"/>
                <a:gd name="T41" fmla="*/ 44 h 72"/>
                <a:gd name="T42" fmla="*/ 17 w 106"/>
                <a:gd name="T43" fmla="*/ 44 h 72"/>
                <a:gd name="T44" fmla="*/ 17 w 106"/>
                <a:gd name="T45" fmla="*/ 18 h 72"/>
                <a:gd name="T46" fmla="*/ 20 w 106"/>
                <a:gd name="T47" fmla="*/ 15 h 72"/>
                <a:gd name="T48" fmla="*/ 38 w 106"/>
                <a:gd name="T49" fmla="*/ 15 h 72"/>
                <a:gd name="T50" fmla="*/ 38 w 106"/>
                <a:gd name="T51" fmla="*/ 25 h 72"/>
                <a:gd name="T52" fmla="*/ 40 w 106"/>
                <a:gd name="T53" fmla="*/ 27 h 72"/>
                <a:gd name="T54" fmla="*/ 51 w 106"/>
                <a:gd name="T55" fmla="*/ 27 h 72"/>
                <a:gd name="T56" fmla="*/ 51 w 106"/>
                <a:gd name="T57" fmla="*/ 44 h 72"/>
                <a:gd name="T58" fmla="*/ 40 w 106"/>
                <a:gd name="T59" fmla="*/ 44 h 72"/>
                <a:gd name="T60" fmla="*/ 38 w 106"/>
                <a:gd name="T61" fmla="*/ 47 h 72"/>
                <a:gd name="T62" fmla="*/ 38 w 106"/>
                <a:gd name="T63" fmla="*/ 70 h 72"/>
                <a:gd name="T64" fmla="*/ 40 w 106"/>
                <a:gd name="T65" fmla="*/ 72 h 72"/>
                <a:gd name="T66" fmla="*/ 66 w 106"/>
                <a:gd name="T67" fmla="*/ 72 h 72"/>
                <a:gd name="T68" fmla="*/ 68 w 106"/>
                <a:gd name="T69" fmla="*/ 70 h 72"/>
                <a:gd name="T70" fmla="*/ 68 w 106"/>
                <a:gd name="T71" fmla="*/ 47 h 72"/>
                <a:gd name="T72" fmla="*/ 66 w 106"/>
                <a:gd name="T73" fmla="*/ 44 h 72"/>
                <a:gd name="T74" fmla="*/ 55 w 106"/>
                <a:gd name="T75" fmla="*/ 44 h 72"/>
                <a:gd name="T76" fmla="*/ 55 w 106"/>
                <a:gd name="T77" fmla="*/ 27 h 72"/>
                <a:gd name="T78" fmla="*/ 66 w 106"/>
                <a:gd name="T79" fmla="*/ 27 h 72"/>
                <a:gd name="T80" fmla="*/ 68 w 106"/>
                <a:gd name="T81" fmla="*/ 25 h 72"/>
                <a:gd name="T82" fmla="*/ 68 w 106"/>
                <a:gd name="T83" fmla="*/ 15 h 72"/>
                <a:gd name="T84" fmla="*/ 86 w 106"/>
                <a:gd name="T85" fmla="*/ 15 h 72"/>
                <a:gd name="T86" fmla="*/ 89 w 106"/>
                <a:gd name="T87" fmla="*/ 18 h 72"/>
                <a:gd name="T88" fmla="*/ 89 w 106"/>
                <a:gd name="T89" fmla="*/ 44 h 72"/>
                <a:gd name="T90" fmla="*/ 78 w 106"/>
                <a:gd name="T91" fmla="*/ 44 h 72"/>
                <a:gd name="T92" fmla="*/ 76 w 106"/>
                <a:gd name="T93" fmla="*/ 47 h 72"/>
                <a:gd name="T94" fmla="*/ 76 w 106"/>
                <a:gd name="T95" fmla="*/ 70 h 72"/>
                <a:gd name="T96" fmla="*/ 78 w 106"/>
                <a:gd name="T97" fmla="*/ 72 h 72"/>
                <a:gd name="T98" fmla="*/ 103 w 106"/>
                <a:gd name="T99" fmla="*/ 72 h 72"/>
                <a:gd name="T100" fmla="*/ 106 w 106"/>
                <a:gd name="T101" fmla="*/ 70 h 72"/>
                <a:gd name="T102" fmla="*/ 106 w 106"/>
                <a:gd name="T103" fmla="*/ 47 h 72"/>
                <a:gd name="T104" fmla="*/ 103 w 106"/>
                <a:gd name="T105" fmla="*/ 4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6" h="72">
                  <a:moveTo>
                    <a:pt x="103" y="44"/>
                  </a:moveTo>
                  <a:cubicBezTo>
                    <a:pt x="92" y="44"/>
                    <a:pt x="92" y="44"/>
                    <a:pt x="92" y="44"/>
                  </a:cubicBezTo>
                  <a:cubicBezTo>
                    <a:pt x="92" y="18"/>
                    <a:pt x="92" y="18"/>
                    <a:pt x="92" y="18"/>
                  </a:cubicBezTo>
                  <a:cubicBezTo>
                    <a:pt x="92" y="15"/>
                    <a:pt x="90" y="12"/>
                    <a:pt x="86" y="12"/>
                  </a:cubicBezTo>
                  <a:cubicBezTo>
                    <a:pt x="68" y="12"/>
                    <a:pt x="68" y="12"/>
                    <a:pt x="68" y="12"/>
                  </a:cubicBezTo>
                  <a:cubicBezTo>
                    <a:pt x="68" y="2"/>
                    <a:pt x="68" y="2"/>
                    <a:pt x="68" y="2"/>
                  </a:cubicBezTo>
                  <a:cubicBezTo>
                    <a:pt x="68" y="1"/>
                    <a:pt x="67" y="0"/>
                    <a:pt x="66" y="0"/>
                  </a:cubicBezTo>
                  <a:cubicBezTo>
                    <a:pt x="40" y="0"/>
                    <a:pt x="40" y="0"/>
                    <a:pt x="40" y="0"/>
                  </a:cubicBezTo>
                  <a:cubicBezTo>
                    <a:pt x="39" y="0"/>
                    <a:pt x="38" y="1"/>
                    <a:pt x="38" y="2"/>
                  </a:cubicBezTo>
                  <a:cubicBezTo>
                    <a:pt x="38" y="12"/>
                    <a:pt x="38" y="12"/>
                    <a:pt x="38" y="12"/>
                  </a:cubicBezTo>
                  <a:cubicBezTo>
                    <a:pt x="20" y="12"/>
                    <a:pt x="20" y="12"/>
                    <a:pt x="20" y="12"/>
                  </a:cubicBezTo>
                  <a:cubicBezTo>
                    <a:pt x="16" y="12"/>
                    <a:pt x="14" y="15"/>
                    <a:pt x="14" y="18"/>
                  </a:cubicBezTo>
                  <a:cubicBezTo>
                    <a:pt x="14" y="44"/>
                    <a:pt x="14" y="44"/>
                    <a:pt x="14" y="44"/>
                  </a:cubicBezTo>
                  <a:cubicBezTo>
                    <a:pt x="3" y="44"/>
                    <a:pt x="3" y="44"/>
                    <a:pt x="3" y="44"/>
                  </a:cubicBezTo>
                  <a:cubicBezTo>
                    <a:pt x="1" y="44"/>
                    <a:pt x="0" y="45"/>
                    <a:pt x="0" y="47"/>
                  </a:cubicBezTo>
                  <a:cubicBezTo>
                    <a:pt x="0" y="70"/>
                    <a:pt x="0" y="70"/>
                    <a:pt x="0" y="70"/>
                  </a:cubicBezTo>
                  <a:cubicBezTo>
                    <a:pt x="0" y="71"/>
                    <a:pt x="1" y="72"/>
                    <a:pt x="3" y="72"/>
                  </a:cubicBezTo>
                  <a:cubicBezTo>
                    <a:pt x="28" y="72"/>
                    <a:pt x="28" y="72"/>
                    <a:pt x="28" y="72"/>
                  </a:cubicBezTo>
                  <a:cubicBezTo>
                    <a:pt x="29" y="72"/>
                    <a:pt x="30" y="71"/>
                    <a:pt x="30" y="70"/>
                  </a:cubicBezTo>
                  <a:cubicBezTo>
                    <a:pt x="30" y="47"/>
                    <a:pt x="30" y="47"/>
                    <a:pt x="30" y="47"/>
                  </a:cubicBezTo>
                  <a:cubicBezTo>
                    <a:pt x="30" y="45"/>
                    <a:pt x="29" y="44"/>
                    <a:pt x="28" y="44"/>
                  </a:cubicBezTo>
                  <a:cubicBezTo>
                    <a:pt x="17" y="44"/>
                    <a:pt x="17" y="44"/>
                    <a:pt x="17" y="44"/>
                  </a:cubicBezTo>
                  <a:cubicBezTo>
                    <a:pt x="17" y="18"/>
                    <a:pt x="17" y="18"/>
                    <a:pt x="17" y="18"/>
                  </a:cubicBezTo>
                  <a:cubicBezTo>
                    <a:pt x="17" y="16"/>
                    <a:pt x="18" y="15"/>
                    <a:pt x="20" y="15"/>
                  </a:cubicBezTo>
                  <a:cubicBezTo>
                    <a:pt x="38" y="15"/>
                    <a:pt x="38" y="15"/>
                    <a:pt x="38" y="15"/>
                  </a:cubicBezTo>
                  <a:cubicBezTo>
                    <a:pt x="38" y="25"/>
                    <a:pt x="38" y="25"/>
                    <a:pt x="38" y="25"/>
                  </a:cubicBezTo>
                  <a:cubicBezTo>
                    <a:pt x="38" y="26"/>
                    <a:pt x="39" y="27"/>
                    <a:pt x="40" y="27"/>
                  </a:cubicBezTo>
                  <a:cubicBezTo>
                    <a:pt x="51" y="27"/>
                    <a:pt x="51" y="27"/>
                    <a:pt x="51" y="27"/>
                  </a:cubicBezTo>
                  <a:cubicBezTo>
                    <a:pt x="51" y="44"/>
                    <a:pt x="51" y="44"/>
                    <a:pt x="51" y="44"/>
                  </a:cubicBezTo>
                  <a:cubicBezTo>
                    <a:pt x="40" y="44"/>
                    <a:pt x="40" y="44"/>
                    <a:pt x="40" y="44"/>
                  </a:cubicBezTo>
                  <a:cubicBezTo>
                    <a:pt x="39" y="44"/>
                    <a:pt x="38" y="45"/>
                    <a:pt x="38" y="47"/>
                  </a:cubicBezTo>
                  <a:cubicBezTo>
                    <a:pt x="38" y="70"/>
                    <a:pt x="38" y="70"/>
                    <a:pt x="38" y="70"/>
                  </a:cubicBezTo>
                  <a:cubicBezTo>
                    <a:pt x="38" y="71"/>
                    <a:pt x="39" y="72"/>
                    <a:pt x="40" y="72"/>
                  </a:cubicBezTo>
                  <a:cubicBezTo>
                    <a:pt x="66" y="72"/>
                    <a:pt x="66" y="72"/>
                    <a:pt x="66" y="72"/>
                  </a:cubicBezTo>
                  <a:cubicBezTo>
                    <a:pt x="67" y="72"/>
                    <a:pt x="68" y="71"/>
                    <a:pt x="68" y="70"/>
                  </a:cubicBezTo>
                  <a:cubicBezTo>
                    <a:pt x="68" y="47"/>
                    <a:pt x="68" y="47"/>
                    <a:pt x="68" y="47"/>
                  </a:cubicBezTo>
                  <a:cubicBezTo>
                    <a:pt x="68" y="45"/>
                    <a:pt x="67" y="44"/>
                    <a:pt x="66" y="44"/>
                  </a:cubicBezTo>
                  <a:cubicBezTo>
                    <a:pt x="55" y="44"/>
                    <a:pt x="55" y="44"/>
                    <a:pt x="55" y="44"/>
                  </a:cubicBezTo>
                  <a:cubicBezTo>
                    <a:pt x="55" y="27"/>
                    <a:pt x="55" y="27"/>
                    <a:pt x="55" y="27"/>
                  </a:cubicBezTo>
                  <a:cubicBezTo>
                    <a:pt x="66" y="27"/>
                    <a:pt x="66" y="27"/>
                    <a:pt x="66" y="27"/>
                  </a:cubicBezTo>
                  <a:cubicBezTo>
                    <a:pt x="67" y="27"/>
                    <a:pt x="68" y="26"/>
                    <a:pt x="68" y="25"/>
                  </a:cubicBezTo>
                  <a:cubicBezTo>
                    <a:pt x="68" y="15"/>
                    <a:pt x="68" y="15"/>
                    <a:pt x="68" y="15"/>
                  </a:cubicBezTo>
                  <a:cubicBezTo>
                    <a:pt x="86" y="15"/>
                    <a:pt x="86" y="15"/>
                    <a:pt x="86" y="15"/>
                  </a:cubicBezTo>
                  <a:cubicBezTo>
                    <a:pt x="88" y="15"/>
                    <a:pt x="89" y="16"/>
                    <a:pt x="89" y="18"/>
                  </a:cubicBezTo>
                  <a:cubicBezTo>
                    <a:pt x="89" y="44"/>
                    <a:pt x="89" y="44"/>
                    <a:pt x="89" y="44"/>
                  </a:cubicBezTo>
                  <a:cubicBezTo>
                    <a:pt x="78" y="44"/>
                    <a:pt x="78" y="44"/>
                    <a:pt x="78" y="44"/>
                  </a:cubicBezTo>
                  <a:cubicBezTo>
                    <a:pt x="77" y="44"/>
                    <a:pt x="76" y="45"/>
                    <a:pt x="76" y="47"/>
                  </a:cubicBezTo>
                  <a:cubicBezTo>
                    <a:pt x="76" y="70"/>
                    <a:pt x="76" y="70"/>
                    <a:pt x="76" y="70"/>
                  </a:cubicBezTo>
                  <a:cubicBezTo>
                    <a:pt x="76" y="71"/>
                    <a:pt x="77" y="72"/>
                    <a:pt x="78" y="72"/>
                  </a:cubicBezTo>
                  <a:cubicBezTo>
                    <a:pt x="103" y="72"/>
                    <a:pt x="103" y="72"/>
                    <a:pt x="103" y="72"/>
                  </a:cubicBezTo>
                  <a:cubicBezTo>
                    <a:pt x="105" y="72"/>
                    <a:pt x="106" y="71"/>
                    <a:pt x="106" y="70"/>
                  </a:cubicBezTo>
                  <a:cubicBezTo>
                    <a:pt x="106" y="47"/>
                    <a:pt x="106" y="47"/>
                    <a:pt x="106" y="47"/>
                  </a:cubicBezTo>
                  <a:cubicBezTo>
                    <a:pt x="106" y="45"/>
                    <a:pt x="105" y="44"/>
                    <a:pt x="103" y="44"/>
                  </a:cubicBezTo>
                  <a:close/>
                </a:path>
              </a:pathLst>
            </a:custGeom>
            <a:solidFill>
              <a:schemeClr val="bg1">
                <a:lumMod val="95000"/>
              </a:schemeClr>
            </a:solidFill>
            <a:ln>
              <a:noFill/>
            </a:ln>
          </p:spPr>
          <p:txBody>
            <a:bodyPr vert="horz" wrap="square" lIns="162560" tIns="81280" rIns="162560" bIns="81280" numCol="1" anchor="t" anchorCtr="0" compatLnSpc="1"/>
            <a:lstStyle/>
            <a:p>
              <a:endParaRPr lang="zh-CN" altLang="en-US" sz="2535">
                <a:latin typeface="Arial" panose="020B0604020202020204" pitchFamily="34" charset="0"/>
                <a:ea typeface="微软雅黑" panose="020B0503020204020204" charset="-122"/>
                <a:cs typeface="Arial" panose="020B0604020202020204" pitchFamily="34" charset="0"/>
              </a:endParaRPr>
            </a:p>
          </p:txBody>
        </p:sp>
        <p:sp>
          <p:nvSpPr>
            <p:cNvPr id="96" name="文本框 95"/>
            <p:cNvSpPr txBox="1"/>
            <p:nvPr/>
          </p:nvSpPr>
          <p:spPr>
            <a:xfrm>
              <a:off x="2302337" y="3065010"/>
              <a:ext cx="1522166" cy="339965"/>
            </a:xfrm>
            <a:prstGeom prst="rect">
              <a:avLst/>
            </a:prstGeom>
            <a:noFill/>
          </p:spPr>
          <p:txBody>
            <a:bodyPr wrap="square" rtlCol="0">
              <a:spAutoFit/>
            </a:bodyPr>
            <a:lstStyle/>
            <a:p>
              <a:pPr algn="ctr">
                <a:lnSpc>
                  <a:spcPct val="120000"/>
                </a:lnSpc>
              </a:pPr>
              <a:r>
                <a:rPr lang="zh-CN" altLang="en-US" sz="1465" dirty="0">
                  <a:solidFill>
                    <a:schemeClr val="bg1">
                      <a:lumMod val="95000"/>
                    </a:schemeClr>
                  </a:solidFill>
                  <a:latin typeface="微软雅黑" panose="020B0503020204020204" charset="-122"/>
                  <a:ea typeface="微软雅黑" panose="020B0503020204020204" charset="-122"/>
                  <a:sym typeface="微软雅黑" panose="020B0503020204020204" charset="-122"/>
                </a:rPr>
                <a:t>数据库设计</a:t>
              </a:r>
              <a:endParaRPr lang="zh-CN" altLang="en-US" sz="1465" baseline="-3000" dirty="0">
                <a:solidFill>
                  <a:schemeClr val="bg1">
                    <a:lumMod val="95000"/>
                  </a:schemeClr>
                </a:solidFill>
                <a:latin typeface="微软雅黑" panose="020B0503020204020204" charset="-122"/>
                <a:ea typeface="微软雅黑" panose="020B0503020204020204" charset="-122"/>
                <a:cs typeface="Arial" panose="020B0604020202020204" pitchFamily="34" charset="0"/>
              </a:endParaRPr>
            </a:p>
          </p:txBody>
        </p:sp>
      </p:grpSp>
      <p:sp>
        <p:nvSpPr>
          <p:cNvPr id="104" name="矩形 47"/>
          <p:cNvSpPr>
            <a:spLocks noChangeArrowheads="1"/>
          </p:cNvSpPr>
          <p:nvPr/>
        </p:nvSpPr>
        <p:spPr bwMode="auto">
          <a:xfrm>
            <a:off x="1837372" y="4957739"/>
            <a:ext cx="2483645" cy="339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ctr">
              <a:lnSpc>
                <a:spcPct val="120000"/>
              </a:lnSpc>
              <a:spcBef>
                <a:spcPct val="0"/>
              </a:spcBef>
              <a:buNone/>
            </a:pPr>
            <a:r>
              <a:rPr lang="zh-CN" altLang="en-US" sz="1465" dirty="0">
                <a:solidFill>
                  <a:schemeClr val="bg1">
                    <a:lumMod val="50000"/>
                  </a:schemeClr>
                </a:solidFill>
                <a:sym typeface="微软雅黑" panose="020B0503020204020204" charset="-122"/>
              </a:rPr>
              <a:t>采用</a:t>
            </a:r>
            <a:r>
              <a:rPr lang="en-US" altLang="zh-CN" sz="1465" dirty="0">
                <a:solidFill>
                  <a:schemeClr val="bg1">
                    <a:lumMod val="50000"/>
                  </a:schemeClr>
                </a:solidFill>
                <a:sym typeface="微软雅黑" panose="020B0503020204020204" charset="-122"/>
              </a:rPr>
              <a:t>SQLite</a:t>
            </a:r>
            <a:r>
              <a:rPr lang="zh-CN" altLang="en-US" sz="1465" dirty="0">
                <a:solidFill>
                  <a:schemeClr val="bg1">
                    <a:lumMod val="50000"/>
                  </a:schemeClr>
                </a:solidFill>
                <a:sym typeface="微软雅黑" panose="020B0503020204020204" charset="-122"/>
              </a:rPr>
              <a:t>做数据库处理</a:t>
            </a:r>
          </a:p>
        </p:txBody>
      </p:sp>
      <p:sp>
        <p:nvSpPr>
          <p:cNvPr id="106" name="矩形 47"/>
          <p:cNvSpPr>
            <a:spLocks noChangeArrowheads="1"/>
          </p:cNvSpPr>
          <p:nvPr/>
        </p:nvSpPr>
        <p:spPr bwMode="auto">
          <a:xfrm>
            <a:off x="8009616" y="5103765"/>
            <a:ext cx="2483645" cy="1151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ctr">
              <a:lnSpc>
                <a:spcPct val="120000"/>
              </a:lnSpc>
              <a:spcBef>
                <a:spcPct val="0"/>
              </a:spcBef>
              <a:buNone/>
            </a:pPr>
            <a:r>
              <a:rPr lang="en-US" altLang="zh-CN" sz="1465" dirty="0">
                <a:solidFill>
                  <a:schemeClr val="bg1">
                    <a:lumMod val="50000"/>
                  </a:schemeClr>
                </a:solidFill>
              </a:rPr>
              <a:t>crash</a:t>
            </a:r>
            <a:r>
              <a:rPr lang="zh-CN" altLang="en-US" sz="1465" dirty="0">
                <a:solidFill>
                  <a:schemeClr val="bg1">
                    <a:lumMod val="50000"/>
                  </a:schemeClr>
                </a:solidFill>
              </a:rPr>
              <a:t>的发生是由于主线程有未捕获的异常</a:t>
            </a:r>
            <a:r>
              <a:rPr lang="en-US" altLang="zh-CN" sz="1465" dirty="0">
                <a:solidFill>
                  <a:schemeClr val="bg1">
                    <a:lumMod val="50000"/>
                  </a:schemeClr>
                </a:solidFill>
              </a:rPr>
              <a:t>,</a:t>
            </a:r>
            <a:r>
              <a:rPr lang="zh-CN" altLang="en-US" sz="1465" dirty="0">
                <a:solidFill>
                  <a:schemeClr val="bg1">
                    <a:lumMod val="50000"/>
                  </a:schemeClr>
                </a:solidFill>
              </a:rPr>
              <a:t>可以减少</a:t>
            </a:r>
            <a:r>
              <a:rPr lang="en-US" altLang="zh-CN" sz="1465" dirty="0">
                <a:solidFill>
                  <a:schemeClr val="bg1">
                    <a:lumMod val="50000"/>
                  </a:schemeClr>
                </a:solidFill>
              </a:rPr>
              <a:t>crash</a:t>
            </a:r>
            <a:r>
              <a:rPr lang="zh-CN" altLang="en-US" sz="1465" dirty="0">
                <a:solidFill>
                  <a:schemeClr val="bg1">
                    <a:lumMod val="50000"/>
                  </a:schemeClr>
                </a:solidFill>
              </a:rPr>
              <a:t>的次数，提高用户体验和留存率</a:t>
            </a:r>
            <a:endParaRPr lang="zh-CN" altLang="en-US" sz="1465" dirty="0">
              <a:solidFill>
                <a:schemeClr val="bg1">
                  <a:lumMod val="50000"/>
                </a:schemeClr>
              </a:solidFill>
              <a:sym typeface="微软雅黑" panose="020B0503020204020204" charset="-122"/>
            </a:endParaRPr>
          </a:p>
        </p:txBody>
      </p:sp>
      <p:sp>
        <p:nvSpPr>
          <p:cNvPr id="23" name="Freeform 46"/>
          <p:cNvSpPr>
            <a:spLocks noEditPoints="1"/>
          </p:cNvSpPr>
          <p:nvPr/>
        </p:nvSpPr>
        <p:spPr bwMode="auto">
          <a:xfrm>
            <a:off x="2680548" y="4129320"/>
            <a:ext cx="536712" cy="692088"/>
          </a:xfrm>
          <a:custGeom>
            <a:avLst/>
            <a:gdLst>
              <a:gd name="T0" fmla="*/ 394 w 527"/>
              <a:gd name="T1" fmla="*/ 362 h 679"/>
              <a:gd name="T2" fmla="*/ 340 w 527"/>
              <a:gd name="T3" fmla="*/ 239 h 679"/>
              <a:gd name="T4" fmla="*/ 276 w 527"/>
              <a:gd name="T5" fmla="*/ 270 h 679"/>
              <a:gd name="T6" fmla="*/ 257 w 527"/>
              <a:gd name="T7" fmla="*/ 247 h 679"/>
              <a:gd name="T8" fmla="*/ 256 w 527"/>
              <a:gd name="T9" fmla="*/ 242 h 679"/>
              <a:gd name="T10" fmla="*/ 255 w 527"/>
              <a:gd name="T11" fmla="*/ 237 h 679"/>
              <a:gd name="T12" fmla="*/ 255 w 527"/>
              <a:gd name="T13" fmla="*/ 231 h 679"/>
              <a:gd name="T14" fmla="*/ 255 w 527"/>
              <a:gd name="T15" fmla="*/ 227 h 679"/>
              <a:gd name="T16" fmla="*/ 256 w 527"/>
              <a:gd name="T17" fmla="*/ 222 h 679"/>
              <a:gd name="T18" fmla="*/ 258 w 527"/>
              <a:gd name="T19" fmla="*/ 217 h 679"/>
              <a:gd name="T20" fmla="*/ 261 w 527"/>
              <a:gd name="T21" fmla="*/ 211 h 679"/>
              <a:gd name="T22" fmla="*/ 275 w 527"/>
              <a:gd name="T23" fmla="*/ 196 h 679"/>
              <a:gd name="T24" fmla="*/ 437 w 527"/>
              <a:gd name="T25" fmla="*/ 174 h 679"/>
              <a:gd name="T26" fmla="*/ 349 w 527"/>
              <a:gd name="T27" fmla="*/ 69 h 679"/>
              <a:gd name="T28" fmla="*/ 274 w 527"/>
              <a:gd name="T29" fmla="*/ 138 h 679"/>
              <a:gd name="T30" fmla="*/ 254 w 527"/>
              <a:gd name="T31" fmla="*/ 138 h 679"/>
              <a:gd name="T32" fmla="*/ 225 w 527"/>
              <a:gd name="T33" fmla="*/ 144 h 679"/>
              <a:gd name="T34" fmla="*/ 207 w 527"/>
              <a:gd name="T35" fmla="*/ 150 h 679"/>
              <a:gd name="T36" fmla="*/ 198 w 527"/>
              <a:gd name="T37" fmla="*/ 155 h 679"/>
              <a:gd name="T38" fmla="*/ 189 w 527"/>
              <a:gd name="T39" fmla="*/ 159 h 679"/>
              <a:gd name="T40" fmla="*/ 181 w 527"/>
              <a:gd name="T41" fmla="*/ 165 h 679"/>
              <a:gd name="T42" fmla="*/ 165 w 527"/>
              <a:gd name="T43" fmla="*/ 177 h 679"/>
              <a:gd name="T44" fmla="*/ 158 w 527"/>
              <a:gd name="T45" fmla="*/ 184 h 679"/>
              <a:gd name="T46" fmla="*/ 151 w 527"/>
              <a:gd name="T47" fmla="*/ 193 h 679"/>
              <a:gd name="T48" fmla="*/ 145 w 527"/>
              <a:gd name="T49" fmla="*/ 200 h 679"/>
              <a:gd name="T50" fmla="*/ 138 w 527"/>
              <a:gd name="T51" fmla="*/ 211 h 679"/>
              <a:gd name="T52" fmla="*/ 181 w 527"/>
              <a:gd name="T53" fmla="*/ 430 h 679"/>
              <a:gd name="T54" fmla="*/ 17 w 527"/>
              <a:gd name="T55" fmla="*/ 580 h 679"/>
              <a:gd name="T56" fmla="*/ 44 w 527"/>
              <a:gd name="T57" fmla="*/ 667 h 679"/>
              <a:gd name="T58" fmla="*/ 91 w 527"/>
              <a:gd name="T59" fmla="*/ 614 h 679"/>
              <a:gd name="T60" fmla="*/ 140 w 527"/>
              <a:gd name="T61" fmla="*/ 532 h 679"/>
              <a:gd name="T62" fmla="*/ 253 w 527"/>
              <a:gd name="T63" fmla="*/ 434 h 679"/>
              <a:gd name="T64" fmla="*/ 256 w 527"/>
              <a:gd name="T65" fmla="*/ 434 h 679"/>
              <a:gd name="T66" fmla="*/ 264 w 527"/>
              <a:gd name="T67" fmla="*/ 435 h 679"/>
              <a:gd name="T68" fmla="*/ 272 w 527"/>
              <a:gd name="T69" fmla="*/ 435 h 679"/>
              <a:gd name="T70" fmla="*/ 280 w 527"/>
              <a:gd name="T71" fmla="*/ 434 h 679"/>
              <a:gd name="T72" fmla="*/ 301 w 527"/>
              <a:gd name="T73" fmla="*/ 198 h 679"/>
              <a:gd name="T74" fmla="*/ 298 w 527"/>
              <a:gd name="T75" fmla="*/ 190 h 679"/>
              <a:gd name="T76" fmla="*/ 329 w 527"/>
              <a:gd name="T77" fmla="*/ 203 h 679"/>
              <a:gd name="T78" fmla="*/ 364 w 527"/>
              <a:gd name="T79" fmla="*/ 87 h 679"/>
              <a:gd name="T80" fmla="*/ 485 w 527"/>
              <a:gd name="T81" fmla="*/ 44 h 679"/>
              <a:gd name="T82" fmla="*/ 376 w 527"/>
              <a:gd name="T83" fmla="*/ 187 h 679"/>
              <a:gd name="T84" fmla="*/ 366 w 527"/>
              <a:gd name="T85" fmla="*/ 176 h 679"/>
              <a:gd name="T86" fmla="*/ 364 w 527"/>
              <a:gd name="T87" fmla="*/ 175 h 679"/>
              <a:gd name="T88" fmla="*/ 358 w 527"/>
              <a:gd name="T89" fmla="*/ 170 h 679"/>
              <a:gd name="T90" fmla="*/ 351 w 527"/>
              <a:gd name="T91" fmla="*/ 165 h 679"/>
              <a:gd name="T92" fmla="*/ 342 w 527"/>
              <a:gd name="T93" fmla="*/ 159 h 679"/>
              <a:gd name="T94" fmla="*/ 333 w 527"/>
              <a:gd name="T95" fmla="*/ 154 h 679"/>
              <a:gd name="T96" fmla="*/ 313 w 527"/>
              <a:gd name="T97" fmla="*/ 145 h 679"/>
              <a:gd name="T98" fmla="*/ 37 w 527"/>
              <a:gd name="T99" fmla="*/ 592 h 679"/>
              <a:gd name="T100" fmla="*/ 125 w 527"/>
              <a:gd name="T101" fmla="*/ 444 h 679"/>
              <a:gd name="T102" fmla="*/ 41 w 527"/>
              <a:gd name="T103" fmla="*/ 613 h 679"/>
              <a:gd name="T104" fmla="*/ 37 w 527"/>
              <a:gd name="T105" fmla="*/ 592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27" h="679">
                <a:moveTo>
                  <a:pt x="320" y="425"/>
                </a:moveTo>
                <a:cubicBezTo>
                  <a:pt x="350" y="413"/>
                  <a:pt x="376" y="392"/>
                  <a:pt x="394" y="362"/>
                </a:cubicBezTo>
                <a:cubicBezTo>
                  <a:pt x="421" y="316"/>
                  <a:pt x="421" y="262"/>
                  <a:pt x="398" y="217"/>
                </a:cubicBezTo>
                <a:cubicBezTo>
                  <a:pt x="378" y="228"/>
                  <a:pt x="358" y="236"/>
                  <a:pt x="340" y="239"/>
                </a:cubicBezTo>
                <a:cubicBezTo>
                  <a:pt x="339" y="245"/>
                  <a:pt x="338" y="250"/>
                  <a:pt x="335" y="255"/>
                </a:cubicBezTo>
                <a:cubicBezTo>
                  <a:pt x="322" y="275"/>
                  <a:pt x="296" y="282"/>
                  <a:pt x="276" y="270"/>
                </a:cubicBezTo>
                <a:cubicBezTo>
                  <a:pt x="268" y="265"/>
                  <a:pt x="262" y="259"/>
                  <a:pt x="259" y="251"/>
                </a:cubicBezTo>
                <a:cubicBezTo>
                  <a:pt x="258" y="250"/>
                  <a:pt x="257" y="248"/>
                  <a:pt x="257" y="247"/>
                </a:cubicBezTo>
                <a:cubicBezTo>
                  <a:pt x="257" y="246"/>
                  <a:pt x="257" y="246"/>
                  <a:pt x="257" y="246"/>
                </a:cubicBezTo>
                <a:cubicBezTo>
                  <a:pt x="256" y="245"/>
                  <a:pt x="256" y="243"/>
                  <a:pt x="256" y="242"/>
                </a:cubicBezTo>
                <a:cubicBezTo>
                  <a:pt x="256" y="242"/>
                  <a:pt x="256" y="241"/>
                  <a:pt x="255" y="241"/>
                </a:cubicBezTo>
                <a:cubicBezTo>
                  <a:pt x="255" y="240"/>
                  <a:pt x="255" y="238"/>
                  <a:pt x="255" y="237"/>
                </a:cubicBezTo>
                <a:cubicBezTo>
                  <a:pt x="255" y="237"/>
                  <a:pt x="255" y="236"/>
                  <a:pt x="255" y="236"/>
                </a:cubicBezTo>
                <a:cubicBezTo>
                  <a:pt x="255" y="235"/>
                  <a:pt x="255" y="233"/>
                  <a:pt x="255" y="231"/>
                </a:cubicBezTo>
                <a:cubicBezTo>
                  <a:pt x="255" y="231"/>
                  <a:pt x="255" y="231"/>
                  <a:pt x="255" y="231"/>
                </a:cubicBezTo>
                <a:cubicBezTo>
                  <a:pt x="255" y="230"/>
                  <a:pt x="255" y="228"/>
                  <a:pt x="255" y="227"/>
                </a:cubicBezTo>
                <a:cubicBezTo>
                  <a:pt x="255" y="226"/>
                  <a:pt x="255" y="226"/>
                  <a:pt x="255" y="225"/>
                </a:cubicBezTo>
                <a:cubicBezTo>
                  <a:pt x="256" y="224"/>
                  <a:pt x="256" y="223"/>
                  <a:pt x="256" y="222"/>
                </a:cubicBezTo>
                <a:cubicBezTo>
                  <a:pt x="256" y="221"/>
                  <a:pt x="257" y="221"/>
                  <a:pt x="257" y="220"/>
                </a:cubicBezTo>
                <a:cubicBezTo>
                  <a:pt x="257" y="219"/>
                  <a:pt x="257" y="218"/>
                  <a:pt x="258" y="217"/>
                </a:cubicBezTo>
                <a:cubicBezTo>
                  <a:pt x="258" y="217"/>
                  <a:pt x="258" y="216"/>
                  <a:pt x="258" y="216"/>
                </a:cubicBezTo>
                <a:cubicBezTo>
                  <a:pt x="259" y="214"/>
                  <a:pt x="260" y="213"/>
                  <a:pt x="261" y="211"/>
                </a:cubicBezTo>
                <a:cubicBezTo>
                  <a:pt x="262" y="210"/>
                  <a:pt x="263" y="208"/>
                  <a:pt x="264" y="207"/>
                </a:cubicBezTo>
                <a:cubicBezTo>
                  <a:pt x="267" y="203"/>
                  <a:pt x="271" y="199"/>
                  <a:pt x="275" y="196"/>
                </a:cubicBezTo>
                <a:cubicBezTo>
                  <a:pt x="277" y="203"/>
                  <a:pt x="279" y="209"/>
                  <a:pt x="283" y="213"/>
                </a:cubicBezTo>
                <a:cubicBezTo>
                  <a:pt x="307" y="242"/>
                  <a:pt x="376" y="225"/>
                  <a:pt x="437" y="174"/>
                </a:cubicBezTo>
                <a:cubicBezTo>
                  <a:pt x="498" y="123"/>
                  <a:pt x="527" y="58"/>
                  <a:pt x="503" y="29"/>
                </a:cubicBezTo>
                <a:cubicBezTo>
                  <a:pt x="479" y="0"/>
                  <a:pt x="410" y="18"/>
                  <a:pt x="349" y="69"/>
                </a:cubicBezTo>
                <a:cubicBezTo>
                  <a:pt x="322" y="91"/>
                  <a:pt x="302" y="116"/>
                  <a:pt x="289" y="140"/>
                </a:cubicBezTo>
                <a:cubicBezTo>
                  <a:pt x="284" y="139"/>
                  <a:pt x="279" y="138"/>
                  <a:pt x="274" y="138"/>
                </a:cubicBezTo>
                <a:lnTo>
                  <a:pt x="274" y="138"/>
                </a:lnTo>
                <a:cubicBezTo>
                  <a:pt x="268" y="138"/>
                  <a:pt x="261" y="138"/>
                  <a:pt x="254" y="138"/>
                </a:cubicBezTo>
                <a:cubicBezTo>
                  <a:pt x="254" y="138"/>
                  <a:pt x="254" y="138"/>
                  <a:pt x="254" y="138"/>
                </a:cubicBezTo>
                <a:cubicBezTo>
                  <a:pt x="244" y="139"/>
                  <a:pt x="235" y="141"/>
                  <a:pt x="225" y="144"/>
                </a:cubicBezTo>
                <a:cubicBezTo>
                  <a:pt x="225" y="144"/>
                  <a:pt x="225" y="144"/>
                  <a:pt x="225" y="144"/>
                </a:cubicBezTo>
                <a:cubicBezTo>
                  <a:pt x="219" y="145"/>
                  <a:pt x="213" y="148"/>
                  <a:pt x="207" y="150"/>
                </a:cubicBezTo>
                <a:cubicBezTo>
                  <a:pt x="206" y="150"/>
                  <a:pt x="206" y="151"/>
                  <a:pt x="206" y="151"/>
                </a:cubicBezTo>
                <a:cubicBezTo>
                  <a:pt x="203" y="152"/>
                  <a:pt x="200" y="153"/>
                  <a:pt x="198" y="155"/>
                </a:cubicBezTo>
                <a:cubicBezTo>
                  <a:pt x="197" y="155"/>
                  <a:pt x="197" y="155"/>
                  <a:pt x="197" y="155"/>
                </a:cubicBezTo>
                <a:cubicBezTo>
                  <a:pt x="194" y="156"/>
                  <a:pt x="191" y="158"/>
                  <a:pt x="189" y="159"/>
                </a:cubicBezTo>
                <a:cubicBezTo>
                  <a:pt x="188" y="160"/>
                  <a:pt x="188" y="160"/>
                  <a:pt x="188" y="160"/>
                </a:cubicBezTo>
                <a:cubicBezTo>
                  <a:pt x="185" y="162"/>
                  <a:pt x="183" y="163"/>
                  <a:pt x="181" y="165"/>
                </a:cubicBezTo>
                <a:cubicBezTo>
                  <a:pt x="180" y="165"/>
                  <a:pt x="180" y="165"/>
                  <a:pt x="179" y="166"/>
                </a:cubicBezTo>
                <a:cubicBezTo>
                  <a:pt x="174" y="169"/>
                  <a:pt x="170" y="173"/>
                  <a:pt x="165" y="177"/>
                </a:cubicBezTo>
                <a:cubicBezTo>
                  <a:pt x="165" y="178"/>
                  <a:pt x="164" y="178"/>
                  <a:pt x="163" y="179"/>
                </a:cubicBezTo>
                <a:cubicBezTo>
                  <a:pt x="162" y="181"/>
                  <a:pt x="160" y="183"/>
                  <a:pt x="158" y="184"/>
                </a:cubicBezTo>
                <a:cubicBezTo>
                  <a:pt x="158" y="185"/>
                  <a:pt x="157" y="185"/>
                  <a:pt x="157" y="186"/>
                </a:cubicBezTo>
                <a:cubicBezTo>
                  <a:pt x="155" y="188"/>
                  <a:pt x="153" y="190"/>
                  <a:pt x="151" y="193"/>
                </a:cubicBezTo>
                <a:cubicBezTo>
                  <a:pt x="150" y="193"/>
                  <a:pt x="150" y="194"/>
                  <a:pt x="149" y="194"/>
                </a:cubicBezTo>
                <a:cubicBezTo>
                  <a:pt x="148" y="196"/>
                  <a:pt x="146" y="198"/>
                  <a:pt x="145" y="200"/>
                </a:cubicBezTo>
                <a:cubicBezTo>
                  <a:pt x="144" y="201"/>
                  <a:pt x="144" y="202"/>
                  <a:pt x="143" y="203"/>
                </a:cubicBezTo>
                <a:cubicBezTo>
                  <a:pt x="142" y="205"/>
                  <a:pt x="140" y="208"/>
                  <a:pt x="138" y="211"/>
                </a:cubicBezTo>
                <a:cubicBezTo>
                  <a:pt x="96" y="281"/>
                  <a:pt x="120" y="372"/>
                  <a:pt x="190" y="414"/>
                </a:cubicBezTo>
                <a:lnTo>
                  <a:pt x="181" y="430"/>
                </a:lnTo>
                <a:cubicBezTo>
                  <a:pt x="161" y="418"/>
                  <a:pt x="145" y="403"/>
                  <a:pt x="132" y="386"/>
                </a:cubicBezTo>
                <a:lnTo>
                  <a:pt x="17" y="580"/>
                </a:lnTo>
                <a:cubicBezTo>
                  <a:pt x="0" y="609"/>
                  <a:pt x="9" y="647"/>
                  <a:pt x="39" y="664"/>
                </a:cubicBezTo>
                <a:lnTo>
                  <a:pt x="44" y="667"/>
                </a:lnTo>
                <a:cubicBezTo>
                  <a:pt x="64" y="679"/>
                  <a:pt x="88" y="678"/>
                  <a:pt x="106" y="667"/>
                </a:cubicBezTo>
                <a:lnTo>
                  <a:pt x="91" y="614"/>
                </a:lnTo>
                <a:lnTo>
                  <a:pt x="158" y="595"/>
                </a:lnTo>
                <a:lnTo>
                  <a:pt x="140" y="532"/>
                </a:lnTo>
                <a:lnTo>
                  <a:pt x="204" y="519"/>
                </a:lnTo>
                <a:lnTo>
                  <a:pt x="253" y="434"/>
                </a:lnTo>
                <a:cubicBezTo>
                  <a:pt x="254" y="434"/>
                  <a:pt x="254" y="434"/>
                  <a:pt x="255" y="434"/>
                </a:cubicBezTo>
                <a:cubicBezTo>
                  <a:pt x="255" y="434"/>
                  <a:pt x="256" y="434"/>
                  <a:pt x="256" y="434"/>
                </a:cubicBezTo>
                <a:cubicBezTo>
                  <a:pt x="258" y="435"/>
                  <a:pt x="260" y="435"/>
                  <a:pt x="263" y="435"/>
                </a:cubicBezTo>
                <a:cubicBezTo>
                  <a:pt x="263" y="435"/>
                  <a:pt x="264" y="435"/>
                  <a:pt x="264" y="435"/>
                </a:cubicBezTo>
                <a:cubicBezTo>
                  <a:pt x="266" y="435"/>
                  <a:pt x="269" y="435"/>
                  <a:pt x="271" y="435"/>
                </a:cubicBezTo>
                <a:cubicBezTo>
                  <a:pt x="271" y="435"/>
                  <a:pt x="272" y="435"/>
                  <a:pt x="272" y="435"/>
                </a:cubicBezTo>
                <a:cubicBezTo>
                  <a:pt x="275" y="435"/>
                  <a:pt x="277" y="434"/>
                  <a:pt x="280" y="434"/>
                </a:cubicBezTo>
                <a:cubicBezTo>
                  <a:pt x="280" y="434"/>
                  <a:pt x="280" y="434"/>
                  <a:pt x="280" y="434"/>
                </a:cubicBezTo>
                <a:cubicBezTo>
                  <a:pt x="294" y="433"/>
                  <a:pt x="307" y="430"/>
                  <a:pt x="320" y="425"/>
                </a:cubicBezTo>
                <a:close/>
                <a:moveTo>
                  <a:pt x="301" y="198"/>
                </a:moveTo>
                <a:lnTo>
                  <a:pt x="301" y="198"/>
                </a:lnTo>
                <a:cubicBezTo>
                  <a:pt x="299" y="196"/>
                  <a:pt x="298" y="194"/>
                  <a:pt x="298" y="190"/>
                </a:cubicBezTo>
                <a:cubicBezTo>
                  <a:pt x="305" y="190"/>
                  <a:pt x="313" y="192"/>
                  <a:pt x="320" y="196"/>
                </a:cubicBezTo>
                <a:cubicBezTo>
                  <a:pt x="323" y="198"/>
                  <a:pt x="326" y="201"/>
                  <a:pt x="329" y="203"/>
                </a:cubicBezTo>
                <a:cubicBezTo>
                  <a:pt x="315" y="205"/>
                  <a:pt x="305" y="203"/>
                  <a:pt x="301" y="198"/>
                </a:cubicBezTo>
                <a:close/>
                <a:moveTo>
                  <a:pt x="364" y="87"/>
                </a:moveTo>
                <a:lnTo>
                  <a:pt x="364" y="87"/>
                </a:lnTo>
                <a:cubicBezTo>
                  <a:pt x="419" y="40"/>
                  <a:pt x="474" y="30"/>
                  <a:pt x="485" y="44"/>
                </a:cubicBezTo>
                <a:cubicBezTo>
                  <a:pt x="497" y="58"/>
                  <a:pt x="477" y="110"/>
                  <a:pt x="422" y="156"/>
                </a:cubicBezTo>
                <a:cubicBezTo>
                  <a:pt x="406" y="169"/>
                  <a:pt x="391" y="179"/>
                  <a:pt x="376" y="187"/>
                </a:cubicBezTo>
                <a:cubicBezTo>
                  <a:pt x="373" y="183"/>
                  <a:pt x="370" y="180"/>
                  <a:pt x="366" y="176"/>
                </a:cubicBezTo>
                <a:cubicBezTo>
                  <a:pt x="366" y="176"/>
                  <a:pt x="366" y="176"/>
                  <a:pt x="366" y="176"/>
                </a:cubicBezTo>
                <a:cubicBezTo>
                  <a:pt x="366" y="176"/>
                  <a:pt x="366" y="176"/>
                  <a:pt x="366" y="176"/>
                </a:cubicBezTo>
                <a:cubicBezTo>
                  <a:pt x="365" y="176"/>
                  <a:pt x="365" y="175"/>
                  <a:pt x="364" y="175"/>
                </a:cubicBezTo>
                <a:cubicBezTo>
                  <a:pt x="363" y="174"/>
                  <a:pt x="362" y="173"/>
                  <a:pt x="360" y="171"/>
                </a:cubicBezTo>
                <a:cubicBezTo>
                  <a:pt x="360" y="171"/>
                  <a:pt x="359" y="170"/>
                  <a:pt x="358" y="170"/>
                </a:cubicBezTo>
                <a:cubicBezTo>
                  <a:pt x="357" y="169"/>
                  <a:pt x="356" y="168"/>
                  <a:pt x="354" y="167"/>
                </a:cubicBezTo>
                <a:cubicBezTo>
                  <a:pt x="353" y="166"/>
                  <a:pt x="352" y="165"/>
                  <a:pt x="351" y="165"/>
                </a:cubicBezTo>
                <a:cubicBezTo>
                  <a:pt x="350" y="164"/>
                  <a:pt x="349" y="163"/>
                  <a:pt x="348" y="163"/>
                </a:cubicBezTo>
                <a:cubicBezTo>
                  <a:pt x="346" y="161"/>
                  <a:pt x="344" y="160"/>
                  <a:pt x="342" y="159"/>
                </a:cubicBezTo>
                <a:cubicBezTo>
                  <a:pt x="339" y="157"/>
                  <a:pt x="337" y="156"/>
                  <a:pt x="334" y="154"/>
                </a:cubicBezTo>
                <a:cubicBezTo>
                  <a:pt x="334" y="154"/>
                  <a:pt x="334" y="154"/>
                  <a:pt x="333" y="154"/>
                </a:cubicBezTo>
                <a:cubicBezTo>
                  <a:pt x="331" y="153"/>
                  <a:pt x="328" y="151"/>
                  <a:pt x="326" y="150"/>
                </a:cubicBezTo>
                <a:cubicBezTo>
                  <a:pt x="321" y="148"/>
                  <a:pt x="317" y="147"/>
                  <a:pt x="313" y="145"/>
                </a:cubicBezTo>
                <a:cubicBezTo>
                  <a:pt x="323" y="127"/>
                  <a:pt x="340" y="106"/>
                  <a:pt x="364" y="87"/>
                </a:cubicBezTo>
                <a:close/>
                <a:moveTo>
                  <a:pt x="37" y="592"/>
                </a:moveTo>
                <a:lnTo>
                  <a:pt x="37" y="592"/>
                </a:lnTo>
                <a:lnTo>
                  <a:pt x="125" y="444"/>
                </a:lnTo>
                <a:lnTo>
                  <a:pt x="136" y="451"/>
                </a:lnTo>
                <a:lnTo>
                  <a:pt x="41" y="613"/>
                </a:lnTo>
                <a:cubicBezTo>
                  <a:pt x="38" y="618"/>
                  <a:pt x="36" y="623"/>
                  <a:pt x="36" y="628"/>
                </a:cubicBezTo>
                <a:cubicBezTo>
                  <a:pt x="30" y="617"/>
                  <a:pt x="30" y="603"/>
                  <a:pt x="37" y="592"/>
                </a:cubicBezTo>
                <a:close/>
              </a:path>
            </a:pathLst>
          </a:custGeom>
          <a:solidFill>
            <a:schemeClr val="accent3"/>
          </a:solidFill>
          <a:ln>
            <a:noFill/>
          </a:ln>
        </p:spPr>
        <p:txBody>
          <a:bodyPr vert="horz" wrap="square" lIns="91416" tIns="45708" rIns="91416" bIns="45708" numCol="1" anchor="t" anchorCtr="0" compatLnSpc="1"/>
          <a:lstStyle/>
          <a:p>
            <a:endParaRPr lang="zh-CN" altLang="en-US" sz="2400"/>
          </a:p>
        </p:txBody>
      </p:sp>
      <p:sp>
        <p:nvSpPr>
          <p:cNvPr id="24" name="Freeform 46"/>
          <p:cNvSpPr>
            <a:spLocks noEditPoints="1"/>
          </p:cNvSpPr>
          <p:nvPr/>
        </p:nvSpPr>
        <p:spPr bwMode="auto">
          <a:xfrm>
            <a:off x="8983083" y="4265651"/>
            <a:ext cx="536712" cy="692088"/>
          </a:xfrm>
          <a:custGeom>
            <a:avLst/>
            <a:gdLst>
              <a:gd name="T0" fmla="*/ 394 w 527"/>
              <a:gd name="T1" fmla="*/ 362 h 679"/>
              <a:gd name="T2" fmla="*/ 340 w 527"/>
              <a:gd name="T3" fmla="*/ 239 h 679"/>
              <a:gd name="T4" fmla="*/ 276 w 527"/>
              <a:gd name="T5" fmla="*/ 270 h 679"/>
              <a:gd name="T6" fmla="*/ 257 w 527"/>
              <a:gd name="T7" fmla="*/ 247 h 679"/>
              <a:gd name="T8" fmla="*/ 256 w 527"/>
              <a:gd name="T9" fmla="*/ 242 h 679"/>
              <a:gd name="T10" fmla="*/ 255 w 527"/>
              <a:gd name="T11" fmla="*/ 237 h 679"/>
              <a:gd name="T12" fmla="*/ 255 w 527"/>
              <a:gd name="T13" fmla="*/ 231 h 679"/>
              <a:gd name="T14" fmla="*/ 255 w 527"/>
              <a:gd name="T15" fmla="*/ 227 h 679"/>
              <a:gd name="T16" fmla="*/ 256 w 527"/>
              <a:gd name="T17" fmla="*/ 222 h 679"/>
              <a:gd name="T18" fmla="*/ 258 w 527"/>
              <a:gd name="T19" fmla="*/ 217 h 679"/>
              <a:gd name="T20" fmla="*/ 261 w 527"/>
              <a:gd name="T21" fmla="*/ 211 h 679"/>
              <a:gd name="T22" fmla="*/ 275 w 527"/>
              <a:gd name="T23" fmla="*/ 196 h 679"/>
              <a:gd name="T24" fmla="*/ 437 w 527"/>
              <a:gd name="T25" fmla="*/ 174 h 679"/>
              <a:gd name="T26" fmla="*/ 349 w 527"/>
              <a:gd name="T27" fmla="*/ 69 h 679"/>
              <a:gd name="T28" fmla="*/ 274 w 527"/>
              <a:gd name="T29" fmla="*/ 138 h 679"/>
              <a:gd name="T30" fmla="*/ 254 w 527"/>
              <a:gd name="T31" fmla="*/ 138 h 679"/>
              <a:gd name="T32" fmla="*/ 225 w 527"/>
              <a:gd name="T33" fmla="*/ 144 h 679"/>
              <a:gd name="T34" fmla="*/ 207 w 527"/>
              <a:gd name="T35" fmla="*/ 150 h 679"/>
              <a:gd name="T36" fmla="*/ 198 w 527"/>
              <a:gd name="T37" fmla="*/ 155 h 679"/>
              <a:gd name="T38" fmla="*/ 189 w 527"/>
              <a:gd name="T39" fmla="*/ 159 h 679"/>
              <a:gd name="T40" fmla="*/ 181 w 527"/>
              <a:gd name="T41" fmla="*/ 165 h 679"/>
              <a:gd name="T42" fmla="*/ 165 w 527"/>
              <a:gd name="T43" fmla="*/ 177 h 679"/>
              <a:gd name="T44" fmla="*/ 158 w 527"/>
              <a:gd name="T45" fmla="*/ 184 h 679"/>
              <a:gd name="T46" fmla="*/ 151 w 527"/>
              <a:gd name="T47" fmla="*/ 193 h 679"/>
              <a:gd name="T48" fmla="*/ 145 w 527"/>
              <a:gd name="T49" fmla="*/ 200 h 679"/>
              <a:gd name="T50" fmla="*/ 138 w 527"/>
              <a:gd name="T51" fmla="*/ 211 h 679"/>
              <a:gd name="T52" fmla="*/ 181 w 527"/>
              <a:gd name="T53" fmla="*/ 430 h 679"/>
              <a:gd name="T54" fmla="*/ 17 w 527"/>
              <a:gd name="T55" fmla="*/ 580 h 679"/>
              <a:gd name="T56" fmla="*/ 44 w 527"/>
              <a:gd name="T57" fmla="*/ 667 h 679"/>
              <a:gd name="T58" fmla="*/ 91 w 527"/>
              <a:gd name="T59" fmla="*/ 614 h 679"/>
              <a:gd name="T60" fmla="*/ 140 w 527"/>
              <a:gd name="T61" fmla="*/ 532 h 679"/>
              <a:gd name="T62" fmla="*/ 253 w 527"/>
              <a:gd name="T63" fmla="*/ 434 h 679"/>
              <a:gd name="T64" fmla="*/ 256 w 527"/>
              <a:gd name="T65" fmla="*/ 434 h 679"/>
              <a:gd name="T66" fmla="*/ 264 w 527"/>
              <a:gd name="T67" fmla="*/ 435 h 679"/>
              <a:gd name="T68" fmla="*/ 272 w 527"/>
              <a:gd name="T69" fmla="*/ 435 h 679"/>
              <a:gd name="T70" fmla="*/ 280 w 527"/>
              <a:gd name="T71" fmla="*/ 434 h 679"/>
              <a:gd name="T72" fmla="*/ 301 w 527"/>
              <a:gd name="T73" fmla="*/ 198 h 679"/>
              <a:gd name="T74" fmla="*/ 298 w 527"/>
              <a:gd name="T75" fmla="*/ 190 h 679"/>
              <a:gd name="T76" fmla="*/ 329 w 527"/>
              <a:gd name="T77" fmla="*/ 203 h 679"/>
              <a:gd name="T78" fmla="*/ 364 w 527"/>
              <a:gd name="T79" fmla="*/ 87 h 679"/>
              <a:gd name="T80" fmla="*/ 485 w 527"/>
              <a:gd name="T81" fmla="*/ 44 h 679"/>
              <a:gd name="T82" fmla="*/ 376 w 527"/>
              <a:gd name="T83" fmla="*/ 187 h 679"/>
              <a:gd name="T84" fmla="*/ 366 w 527"/>
              <a:gd name="T85" fmla="*/ 176 h 679"/>
              <a:gd name="T86" fmla="*/ 364 w 527"/>
              <a:gd name="T87" fmla="*/ 175 h 679"/>
              <a:gd name="T88" fmla="*/ 358 w 527"/>
              <a:gd name="T89" fmla="*/ 170 h 679"/>
              <a:gd name="T90" fmla="*/ 351 w 527"/>
              <a:gd name="T91" fmla="*/ 165 h 679"/>
              <a:gd name="T92" fmla="*/ 342 w 527"/>
              <a:gd name="T93" fmla="*/ 159 h 679"/>
              <a:gd name="T94" fmla="*/ 333 w 527"/>
              <a:gd name="T95" fmla="*/ 154 h 679"/>
              <a:gd name="T96" fmla="*/ 313 w 527"/>
              <a:gd name="T97" fmla="*/ 145 h 679"/>
              <a:gd name="T98" fmla="*/ 37 w 527"/>
              <a:gd name="T99" fmla="*/ 592 h 679"/>
              <a:gd name="T100" fmla="*/ 125 w 527"/>
              <a:gd name="T101" fmla="*/ 444 h 679"/>
              <a:gd name="T102" fmla="*/ 41 w 527"/>
              <a:gd name="T103" fmla="*/ 613 h 679"/>
              <a:gd name="T104" fmla="*/ 37 w 527"/>
              <a:gd name="T105" fmla="*/ 592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27" h="679">
                <a:moveTo>
                  <a:pt x="320" y="425"/>
                </a:moveTo>
                <a:cubicBezTo>
                  <a:pt x="350" y="413"/>
                  <a:pt x="376" y="392"/>
                  <a:pt x="394" y="362"/>
                </a:cubicBezTo>
                <a:cubicBezTo>
                  <a:pt x="421" y="316"/>
                  <a:pt x="421" y="262"/>
                  <a:pt x="398" y="217"/>
                </a:cubicBezTo>
                <a:cubicBezTo>
                  <a:pt x="378" y="228"/>
                  <a:pt x="358" y="236"/>
                  <a:pt x="340" y="239"/>
                </a:cubicBezTo>
                <a:cubicBezTo>
                  <a:pt x="339" y="245"/>
                  <a:pt x="338" y="250"/>
                  <a:pt x="335" y="255"/>
                </a:cubicBezTo>
                <a:cubicBezTo>
                  <a:pt x="322" y="275"/>
                  <a:pt x="296" y="282"/>
                  <a:pt x="276" y="270"/>
                </a:cubicBezTo>
                <a:cubicBezTo>
                  <a:pt x="268" y="265"/>
                  <a:pt x="262" y="259"/>
                  <a:pt x="259" y="251"/>
                </a:cubicBezTo>
                <a:cubicBezTo>
                  <a:pt x="258" y="250"/>
                  <a:pt x="257" y="248"/>
                  <a:pt x="257" y="247"/>
                </a:cubicBezTo>
                <a:cubicBezTo>
                  <a:pt x="257" y="246"/>
                  <a:pt x="257" y="246"/>
                  <a:pt x="257" y="246"/>
                </a:cubicBezTo>
                <a:cubicBezTo>
                  <a:pt x="256" y="245"/>
                  <a:pt x="256" y="243"/>
                  <a:pt x="256" y="242"/>
                </a:cubicBezTo>
                <a:cubicBezTo>
                  <a:pt x="256" y="242"/>
                  <a:pt x="256" y="241"/>
                  <a:pt x="255" y="241"/>
                </a:cubicBezTo>
                <a:cubicBezTo>
                  <a:pt x="255" y="240"/>
                  <a:pt x="255" y="238"/>
                  <a:pt x="255" y="237"/>
                </a:cubicBezTo>
                <a:cubicBezTo>
                  <a:pt x="255" y="237"/>
                  <a:pt x="255" y="236"/>
                  <a:pt x="255" y="236"/>
                </a:cubicBezTo>
                <a:cubicBezTo>
                  <a:pt x="255" y="235"/>
                  <a:pt x="255" y="233"/>
                  <a:pt x="255" y="231"/>
                </a:cubicBezTo>
                <a:cubicBezTo>
                  <a:pt x="255" y="231"/>
                  <a:pt x="255" y="231"/>
                  <a:pt x="255" y="231"/>
                </a:cubicBezTo>
                <a:cubicBezTo>
                  <a:pt x="255" y="230"/>
                  <a:pt x="255" y="228"/>
                  <a:pt x="255" y="227"/>
                </a:cubicBezTo>
                <a:cubicBezTo>
                  <a:pt x="255" y="226"/>
                  <a:pt x="255" y="226"/>
                  <a:pt x="255" y="225"/>
                </a:cubicBezTo>
                <a:cubicBezTo>
                  <a:pt x="256" y="224"/>
                  <a:pt x="256" y="223"/>
                  <a:pt x="256" y="222"/>
                </a:cubicBezTo>
                <a:cubicBezTo>
                  <a:pt x="256" y="221"/>
                  <a:pt x="257" y="221"/>
                  <a:pt x="257" y="220"/>
                </a:cubicBezTo>
                <a:cubicBezTo>
                  <a:pt x="257" y="219"/>
                  <a:pt x="257" y="218"/>
                  <a:pt x="258" y="217"/>
                </a:cubicBezTo>
                <a:cubicBezTo>
                  <a:pt x="258" y="217"/>
                  <a:pt x="258" y="216"/>
                  <a:pt x="258" y="216"/>
                </a:cubicBezTo>
                <a:cubicBezTo>
                  <a:pt x="259" y="214"/>
                  <a:pt x="260" y="213"/>
                  <a:pt x="261" y="211"/>
                </a:cubicBezTo>
                <a:cubicBezTo>
                  <a:pt x="262" y="210"/>
                  <a:pt x="263" y="208"/>
                  <a:pt x="264" y="207"/>
                </a:cubicBezTo>
                <a:cubicBezTo>
                  <a:pt x="267" y="203"/>
                  <a:pt x="271" y="199"/>
                  <a:pt x="275" y="196"/>
                </a:cubicBezTo>
                <a:cubicBezTo>
                  <a:pt x="277" y="203"/>
                  <a:pt x="279" y="209"/>
                  <a:pt x="283" y="213"/>
                </a:cubicBezTo>
                <a:cubicBezTo>
                  <a:pt x="307" y="242"/>
                  <a:pt x="376" y="225"/>
                  <a:pt x="437" y="174"/>
                </a:cubicBezTo>
                <a:cubicBezTo>
                  <a:pt x="498" y="123"/>
                  <a:pt x="527" y="58"/>
                  <a:pt x="503" y="29"/>
                </a:cubicBezTo>
                <a:cubicBezTo>
                  <a:pt x="479" y="0"/>
                  <a:pt x="410" y="18"/>
                  <a:pt x="349" y="69"/>
                </a:cubicBezTo>
                <a:cubicBezTo>
                  <a:pt x="322" y="91"/>
                  <a:pt x="302" y="116"/>
                  <a:pt x="289" y="140"/>
                </a:cubicBezTo>
                <a:cubicBezTo>
                  <a:pt x="284" y="139"/>
                  <a:pt x="279" y="138"/>
                  <a:pt x="274" y="138"/>
                </a:cubicBezTo>
                <a:lnTo>
                  <a:pt x="274" y="138"/>
                </a:lnTo>
                <a:cubicBezTo>
                  <a:pt x="268" y="138"/>
                  <a:pt x="261" y="138"/>
                  <a:pt x="254" y="138"/>
                </a:cubicBezTo>
                <a:cubicBezTo>
                  <a:pt x="254" y="138"/>
                  <a:pt x="254" y="138"/>
                  <a:pt x="254" y="138"/>
                </a:cubicBezTo>
                <a:cubicBezTo>
                  <a:pt x="244" y="139"/>
                  <a:pt x="235" y="141"/>
                  <a:pt x="225" y="144"/>
                </a:cubicBezTo>
                <a:cubicBezTo>
                  <a:pt x="225" y="144"/>
                  <a:pt x="225" y="144"/>
                  <a:pt x="225" y="144"/>
                </a:cubicBezTo>
                <a:cubicBezTo>
                  <a:pt x="219" y="145"/>
                  <a:pt x="213" y="148"/>
                  <a:pt x="207" y="150"/>
                </a:cubicBezTo>
                <a:cubicBezTo>
                  <a:pt x="206" y="150"/>
                  <a:pt x="206" y="151"/>
                  <a:pt x="206" y="151"/>
                </a:cubicBezTo>
                <a:cubicBezTo>
                  <a:pt x="203" y="152"/>
                  <a:pt x="200" y="153"/>
                  <a:pt x="198" y="155"/>
                </a:cubicBezTo>
                <a:cubicBezTo>
                  <a:pt x="197" y="155"/>
                  <a:pt x="197" y="155"/>
                  <a:pt x="197" y="155"/>
                </a:cubicBezTo>
                <a:cubicBezTo>
                  <a:pt x="194" y="156"/>
                  <a:pt x="191" y="158"/>
                  <a:pt x="189" y="159"/>
                </a:cubicBezTo>
                <a:cubicBezTo>
                  <a:pt x="188" y="160"/>
                  <a:pt x="188" y="160"/>
                  <a:pt x="188" y="160"/>
                </a:cubicBezTo>
                <a:cubicBezTo>
                  <a:pt x="185" y="162"/>
                  <a:pt x="183" y="163"/>
                  <a:pt x="181" y="165"/>
                </a:cubicBezTo>
                <a:cubicBezTo>
                  <a:pt x="180" y="165"/>
                  <a:pt x="180" y="165"/>
                  <a:pt x="179" y="166"/>
                </a:cubicBezTo>
                <a:cubicBezTo>
                  <a:pt x="174" y="169"/>
                  <a:pt x="170" y="173"/>
                  <a:pt x="165" y="177"/>
                </a:cubicBezTo>
                <a:cubicBezTo>
                  <a:pt x="165" y="178"/>
                  <a:pt x="164" y="178"/>
                  <a:pt x="163" y="179"/>
                </a:cubicBezTo>
                <a:cubicBezTo>
                  <a:pt x="162" y="181"/>
                  <a:pt x="160" y="183"/>
                  <a:pt x="158" y="184"/>
                </a:cubicBezTo>
                <a:cubicBezTo>
                  <a:pt x="158" y="185"/>
                  <a:pt x="157" y="185"/>
                  <a:pt x="157" y="186"/>
                </a:cubicBezTo>
                <a:cubicBezTo>
                  <a:pt x="155" y="188"/>
                  <a:pt x="153" y="190"/>
                  <a:pt x="151" y="193"/>
                </a:cubicBezTo>
                <a:cubicBezTo>
                  <a:pt x="150" y="193"/>
                  <a:pt x="150" y="194"/>
                  <a:pt x="149" y="194"/>
                </a:cubicBezTo>
                <a:cubicBezTo>
                  <a:pt x="148" y="196"/>
                  <a:pt x="146" y="198"/>
                  <a:pt x="145" y="200"/>
                </a:cubicBezTo>
                <a:cubicBezTo>
                  <a:pt x="144" y="201"/>
                  <a:pt x="144" y="202"/>
                  <a:pt x="143" y="203"/>
                </a:cubicBezTo>
                <a:cubicBezTo>
                  <a:pt x="142" y="205"/>
                  <a:pt x="140" y="208"/>
                  <a:pt x="138" y="211"/>
                </a:cubicBezTo>
                <a:cubicBezTo>
                  <a:pt x="96" y="281"/>
                  <a:pt x="120" y="372"/>
                  <a:pt x="190" y="414"/>
                </a:cubicBezTo>
                <a:lnTo>
                  <a:pt x="181" y="430"/>
                </a:lnTo>
                <a:cubicBezTo>
                  <a:pt x="161" y="418"/>
                  <a:pt x="145" y="403"/>
                  <a:pt x="132" y="386"/>
                </a:cubicBezTo>
                <a:lnTo>
                  <a:pt x="17" y="580"/>
                </a:lnTo>
                <a:cubicBezTo>
                  <a:pt x="0" y="609"/>
                  <a:pt x="9" y="647"/>
                  <a:pt x="39" y="664"/>
                </a:cubicBezTo>
                <a:lnTo>
                  <a:pt x="44" y="667"/>
                </a:lnTo>
                <a:cubicBezTo>
                  <a:pt x="64" y="679"/>
                  <a:pt x="88" y="678"/>
                  <a:pt x="106" y="667"/>
                </a:cubicBezTo>
                <a:lnTo>
                  <a:pt x="91" y="614"/>
                </a:lnTo>
                <a:lnTo>
                  <a:pt x="158" y="595"/>
                </a:lnTo>
                <a:lnTo>
                  <a:pt x="140" y="532"/>
                </a:lnTo>
                <a:lnTo>
                  <a:pt x="204" y="519"/>
                </a:lnTo>
                <a:lnTo>
                  <a:pt x="253" y="434"/>
                </a:lnTo>
                <a:cubicBezTo>
                  <a:pt x="254" y="434"/>
                  <a:pt x="254" y="434"/>
                  <a:pt x="255" y="434"/>
                </a:cubicBezTo>
                <a:cubicBezTo>
                  <a:pt x="255" y="434"/>
                  <a:pt x="256" y="434"/>
                  <a:pt x="256" y="434"/>
                </a:cubicBezTo>
                <a:cubicBezTo>
                  <a:pt x="258" y="435"/>
                  <a:pt x="260" y="435"/>
                  <a:pt x="263" y="435"/>
                </a:cubicBezTo>
                <a:cubicBezTo>
                  <a:pt x="263" y="435"/>
                  <a:pt x="264" y="435"/>
                  <a:pt x="264" y="435"/>
                </a:cubicBezTo>
                <a:cubicBezTo>
                  <a:pt x="266" y="435"/>
                  <a:pt x="269" y="435"/>
                  <a:pt x="271" y="435"/>
                </a:cubicBezTo>
                <a:cubicBezTo>
                  <a:pt x="271" y="435"/>
                  <a:pt x="272" y="435"/>
                  <a:pt x="272" y="435"/>
                </a:cubicBezTo>
                <a:cubicBezTo>
                  <a:pt x="275" y="435"/>
                  <a:pt x="277" y="434"/>
                  <a:pt x="280" y="434"/>
                </a:cubicBezTo>
                <a:cubicBezTo>
                  <a:pt x="280" y="434"/>
                  <a:pt x="280" y="434"/>
                  <a:pt x="280" y="434"/>
                </a:cubicBezTo>
                <a:cubicBezTo>
                  <a:pt x="294" y="433"/>
                  <a:pt x="307" y="430"/>
                  <a:pt x="320" y="425"/>
                </a:cubicBezTo>
                <a:close/>
                <a:moveTo>
                  <a:pt x="301" y="198"/>
                </a:moveTo>
                <a:lnTo>
                  <a:pt x="301" y="198"/>
                </a:lnTo>
                <a:cubicBezTo>
                  <a:pt x="299" y="196"/>
                  <a:pt x="298" y="194"/>
                  <a:pt x="298" y="190"/>
                </a:cubicBezTo>
                <a:cubicBezTo>
                  <a:pt x="305" y="190"/>
                  <a:pt x="313" y="192"/>
                  <a:pt x="320" y="196"/>
                </a:cubicBezTo>
                <a:cubicBezTo>
                  <a:pt x="323" y="198"/>
                  <a:pt x="326" y="201"/>
                  <a:pt x="329" y="203"/>
                </a:cubicBezTo>
                <a:cubicBezTo>
                  <a:pt x="315" y="205"/>
                  <a:pt x="305" y="203"/>
                  <a:pt x="301" y="198"/>
                </a:cubicBezTo>
                <a:close/>
                <a:moveTo>
                  <a:pt x="364" y="87"/>
                </a:moveTo>
                <a:lnTo>
                  <a:pt x="364" y="87"/>
                </a:lnTo>
                <a:cubicBezTo>
                  <a:pt x="419" y="40"/>
                  <a:pt x="474" y="30"/>
                  <a:pt x="485" y="44"/>
                </a:cubicBezTo>
                <a:cubicBezTo>
                  <a:pt x="497" y="58"/>
                  <a:pt x="477" y="110"/>
                  <a:pt x="422" y="156"/>
                </a:cubicBezTo>
                <a:cubicBezTo>
                  <a:pt x="406" y="169"/>
                  <a:pt x="391" y="179"/>
                  <a:pt x="376" y="187"/>
                </a:cubicBezTo>
                <a:cubicBezTo>
                  <a:pt x="373" y="183"/>
                  <a:pt x="370" y="180"/>
                  <a:pt x="366" y="176"/>
                </a:cubicBezTo>
                <a:cubicBezTo>
                  <a:pt x="366" y="176"/>
                  <a:pt x="366" y="176"/>
                  <a:pt x="366" y="176"/>
                </a:cubicBezTo>
                <a:cubicBezTo>
                  <a:pt x="366" y="176"/>
                  <a:pt x="366" y="176"/>
                  <a:pt x="366" y="176"/>
                </a:cubicBezTo>
                <a:cubicBezTo>
                  <a:pt x="365" y="176"/>
                  <a:pt x="365" y="175"/>
                  <a:pt x="364" y="175"/>
                </a:cubicBezTo>
                <a:cubicBezTo>
                  <a:pt x="363" y="174"/>
                  <a:pt x="362" y="173"/>
                  <a:pt x="360" y="171"/>
                </a:cubicBezTo>
                <a:cubicBezTo>
                  <a:pt x="360" y="171"/>
                  <a:pt x="359" y="170"/>
                  <a:pt x="358" y="170"/>
                </a:cubicBezTo>
                <a:cubicBezTo>
                  <a:pt x="357" y="169"/>
                  <a:pt x="356" y="168"/>
                  <a:pt x="354" y="167"/>
                </a:cubicBezTo>
                <a:cubicBezTo>
                  <a:pt x="353" y="166"/>
                  <a:pt x="352" y="165"/>
                  <a:pt x="351" y="165"/>
                </a:cubicBezTo>
                <a:cubicBezTo>
                  <a:pt x="350" y="164"/>
                  <a:pt x="349" y="163"/>
                  <a:pt x="348" y="163"/>
                </a:cubicBezTo>
                <a:cubicBezTo>
                  <a:pt x="346" y="161"/>
                  <a:pt x="344" y="160"/>
                  <a:pt x="342" y="159"/>
                </a:cubicBezTo>
                <a:cubicBezTo>
                  <a:pt x="339" y="157"/>
                  <a:pt x="337" y="156"/>
                  <a:pt x="334" y="154"/>
                </a:cubicBezTo>
                <a:cubicBezTo>
                  <a:pt x="334" y="154"/>
                  <a:pt x="334" y="154"/>
                  <a:pt x="333" y="154"/>
                </a:cubicBezTo>
                <a:cubicBezTo>
                  <a:pt x="331" y="153"/>
                  <a:pt x="328" y="151"/>
                  <a:pt x="326" y="150"/>
                </a:cubicBezTo>
                <a:cubicBezTo>
                  <a:pt x="321" y="148"/>
                  <a:pt x="317" y="147"/>
                  <a:pt x="313" y="145"/>
                </a:cubicBezTo>
                <a:cubicBezTo>
                  <a:pt x="323" y="127"/>
                  <a:pt x="340" y="106"/>
                  <a:pt x="364" y="87"/>
                </a:cubicBezTo>
                <a:close/>
                <a:moveTo>
                  <a:pt x="37" y="592"/>
                </a:moveTo>
                <a:lnTo>
                  <a:pt x="37" y="592"/>
                </a:lnTo>
                <a:lnTo>
                  <a:pt x="125" y="444"/>
                </a:lnTo>
                <a:lnTo>
                  <a:pt x="136" y="451"/>
                </a:lnTo>
                <a:lnTo>
                  <a:pt x="41" y="613"/>
                </a:lnTo>
                <a:cubicBezTo>
                  <a:pt x="38" y="618"/>
                  <a:pt x="36" y="623"/>
                  <a:pt x="36" y="628"/>
                </a:cubicBezTo>
                <a:cubicBezTo>
                  <a:pt x="30" y="617"/>
                  <a:pt x="30" y="603"/>
                  <a:pt x="37" y="592"/>
                </a:cubicBezTo>
                <a:close/>
              </a:path>
            </a:pathLst>
          </a:custGeom>
          <a:solidFill>
            <a:schemeClr val="accent3"/>
          </a:solidFill>
          <a:ln>
            <a:noFill/>
          </a:ln>
        </p:spPr>
        <p:txBody>
          <a:bodyPr vert="horz" wrap="square" lIns="91416" tIns="45708" rIns="91416" bIns="45708" numCol="1" anchor="t" anchorCtr="0" compatLnSpc="1"/>
          <a:lstStyle/>
          <a:p>
            <a:endParaRPr lang="zh-CN" altLang="en-US" sz="2400"/>
          </a:p>
        </p:txBody>
      </p:sp>
      <p:sp>
        <p:nvSpPr>
          <p:cNvPr id="25" name="Freeform 46"/>
          <p:cNvSpPr>
            <a:spLocks noEditPoints="1"/>
          </p:cNvSpPr>
          <p:nvPr/>
        </p:nvSpPr>
        <p:spPr bwMode="auto">
          <a:xfrm>
            <a:off x="5798617" y="4210981"/>
            <a:ext cx="536712" cy="692088"/>
          </a:xfrm>
          <a:custGeom>
            <a:avLst/>
            <a:gdLst>
              <a:gd name="T0" fmla="*/ 394 w 527"/>
              <a:gd name="T1" fmla="*/ 362 h 679"/>
              <a:gd name="T2" fmla="*/ 340 w 527"/>
              <a:gd name="T3" fmla="*/ 239 h 679"/>
              <a:gd name="T4" fmla="*/ 276 w 527"/>
              <a:gd name="T5" fmla="*/ 270 h 679"/>
              <a:gd name="T6" fmla="*/ 257 w 527"/>
              <a:gd name="T7" fmla="*/ 247 h 679"/>
              <a:gd name="T8" fmla="*/ 256 w 527"/>
              <a:gd name="T9" fmla="*/ 242 h 679"/>
              <a:gd name="T10" fmla="*/ 255 w 527"/>
              <a:gd name="T11" fmla="*/ 237 h 679"/>
              <a:gd name="T12" fmla="*/ 255 w 527"/>
              <a:gd name="T13" fmla="*/ 231 h 679"/>
              <a:gd name="T14" fmla="*/ 255 w 527"/>
              <a:gd name="T15" fmla="*/ 227 h 679"/>
              <a:gd name="T16" fmla="*/ 256 w 527"/>
              <a:gd name="T17" fmla="*/ 222 h 679"/>
              <a:gd name="T18" fmla="*/ 258 w 527"/>
              <a:gd name="T19" fmla="*/ 217 h 679"/>
              <a:gd name="T20" fmla="*/ 261 w 527"/>
              <a:gd name="T21" fmla="*/ 211 h 679"/>
              <a:gd name="T22" fmla="*/ 275 w 527"/>
              <a:gd name="T23" fmla="*/ 196 h 679"/>
              <a:gd name="T24" fmla="*/ 437 w 527"/>
              <a:gd name="T25" fmla="*/ 174 h 679"/>
              <a:gd name="T26" fmla="*/ 349 w 527"/>
              <a:gd name="T27" fmla="*/ 69 h 679"/>
              <a:gd name="T28" fmla="*/ 274 w 527"/>
              <a:gd name="T29" fmla="*/ 138 h 679"/>
              <a:gd name="T30" fmla="*/ 254 w 527"/>
              <a:gd name="T31" fmla="*/ 138 h 679"/>
              <a:gd name="T32" fmla="*/ 225 w 527"/>
              <a:gd name="T33" fmla="*/ 144 h 679"/>
              <a:gd name="T34" fmla="*/ 207 w 527"/>
              <a:gd name="T35" fmla="*/ 150 h 679"/>
              <a:gd name="T36" fmla="*/ 198 w 527"/>
              <a:gd name="T37" fmla="*/ 155 h 679"/>
              <a:gd name="T38" fmla="*/ 189 w 527"/>
              <a:gd name="T39" fmla="*/ 159 h 679"/>
              <a:gd name="T40" fmla="*/ 181 w 527"/>
              <a:gd name="T41" fmla="*/ 165 h 679"/>
              <a:gd name="T42" fmla="*/ 165 w 527"/>
              <a:gd name="T43" fmla="*/ 177 h 679"/>
              <a:gd name="T44" fmla="*/ 158 w 527"/>
              <a:gd name="T45" fmla="*/ 184 h 679"/>
              <a:gd name="T46" fmla="*/ 151 w 527"/>
              <a:gd name="T47" fmla="*/ 193 h 679"/>
              <a:gd name="T48" fmla="*/ 145 w 527"/>
              <a:gd name="T49" fmla="*/ 200 h 679"/>
              <a:gd name="T50" fmla="*/ 138 w 527"/>
              <a:gd name="T51" fmla="*/ 211 h 679"/>
              <a:gd name="T52" fmla="*/ 181 w 527"/>
              <a:gd name="T53" fmla="*/ 430 h 679"/>
              <a:gd name="T54" fmla="*/ 17 w 527"/>
              <a:gd name="T55" fmla="*/ 580 h 679"/>
              <a:gd name="T56" fmla="*/ 44 w 527"/>
              <a:gd name="T57" fmla="*/ 667 h 679"/>
              <a:gd name="T58" fmla="*/ 91 w 527"/>
              <a:gd name="T59" fmla="*/ 614 h 679"/>
              <a:gd name="T60" fmla="*/ 140 w 527"/>
              <a:gd name="T61" fmla="*/ 532 h 679"/>
              <a:gd name="T62" fmla="*/ 253 w 527"/>
              <a:gd name="T63" fmla="*/ 434 h 679"/>
              <a:gd name="T64" fmla="*/ 256 w 527"/>
              <a:gd name="T65" fmla="*/ 434 h 679"/>
              <a:gd name="T66" fmla="*/ 264 w 527"/>
              <a:gd name="T67" fmla="*/ 435 h 679"/>
              <a:gd name="T68" fmla="*/ 272 w 527"/>
              <a:gd name="T69" fmla="*/ 435 h 679"/>
              <a:gd name="T70" fmla="*/ 280 w 527"/>
              <a:gd name="T71" fmla="*/ 434 h 679"/>
              <a:gd name="T72" fmla="*/ 301 w 527"/>
              <a:gd name="T73" fmla="*/ 198 h 679"/>
              <a:gd name="T74" fmla="*/ 298 w 527"/>
              <a:gd name="T75" fmla="*/ 190 h 679"/>
              <a:gd name="T76" fmla="*/ 329 w 527"/>
              <a:gd name="T77" fmla="*/ 203 h 679"/>
              <a:gd name="T78" fmla="*/ 364 w 527"/>
              <a:gd name="T79" fmla="*/ 87 h 679"/>
              <a:gd name="T80" fmla="*/ 485 w 527"/>
              <a:gd name="T81" fmla="*/ 44 h 679"/>
              <a:gd name="T82" fmla="*/ 376 w 527"/>
              <a:gd name="T83" fmla="*/ 187 h 679"/>
              <a:gd name="T84" fmla="*/ 366 w 527"/>
              <a:gd name="T85" fmla="*/ 176 h 679"/>
              <a:gd name="T86" fmla="*/ 364 w 527"/>
              <a:gd name="T87" fmla="*/ 175 h 679"/>
              <a:gd name="T88" fmla="*/ 358 w 527"/>
              <a:gd name="T89" fmla="*/ 170 h 679"/>
              <a:gd name="T90" fmla="*/ 351 w 527"/>
              <a:gd name="T91" fmla="*/ 165 h 679"/>
              <a:gd name="T92" fmla="*/ 342 w 527"/>
              <a:gd name="T93" fmla="*/ 159 h 679"/>
              <a:gd name="T94" fmla="*/ 333 w 527"/>
              <a:gd name="T95" fmla="*/ 154 h 679"/>
              <a:gd name="T96" fmla="*/ 313 w 527"/>
              <a:gd name="T97" fmla="*/ 145 h 679"/>
              <a:gd name="T98" fmla="*/ 37 w 527"/>
              <a:gd name="T99" fmla="*/ 592 h 679"/>
              <a:gd name="T100" fmla="*/ 125 w 527"/>
              <a:gd name="T101" fmla="*/ 444 h 679"/>
              <a:gd name="T102" fmla="*/ 41 w 527"/>
              <a:gd name="T103" fmla="*/ 613 h 679"/>
              <a:gd name="T104" fmla="*/ 37 w 527"/>
              <a:gd name="T105" fmla="*/ 592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27" h="679">
                <a:moveTo>
                  <a:pt x="320" y="425"/>
                </a:moveTo>
                <a:cubicBezTo>
                  <a:pt x="350" y="413"/>
                  <a:pt x="376" y="392"/>
                  <a:pt x="394" y="362"/>
                </a:cubicBezTo>
                <a:cubicBezTo>
                  <a:pt x="421" y="316"/>
                  <a:pt x="421" y="262"/>
                  <a:pt x="398" y="217"/>
                </a:cubicBezTo>
                <a:cubicBezTo>
                  <a:pt x="378" y="228"/>
                  <a:pt x="358" y="236"/>
                  <a:pt x="340" y="239"/>
                </a:cubicBezTo>
                <a:cubicBezTo>
                  <a:pt x="339" y="245"/>
                  <a:pt x="338" y="250"/>
                  <a:pt x="335" y="255"/>
                </a:cubicBezTo>
                <a:cubicBezTo>
                  <a:pt x="322" y="275"/>
                  <a:pt x="296" y="282"/>
                  <a:pt x="276" y="270"/>
                </a:cubicBezTo>
                <a:cubicBezTo>
                  <a:pt x="268" y="265"/>
                  <a:pt x="262" y="259"/>
                  <a:pt x="259" y="251"/>
                </a:cubicBezTo>
                <a:cubicBezTo>
                  <a:pt x="258" y="250"/>
                  <a:pt x="257" y="248"/>
                  <a:pt x="257" y="247"/>
                </a:cubicBezTo>
                <a:cubicBezTo>
                  <a:pt x="257" y="246"/>
                  <a:pt x="257" y="246"/>
                  <a:pt x="257" y="246"/>
                </a:cubicBezTo>
                <a:cubicBezTo>
                  <a:pt x="256" y="245"/>
                  <a:pt x="256" y="243"/>
                  <a:pt x="256" y="242"/>
                </a:cubicBezTo>
                <a:cubicBezTo>
                  <a:pt x="256" y="242"/>
                  <a:pt x="256" y="241"/>
                  <a:pt x="255" y="241"/>
                </a:cubicBezTo>
                <a:cubicBezTo>
                  <a:pt x="255" y="240"/>
                  <a:pt x="255" y="238"/>
                  <a:pt x="255" y="237"/>
                </a:cubicBezTo>
                <a:cubicBezTo>
                  <a:pt x="255" y="237"/>
                  <a:pt x="255" y="236"/>
                  <a:pt x="255" y="236"/>
                </a:cubicBezTo>
                <a:cubicBezTo>
                  <a:pt x="255" y="235"/>
                  <a:pt x="255" y="233"/>
                  <a:pt x="255" y="231"/>
                </a:cubicBezTo>
                <a:cubicBezTo>
                  <a:pt x="255" y="231"/>
                  <a:pt x="255" y="231"/>
                  <a:pt x="255" y="231"/>
                </a:cubicBezTo>
                <a:cubicBezTo>
                  <a:pt x="255" y="230"/>
                  <a:pt x="255" y="228"/>
                  <a:pt x="255" y="227"/>
                </a:cubicBezTo>
                <a:cubicBezTo>
                  <a:pt x="255" y="226"/>
                  <a:pt x="255" y="226"/>
                  <a:pt x="255" y="225"/>
                </a:cubicBezTo>
                <a:cubicBezTo>
                  <a:pt x="256" y="224"/>
                  <a:pt x="256" y="223"/>
                  <a:pt x="256" y="222"/>
                </a:cubicBezTo>
                <a:cubicBezTo>
                  <a:pt x="256" y="221"/>
                  <a:pt x="257" y="221"/>
                  <a:pt x="257" y="220"/>
                </a:cubicBezTo>
                <a:cubicBezTo>
                  <a:pt x="257" y="219"/>
                  <a:pt x="257" y="218"/>
                  <a:pt x="258" y="217"/>
                </a:cubicBezTo>
                <a:cubicBezTo>
                  <a:pt x="258" y="217"/>
                  <a:pt x="258" y="216"/>
                  <a:pt x="258" y="216"/>
                </a:cubicBezTo>
                <a:cubicBezTo>
                  <a:pt x="259" y="214"/>
                  <a:pt x="260" y="213"/>
                  <a:pt x="261" y="211"/>
                </a:cubicBezTo>
                <a:cubicBezTo>
                  <a:pt x="262" y="210"/>
                  <a:pt x="263" y="208"/>
                  <a:pt x="264" y="207"/>
                </a:cubicBezTo>
                <a:cubicBezTo>
                  <a:pt x="267" y="203"/>
                  <a:pt x="271" y="199"/>
                  <a:pt x="275" y="196"/>
                </a:cubicBezTo>
                <a:cubicBezTo>
                  <a:pt x="277" y="203"/>
                  <a:pt x="279" y="209"/>
                  <a:pt x="283" y="213"/>
                </a:cubicBezTo>
                <a:cubicBezTo>
                  <a:pt x="307" y="242"/>
                  <a:pt x="376" y="225"/>
                  <a:pt x="437" y="174"/>
                </a:cubicBezTo>
                <a:cubicBezTo>
                  <a:pt x="498" y="123"/>
                  <a:pt x="527" y="58"/>
                  <a:pt x="503" y="29"/>
                </a:cubicBezTo>
                <a:cubicBezTo>
                  <a:pt x="479" y="0"/>
                  <a:pt x="410" y="18"/>
                  <a:pt x="349" y="69"/>
                </a:cubicBezTo>
                <a:cubicBezTo>
                  <a:pt x="322" y="91"/>
                  <a:pt x="302" y="116"/>
                  <a:pt x="289" y="140"/>
                </a:cubicBezTo>
                <a:cubicBezTo>
                  <a:pt x="284" y="139"/>
                  <a:pt x="279" y="138"/>
                  <a:pt x="274" y="138"/>
                </a:cubicBezTo>
                <a:lnTo>
                  <a:pt x="274" y="138"/>
                </a:lnTo>
                <a:cubicBezTo>
                  <a:pt x="268" y="138"/>
                  <a:pt x="261" y="138"/>
                  <a:pt x="254" y="138"/>
                </a:cubicBezTo>
                <a:cubicBezTo>
                  <a:pt x="254" y="138"/>
                  <a:pt x="254" y="138"/>
                  <a:pt x="254" y="138"/>
                </a:cubicBezTo>
                <a:cubicBezTo>
                  <a:pt x="244" y="139"/>
                  <a:pt x="235" y="141"/>
                  <a:pt x="225" y="144"/>
                </a:cubicBezTo>
                <a:cubicBezTo>
                  <a:pt x="225" y="144"/>
                  <a:pt x="225" y="144"/>
                  <a:pt x="225" y="144"/>
                </a:cubicBezTo>
                <a:cubicBezTo>
                  <a:pt x="219" y="145"/>
                  <a:pt x="213" y="148"/>
                  <a:pt x="207" y="150"/>
                </a:cubicBezTo>
                <a:cubicBezTo>
                  <a:pt x="206" y="150"/>
                  <a:pt x="206" y="151"/>
                  <a:pt x="206" y="151"/>
                </a:cubicBezTo>
                <a:cubicBezTo>
                  <a:pt x="203" y="152"/>
                  <a:pt x="200" y="153"/>
                  <a:pt x="198" y="155"/>
                </a:cubicBezTo>
                <a:cubicBezTo>
                  <a:pt x="197" y="155"/>
                  <a:pt x="197" y="155"/>
                  <a:pt x="197" y="155"/>
                </a:cubicBezTo>
                <a:cubicBezTo>
                  <a:pt x="194" y="156"/>
                  <a:pt x="191" y="158"/>
                  <a:pt x="189" y="159"/>
                </a:cubicBezTo>
                <a:cubicBezTo>
                  <a:pt x="188" y="160"/>
                  <a:pt x="188" y="160"/>
                  <a:pt x="188" y="160"/>
                </a:cubicBezTo>
                <a:cubicBezTo>
                  <a:pt x="185" y="162"/>
                  <a:pt x="183" y="163"/>
                  <a:pt x="181" y="165"/>
                </a:cubicBezTo>
                <a:cubicBezTo>
                  <a:pt x="180" y="165"/>
                  <a:pt x="180" y="165"/>
                  <a:pt x="179" y="166"/>
                </a:cubicBezTo>
                <a:cubicBezTo>
                  <a:pt x="174" y="169"/>
                  <a:pt x="170" y="173"/>
                  <a:pt x="165" y="177"/>
                </a:cubicBezTo>
                <a:cubicBezTo>
                  <a:pt x="165" y="178"/>
                  <a:pt x="164" y="178"/>
                  <a:pt x="163" y="179"/>
                </a:cubicBezTo>
                <a:cubicBezTo>
                  <a:pt x="162" y="181"/>
                  <a:pt x="160" y="183"/>
                  <a:pt x="158" y="184"/>
                </a:cubicBezTo>
                <a:cubicBezTo>
                  <a:pt x="158" y="185"/>
                  <a:pt x="157" y="185"/>
                  <a:pt x="157" y="186"/>
                </a:cubicBezTo>
                <a:cubicBezTo>
                  <a:pt x="155" y="188"/>
                  <a:pt x="153" y="190"/>
                  <a:pt x="151" y="193"/>
                </a:cubicBezTo>
                <a:cubicBezTo>
                  <a:pt x="150" y="193"/>
                  <a:pt x="150" y="194"/>
                  <a:pt x="149" y="194"/>
                </a:cubicBezTo>
                <a:cubicBezTo>
                  <a:pt x="148" y="196"/>
                  <a:pt x="146" y="198"/>
                  <a:pt x="145" y="200"/>
                </a:cubicBezTo>
                <a:cubicBezTo>
                  <a:pt x="144" y="201"/>
                  <a:pt x="144" y="202"/>
                  <a:pt x="143" y="203"/>
                </a:cubicBezTo>
                <a:cubicBezTo>
                  <a:pt x="142" y="205"/>
                  <a:pt x="140" y="208"/>
                  <a:pt x="138" y="211"/>
                </a:cubicBezTo>
                <a:cubicBezTo>
                  <a:pt x="96" y="281"/>
                  <a:pt x="120" y="372"/>
                  <a:pt x="190" y="414"/>
                </a:cubicBezTo>
                <a:lnTo>
                  <a:pt x="181" y="430"/>
                </a:lnTo>
                <a:cubicBezTo>
                  <a:pt x="161" y="418"/>
                  <a:pt x="145" y="403"/>
                  <a:pt x="132" y="386"/>
                </a:cubicBezTo>
                <a:lnTo>
                  <a:pt x="17" y="580"/>
                </a:lnTo>
                <a:cubicBezTo>
                  <a:pt x="0" y="609"/>
                  <a:pt x="9" y="647"/>
                  <a:pt x="39" y="664"/>
                </a:cubicBezTo>
                <a:lnTo>
                  <a:pt x="44" y="667"/>
                </a:lnTo>
                <a:cubicBezTo>
                  <a:pt x="64" y="679"/>
                  <a:pt x="88" y="678"/>
                  <a:pt x="106" y="667"/>
                </a:cubicBezTo>
                <a:lnTo>
                  <a:pt x="91" y="614"/>
                </a:lnTo>
                <a:lnTo>
                  <a:pt x="158" y="595"/>
                </a:lnTo>
                <a:lnTo>
                  <a:pt x="140" y="532"/>
                </a:lnTo>
                <a:lnTo>
                  <a:pt x="204" y="519"/>
                </a:lnTo>
                <a:lnTo>
                  <a:pt x="253" y="434"/>
                </a:lnTo>
                <a:cubicBezTo>
                  <a:pt x="254" y="434"/>
                  <a:pt x="254" y="434"/>
                  <a:pt x="255" y="434"/>
                </a:cubicBezTo>
                <a:cubicBezTo>
                  <a:pt x="255" y="434"/>
                  <a:pt x="256" y="434"/>
                  <a:pt x="256" y="434"/>
                </a:cubicBezTo>
                <a:cubicBezTo>
                  <a:pt x="258" y="435"/>
                  <a:pt x="260" y="435"/>
                  <a:pt x="263" y="435"/>
                </a:cubicBezTo>
                <a:cubicBezTo>
                  <a:pt x="263" y="435"/>
                  <a:pt x="264" y="435"/>
                  <a:pt x="264" y="435"/>
                </a:cubicBezTo>
                <a:cubicBezTo>
                  <a:pt x="266" y="435"/>
                  <a:pt x="269" y="435"/>
                  <a:pt x="271" y="435"/>
                </a:cubicBezTo>
                <a:cubicBezTo>
                  <a:pt x="271" y="435"/>
                  <a:pt x="272" y="435"/>
                  <a:pt x="272" y="435"/>
                </a:cubicBezTo>
                <a:cubicBezTo>
                  <a:pt x="275" y="435"/>
                  <a:pt x="277" y="434"/>
                  <a:pt x="280" y="434"/>
                </a:cubicBezTo>
                <a:cubicBezTo>
                  <a:pt x="280" y="434"/>
                  <a:pt x="280" y="434"/>
                  <a:pt x="280" y="434"/>
                </a:cubicBezTo>
                <a:cubicBezTo>
                  <a:pt x="294" y="433"/>
                  <a:pt x="307" y="430"/>
                  <a:pt x="320" y="425"/>
                </a:cubicBezTo>
                <a:close/>
                <a:moveTo>
                  <a:pt x="301" y="198"/>
                </a:moveTo>
                <a:lnTo>
                  <a:pt x="301" y="198"/>
                </a:lnTo>
                <a:cubicBezTo>
                  <a:pt x="299" y="196"/>
                  <a:pt x="298" y="194"/>
                  <a:pt x="298" y="190"/>
                </a:cubicBezTo>
                <a:cubicBezTo>
                  <a:pt x="305" y="190"/>
                  <a:pt x="313" y="192"/>
                  <a:pt x="320" y="196"/>
                </a:cubicBezTo>
                <a:cubicBezTo>
                  <a:pt x="323" y="198"/>
                  <a:pt x="326" y="201"/>
                  <a:pt x="329" y="203"/>
                </a:cubicBezTo>
                <a:cubicBezTo>
                  <a:pt x="315" y="205"/>
                  <a:pt x="305" y="203"/>
                  <a:pt x="301" y="198"/>
                </a:cubicBezTo>
                <a:close/>
                <a:moveTo>
                  <a:pt x="364" y="87"/>
                </a:moveTo>
                <a:lnTo>
                  <a:pt x="364" y="87"/>
                </a:lnTo>
                <a:cubicBezTo>
                  <a:pt x="419" y="40"/>
                  <a:pt x="474" y="30"/>
                  <a:pt x="485" y="44"/>
                </a:cubicBezTo>
                <a:cubicBezTo>
                  <a:pt x="497" y="58"/>
                  <a:pt x="477" y="110"/>
                  <a:pt x="422" y="156"/>
                </a:cubicBezTo>
                <a:cubicBezTo>
                  <a:pt x="406" y="169"/>
                  <a:pt x="391" y="179"/>
                  <a:pt x="376" y="187"/>
                </a:cubicBezTo>
                <a:cubicBezTo>
                  <a:pt x="373" y="183"/>
                  <a:pt x="370" y="180"/>
                  <a:pt x="366" y="176"/>
                </a:cubicBezTo>
                <a:cubicBezTo>
                  <a:pt x="366" y="176"/>
                  <a:pt x="366" y="176"/>
                  <a:pt x="366" y="176"/>
                </a:cubicBezTo>
                <a:cubicBezTo>
                  <a:pt x="366" y="176"/>
                  <a:pt x="366" y="176"/>
                  <a:pt x="366" y="176"/>
                </a:cubicBezTo>
                <a:cubicBezTo>
                  <a:pt x="365" y="176"/>
                  <a:pt x="365" y="175"/>
                  <a:pt x="364" y="175"/>
                </a:cubicBezTo>
                <a:cubicBezTo>
                  <a:pt x="363" y="174"/>
                  <a:pt x="362" y="173"/>
                  <a:pt x="360" y="171"/>
                </a:cubicBezTo>
                <a:cubicBezTo>
                  <a:pt x="360" y="171"/>
                  <a:pt x="359" y="170"/>
                  <a:pt x="358" y="170"/>
                </a:cubicBezTo>
                <a:cubicBezTo>
                  <a:pt x="357" y="169"/>
                  <a:pt x="356" y="168"/>
                  <a:pt x="354" y="167"/>
                </a:cubicBezTo>
                <a:cubicBezTo>
                  <a:pt x="353" y="166"/>
                  <a:pt x="352" y="165"/>
                  <a:pt x="351" y="165"/>
                </a:cubicBezTo>
                <a:cubicBezTo>
                  <a:pt x="350" y="164"/>
                  <a:pt x="349" y="163"/>
                  <a:pt x="348" y="163"/>
                </a:cubicBezTo>
                <a:cubicBezTo>
                  <a:pt x="346" y="161"/>
                  <a:pt x="344" y="160"/>
                  <a:pt x="342" y="159"/>
                </a:cubicBezTo>
                <a:cubicBezTo>
                  <a:pt x="339" y="157"/>
                  <a:pt x="337" y="156"/>
                  <a:pt x="334" y="154"/>
                </a:cubicBezTo>
                <a:cubicBezTo>
                  <a:pt x="334" y="154"/>
                  <a:pt x="334" y="154"/>
                  <a:pt x="333" y="154"/>
                </a:cubicBezTo>
                <a:cubicBezTo>
                  <a:pt x="331" y="153"/>
                  <a:pt x="328" y="151"/>
                  <a:pt x="326" y="150"/>
                </a:cubicBezTo>
                <a:cubicBezTo>
                  <a:pt x="321" y="148"/>
                  <a:pt x="317" y="147"/>
                  <a:pt x="313" y="145"/>
                </a:cubicBezTo>
                <a:cubicBezTo>
                  <a:pt x="323" y="127"/>
                  <a:pt x="340" y="106"/>
                  <a:pt x="364" y="87"/>
                </a:cubicBezTo>
                <a:close/>
                <a:moveTo>
                  <a:pt x="37" y="592"/>
                </a:moveTo>
                <a:lnTo>
                  <a:pt x="37" y="592"/>
                </a:lnTo>
                <a:lnTo>
                  <a:pt x="125" y="444"/>
                </a:lnTo>
                <a:lnTo>
                  <a:pt x="136" y="451"/>
                </a:lnTo>
                <a:lnTo>
                  <a:pt x="41" y="613"/>
                </a:lnTo>
                <a:cubicBezTo>
                  <a:pt x="38" y="618"/>
                  <a:pt x="36" y="623"/>
                  <a:pt x="36" y="628"/>
                </a:cubicBezTo>
                <a:cubicBezTo>
                  <a:pt x="30" y="617"/>
                  <a:pt x="30" y="603"/>
                  <a:pt x="37" y="592"/>
                </a:cubicBezTo>
                <a:close/>
              </a:path>
            </a:pathLst>
          </a:custGeom>
          <a:solidFill>
            <a:schemeClr val="accent3"/>
          </a:solidFill>
          <a:ln>
            <a:noFill/>
          </a:ln>
        </p:spPr>
        <p:txBody>
          <a:bodyPr vert="horz" wrap="square" lIns="91416" tIns="45708" rIns="91416" bIns="45708" numCol="1" anchor="t" anchorCtr="0" compatLnSpc="1"/>
          <a:lstStyle/>
          <a:p>
            <a:endParaRPr lang="zh-CN" altLang="en-US" sz="2400"/>
          </a:p>
        </p:txBody>
      </p:sp>
      <p:sp>
        <p:nvSpPr>
          <p:cNvPr id="29" name="文本框 28"/>
          <p:cNvSpPr txBox="1"/>
          <p:nvPr/>
        </p:nvSpPr>
        <p:spPr>
          <a:xfrm>
            <a:off x="3217545" y="325755"/>
            <a:ext cx="958215" cy="5835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rPr>
              <a:t>  03</a:t>
            </a:r>
            <a:endParaRPr kumimoji="0" lang="zh-CN" altLang="en-US" sz="32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0" name="任意多边形: 形状 12"/>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75" name="文本框 74"/>
          <p:cNvSpPr txBox="1"/>
          <p:nvPr/>
        </p:nvSpPr>
        <p:spPr>
          <a:xfrm>
            <a:off x="5306695" y="325120"/>
            <a:ext cx="3785235" cy="58356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32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rPr>
              <a:t>系统难点与解决</a:t>
            </a:r>
          </a:p>
        </p:txBody>
      </p:sp>
      <p:sp>
        <p:nvSpPr>
          <p:cNvPr id="27" name="矩形 47">
            <a:extLst>
              <a:ext uri="{FF2B5EF4-FFF2-40B4-BE49-F238E27FC236}">
                <a16:creationId xmlns:a16="http://schemas.microsoft.com/office/drawing/2014/main" id="{938C66EB-D421-4D15-A8B1-A0C6842203C5}"/>
              </a:ext>
            </a:extLst>
          </p:cNvPr>
          <p:cNvSpPr>
            <a:spLocks noChangeArrowheads="1"/>
          </p:cNvSpPr>
          <p:nvPr/>
        </p:nvSpPr>
        <p:spPr bwMode="auto">
          <a:xfrm>
            <a:off x="4877305" y="5137131"/>
            <a:ext cx="2483645" cy="632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ctr">
              <a:lnSpc>
                <a:spcPct val="120000"/>
              </a:lnSpc>
              <a:spcBef>
                <a:spcPct val="0"/>
              </a:spcBef>
              <a:buNone/>
            </a:pPr>
            <a:r>
              <a:rPr lang="zh-CN" altLang="en-US" sz="1465" dirty="0">
                <a:solidFill>
                  <a:schemeClr val="bg1">
                    <a:lumMod val="50000"/>
                  </a:schemeClr>
                </a:solidFill>
                <a:sym typeface="微软雅黑" panose="020B0503020204020204" charset="-122"/>
              </a:rPr>
              <a:t>必须解决的难题，可通过各大技术论坛以及</a:t>
            </a:r>
            <a:r>
              <a:rPr lang="en-US" altLang="zh-CN" sz="1465" dirty="0">
                <a:solidFill>
                  <a:schemeClr val="bg1">
                    <a:lumMod val="50000"/>
                  </a:schemeClr>
                </a:solidFill>
                <a:sym typeface="微软雅黑" panose="020B0503020204020204" charset="-122"/>
              </a:rPr>
              <a:t>Blog</a:t>
            </a:r>
            <a:r>
              <a:rPr lang="zh-CN" altLang="en-US" sz="1465" dirty="0">
                <a:solidFill>
                  <a:schemeClr val="bg1">
                    <a:lumMod val="50000"/>
                  </a:schemeClr>
                </a:solidFill>
                <a:sym typeface="微软雅黑" panose="020B0503020204020204" charset="-122"/>
              </a:rPr>
              <a:t>学习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3"/>
                                        </p:tgtEl>
                                        <p:attrNameLst>
                                          <p:attrName>style.visibility</p:attrName>
                                        </p:attrNameLst>
                                      </p:cBhvr>
                                      <p:to>
                                        <p:strVal val="visible"/>
                                      </p:to>
                                    </p:set>
                                    <p:anim calcmode="lin" valueType="num">
                                      <p:cBhvr>
                                        <p:cTn id="7" dur="350" fill="hold"/>
                                        <p:tgtEl>
                                          <p:spTgt spid="93"/>
                                        </p:tgtEl>
                                        <p:attrNameLst>
                                          <p:attrName>ppt_w</p:attrName>
                                        </p:attrNameLst>
                                      </p:cBhvr>
                                      <p:tavLst>
                                        <p:tav tm="0">
                                          <p:val>
                                            <p:fltVal val="0"/>
                                          </p:val>
                                        </p:tav>
                                        <p:tav tm="100000">
                                          <p:val>
                                            <p:strVal val="#ppt_w"/>
                                          </p:val>
                                        </p:tav>
                                      </p:tavLst>
                                    </p:anim>
                                    <p:anim calcmode="lin" valueType="num">
                                      <p:cBhvr>
                                        <p:cTn id="8" dur="350" fill="hold"/>
                                        <p:tgtEl>
                                          <p:spTgt spid="93"/>
                                        </p:tgtEl>
                                        <p:attrNameLst>
                                          <p:attrName>ppt_h</p:attrName>
                                        </p:attrNameLst>
                                      </p:cBhvr>
                                      <p:tavLst>
                                        <p:tav tm="0">
                                          <p:val>
                                            <p:fltVal val="0"/>
                                          </p:val>
                                        </p:tav>
                                        <p:tav tm="100000">
                                          <p:val>
                                            <p:strVal val="#ppt_h"/>
                                          </p:val>
                                        </p:tav>
                                      </p:tavLst>
                                    </p:anim>
                                    <p:animEffect transition="in" filter="fade">
                                      <p:cBhvr>
                                        <p:cTn id="9" dur="350"/>
                                        <p:tgtEl>
                                          <p:spTgt spid="93"/>
                                        </p:tgtEl>
                                      </p:cBhvr>
                                    </p:animEffect>
                                  </p:childTnLst>
                                </p:cTn>
                              </p:par>
                              <p:par>
                                <p:cTn id="10" presetID="22" presetClass="entr" presetSubtype="8" fill="hold" nodeType="withEffect">
                                  <p:stCondLst>
                                    <p:cond delay="500"/>
                                  </p:stCondLst>
                                  <p:childTnLst>
                                    <p:set>
                                      <p:cBhvr>
                                        <p:cTn id="11" dur="1" fill="hold">
                                          <p:stCondLst>
                                            <p:cond delay="0"/>
                                          </p:stCondLst>
                                        </p:cTn>
                                        <p:tgtEl>
                                          <p:spTgt spid="83"/>
                                        </p:tgtEl>
                                        <p:attrNameLst>
                                          <p:attrName>style.visibility</p:attrName>
                                        </p:attrNameLst>
                                      </p:cBhvr>
                                      <p:to>
                                        <p:strVal val="visible"/>
                                      </p:to>
                                    </p:set>
                                    <p:animEffect transition="in" filter="wipe(left)">
                                      <p:cBhvr>
                                        <p:cTn id="12" dur="350"/>
                                        <p:tgtEl>
                                          <p:spTgt spid="83"/>
                                        </p:tgtEl>
                                      </p:cBhvr>
                                    </p:animEffect>
                                  </p:childTnLst>
                                </p:cTn>
                              </p:par>
                              <p:par>
                                <p:cTn id="13" presetID="53" presetClass="entr" presetSubtype="16" fill="hold" nodeType="withEffect">
                                  <p:stCondLst>
                                    <p:cond delay="1000"/>
                                  </p:stCondLst>
                                  <p:childTnLst>
                                    <p:set>
                                      <p:cBhvr>
                                        <p:cTn id="14" dur="1" fill="hold">
                                          <p:stCondLst>
                                            <p:cond delay="0"/>
                                          </p:stCondLst>
                                        </p:cTn>
                                        <p:tgtEl>
                                          <p:spTgt spid="85"/>
                                        </p:tgtEl>
                                        <p:attrNameLst>
                                          <p:attrName>style.visibility</p:attrName>
                                        </p:attrNameLst>
                                      </p:cBhvr>
                                      <p:to>
                                        <p:strVal val="visible"/>
                                      </p:to>
                                    </p:set>
                                    <p:anim calcmode="lin" valueType="num">
                                      <p:cBhvr>
                                        <p:cTn id="15" dur="350" fill="hold"/>
                                        <p:tgtEl>
                                          <p:spTgt spid="85"/>
                                        </p:tgtEl>
                                        <p:attrNameLst>
                                          <p:attrName>ppt_w</p:attrName>
                                        </p:attrNameLst>
                                      </p:cBhvr>
                                      <p:tavLst>
                                        <p:tav tm="0">
                                          <p:val>
                                            <p:fltVal val="0"/>
                                          </p:val>
                                        </p:tav>
                                        <p:tav tm="100000">
                                          <p:val>
                                            <p:strVal val="#ppt_w"/>
                                          </p:val>
                                        </p:tav>
                                      </p:tavLst>
                                    </p:anim>
                                    <p:anim calcmode="lin" valueType="num">
                                      <p:cBhvr>
                                        <p:cTn id="16" dur="350" fill="hold"/>
                                        <p:tgtEl>
                                          <p:spTgt spid="85"/>
                                        </p:tgtEl>
                                        <p:attrNameLst>
                                          <p:attrName>ppt_h</p:attrName>
                                        </p:attrNameLst>
                                      </p:cBhvr>
                                      <p:tavLst>
                                        <p:tav tm="0">
                                          <p:val>
                                            <p:fltVal val="0"/>
                                          </p:val>
                                        </p:tav>
                                        <p:tav tm="100000">
                                          <p:val>
                                            <p:strVal val="#ppt_h"/>
                                          </p:val>
                                        </p:tav>
                                      </p:tavLst>
                                    </p:anim>
                                    <p:animEffect transition="in" filter="fade">
                                      <p:cBhvr>
                                        <p:cTn id="17" dur="350"/>
                                        <p:tgtEl>
                                          <p:spTgt spid="85"/>
                                        </p:tgtEl>
                                      </p:cBhvr>
                                    </p:animEffect>
                                  </p:childTnLst>
                                </p:cTn>
                              </p:par>
                              <p:par>
                                <p:cTn id="18" presetID="22" presetClass="entr" presetSubtype="8" fill="hold" nodeType="withEffect">
                                  <p:stCondLst>
                                    <p:cond delay="1500"/>
                                  </p:stCondLst>
                                  <p:childTnLst>
                                    <p:set>
                                      <p:cBhvr>
                                        <p:cTn id="19" dur="1" fill="hold">
                                          <p:stCondLst>
                                            <p:cond delay="0"/>
                                          </p:stCondLst>
                                        </p:cTn>
                                        <p:tgtEl>
                                          <p:spTgt spid="84"/>
                                        </p:tgtEl>
                                        <p:attrNameLst>
                                          <p:attrName>style.visibility</p:attrName>
                                        </p:attrNameLst>
                                      </p:cBhvr>
                                      <p:to>
                                        <p:strVal val="visible"/>
                                      </p:to>
                                    </p:set>
                                    <p:animEffect transition="in" filter="wipe(left)">
                                      <p:cBhvr>
                                        <p:cTn id="20" dur="350"/>
                                        <p:tgtEl>
                                          <p:spTgt spid="84"/>
                                        </p:tgtEl>
                                      </p:cBhvr>
                                    </p:animEffect>
                                  </p:childTnLst>
                                </p:cTn>
                              </p:par>
                              <p:par>
                                <p:cTn id="21" presetID="53" presetClass="entr" presetSubtype="16" fill="hold" nodeType="withEffect">
                                  <p:stCondLst>
                                    <p:cond delay="2000"/>
                                  </p:stCondLst>
                                  <p:childTnLst>
                                    <p:set>
                                      <p:cBhvr>
                                        <p:cTn id="22" dur="1" fill="hold">
                                          <p:stCondLst>
                                            <p:cond delay="0"/>
                                          </p:stCondLst>
                                        </p:cTn>
                                        <p:tgtEl>
                                          <p:spTgt spid="89"/>
                                        </p:tgtEl>
                                        <p:attrNameLst>
                                          <p:attrName>style.visibility</p:attrName>
                                        </p:attrNameLst>
                                      </p:cBhvr>
                                      <p:to>
                                        <p:strVal val="visible"/>
                                      </p:to>
                                    </p:set>
                                    <p:anim calcmode="lin" valueType="num">
                                      <p:cBhvr>
                                        <p:cTn id="23" dur="350" fill="hold"/>
                                        <p:tgtEl>
                                          <p:spTgt spid="89"/>
                                        </p:tgtEl>
                                        <p:attrNameLst>
                                          <p:attrName>ppt_w</p:attrName>
                                        </p:attrNameLst>
                                      </p:cBhvr>
                                      <p:tavLst>
                                        <p:tav tm="0">
                                          <p:val>
                                            <p:fltVal val="0"/>
                                          </p:val>
                                        </p:tav>
                                        <p:tav tm="100000">
                                          <p:val>
                                            <p:strVal val="#ppt_w"/>
                                          </p:val>
                                        </p:tav>
                                      </p:tavLst>
                                    </p:anim>
                                    <p:anim calcmode="lin" valueType="num">
                                      <p:cBhvr>
                                        <p:cTn id="24" dur="350" fill="hold"/>
                                        <p:tgtEl>
                                          <p:spTgt spid="89"/>
                                        </p:tgtEl>
                                        <p:attrNameLst>
                                          <p:attrName>ppt_h</p:attrName>
                                        </p:attrNameLst>
                                      </p:cBhvr>
                                      <p:tavLst>
                                        <p:tav tm="0">
                                          <p:val>
                                            <p:fltVal val="0"/>
                                          </p:val>
                                        </p:tav>
                                        <p:tav tm="100000">
                                          <p:val>
                                            <p:strVal val="#ppt_h"/>
                                          </p:val>
                                        </p:tav>
                                      </p:tavLst>
                                    </p:anim>
                                    <p:animEffect transition="in" filter="fade">
                                      <p:cBhvr>
                                        <p:cTn id="25" dur="350"/>
                                        <p:tgtEl>
                                          <p:spTgt spid="89"/>
                                        </p:tgtEl>
                                      </p:cBhvr>
                                    </p:animEffect>
                                  </p:childTnLst>
                                </p:cTn>
                              </p:par>
                              <p:par>
                                <p:cTn id="26" presetID="42" presetClass="entr" presetSubtype="0" fill="hold" grpId="0" nodeType="withEffect">
                                  <p:stCondLst>
                                    <p:cond delay="0"/>
                                  </p:stCondLst>
                                  <p:childTnLst>
                                    <p:set>
                                      <p:cBhvr>
                                        <p:cTn id="27" dur="1" fill="hold">
                                          <p:stCondLst>
                                            <p:cond delay="0"/>
                                          </p:stCondLst>
                                        </p:cTn>
                                        <p:tgtEl>
                                          <p:spTgt spid="104"/>
                                        </p:tgtEl>
                                        <p:attrNameLst>
                                          <p:attrName>style.visibility</p:attrName>
                                        </p:attrNameLst>
                                      </p:cBhvr>
                                      <p:to>
                                        <p:strVal val="visible"/>
                                      </p:to>
                                    </p:set>
                                    <p:animEffect transition="in" filter="fade">
                                      <p:cBhvr>
                                        <p:cTn id="28" dur="750"/>
                                        <p:tgtEl>
                                          <p:spTgt spid="104"/>
                                        </p:tgtEl>
                                      </p:cBhvr>
                                    </p:animEffect>
                                    <p:anim calcmode="lin" valueType="num">
                                      <p:cBhvr>
                                        <p:cTn id="29" dur="750" fill="hold"/>
                                        <p:tgtEl>
                                          <p:spTgt spid="104"/>
                                        </p:tgtEl>
                                        <p:attrNameLst>
                                          <p:attrName>ppt_x</p:attrName>
                                        </p:attrNameLst>
                                      </p:cBhvr>
                                      <p:tavLst>
                                        <p:tav tm="0">
                                          <p:val>
                                            <p:strVal val="#ppt_x"/>
                                          </p:val>
                                        </p:tav>
                                        <p:tav tm="100000">
                                          <p:val>
                                            <p:strVal val="#ppt_x"/>
                                          </p:val>
                                        </p:tav>
                                      </p:tavLst>
                                    </p:anim>
                                    <p:anim calcmode="lin" valueType="num">
                                      <p:cBhvr>
                                        <p:cTn id="30" dur="750" fill="hold"/>
                                        <p:tgtEl>
                                          <p:spTgt spid="104"/>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06"/>
                                        </p:tgtEl>
                                        <p:attrNameLst>
                                          <p:attrName>style.visibility</p:attrName>
                                        </p:attrNameLst>
                                      </p:cBhvr>
                                      <p:to>
                                        <p:strVal val="visible"/>
                                      </p:to>
                                    </p:set>
                                    <p:animEffect transition="in" filter="fade">
                                      <p:cBhvr>
                                        <p:cTn id="33" dur="750"/>
                                        <p:tgtEl>
                                          <p:spTgt spid="106"/>
                                        </p:tgtEl>
                                      </p:cBhvr>
                                    </p:animEffect>
                                    <p:anim calcmode="lin" valueType="num">
                                      <p:cBhvr>
                                        <p:cTn id="34" dur="750" fill="hold"/>
                                        <p:tgtEl>
                                          <p:spTgt spid="106"/>
                                        </p:tgtEl>
                                        <p:attrNameLst>
                                          <p:attrName>ppt_x</p:attrName>
                                        </p:attrNameLst>
                                      </p:cBhvr>
                                      <p:tavLst>
                                        <p:tav tm="0">
                                          <p:val>
                                            <p:strVal val="#ppt_x"/>
                                          </p:val>
                                        </p:tav>
                                        <p:tav tm="100000">
                                          <p:val>
                                            <p:strVal val="#ppt_x"/>
                                          </p:val>
                                        </p:tav>
                                      </p:tavLst>
                                    </p:anim>
                                    <p:anim calcmode="lin" valueType="num">
                                      <p:cBhvr>
                                        <p:cTn id="35" dur="750" fill="hold"/>
                                        <p:tgtEl>
                                          <p:spTgt spid="106"/>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1000"/>
                                        <p:tgtEl>
                                          <p:spTgt spid="23"/>
                                        </p:tgtEl>
                                      </p:cBhvr>
                                    </p:animEffect>
                                    <p:anim calcmode="lin" valueType="num">
                                      <p:cBhvr>
                                        <p:cTn id="39" dur="1000" fill="hold"/>
                                        <p:tgtEl>
                                          <p:spTgt spid="23"/>
                                        </p:tgtEl>
                                        <p:attrNameLst>
                                          <p:attrName>ppt_x</p:attrName>
                                        </p:attrNameLst>
                                      </p:cBhvr>
                                      <p:tavLst>
                                        <p:tav tm="0">
                                          <p:val>
                                            <p:strVal val="#ppt_x"/>
                                          </p:val>
                                        </p:tav>
                                        <p:tav tm="100000">
                                          <p:val>
                                            <p:strVal val="#ppt_x"/>
                                          </p:val>
                                        </p:tav>
                                      </p:tavLst>
                                    </p:anim>
                                    <p:anim calcmode="lin" valueType="num">
                                      <p:cBhvr>
                                        <p:cTn id="40" dur="1000" fill="hold"/>
                                        <p:tgtEl>
                                          <p:spTgt spid="23"/>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1000"/>
                                        <p:tgtEl>
                                          <p:spTgt spid="24"/>
                                        </p:tgtEl>
                                      </p:cBhvr>
                                    </p:animEffect>
                                    <p:anim calcmode="lin" valueType="num">
                                      <p:cBhvr>
                                        <p:cTn id="44" dur="1000" fill="hold"/>
                                        <p:tgtEl>
                                          <p:spTgt spid="24"/>
                                        </p:tgtEl>
                                        <p:attrNameLst>
                                          <p:attrName>ppt_x</p:attrName>
                                        </p:attrNameLst>
                                      </p:cBhvr>
                                      <p:tavLst>
                                        <p:tav tm="0">
                                          <p:val>
                                            <p:strVal val="#ppt_x"/>
                                          </p:val>
                                        </p:tav>
                                        <p:tav tm="100000">
                                          <p:val>
                                            <p:strVal val="#ppt_x"/>
                                          </p:val>
                                        </p:tav>
                                      </p:tavLst>
                                    </p:anim>
                                    <p:anim calcmode="lin" valueType="num">
                                      <p:cBhvr>
                                        <p:cTn id="45" dur="1000" fill="hold"/>
                                        <p:tgtEl>
                                          <p:spTgt spid="24"/>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1000"/>
                                        <p:tgtEl>
                                          <p:spTgt spid="25"/>
                                        </p:tgtEl>
                                      </p:cBhvr>
                                    </p:animEffect>
                                    <p:anim calcmode="lin" valueType="num">
                                      <p:cBhvr>
                                        <p:cTn id="49" dur="1000" fill="hold"/>
                                        <p:tgtEl>
                                          <p:spTgt spid="25"/>
                                        </p:tgtEl>
                                        <p:attrNameLst>
                                          <p:attrName>ppt_x</p:attrName>
                                        </p:attrNameLst>
                                      </p:cBhvr>
                                      <p:tavLst>
                                        <p:tav tm="0">
                                          <p:val>
                                            <p:strVal val="#ppt_x"/>
                                          </p:val>
                                        </p:tav>
                                        <p:tav tm="100000">
                                          <p:val>
                                            <p:strVal val="#ppt_x"/>
                                          </p:val>
                                        </p:tav>
                                      </p:tavLst>
                                    </p:anim>
                                    <p:anim calcmode="lin" valueType="num">
                                      <p:cBhvr>
                                        <p:cTn id="50" dur="1000" fill="hold"/>
                                        <p:tgtEl>
                                          <p:spTgt spid="25"/>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750"/>
                                        <p:tgtEl>
                                          <p:spTgt spid="27"/>
                                        </p:tgtEl>
                                      </p:cBhvr>
                                    </p:animEffect>
                                    <p:anim calcmode="lin" valueType="num">
                                      <p:cBhvr>
                                        <p:cTn id="54" dur="750" fill="hold"/>
                                        <p:tgtEl>
                                          <p:spTgt spid="27"/>
                                        </p:tgtEl>
                                        <p:attrNameLst>
                                          <p:attrName>ppt_x</p:attrName>
                                        </p:attrNameLst>
                                      </p:cBhvr>
                                      <p:tavLst>
                                        <p:tav tm="0">
                                          <p:val>
                                            <p:strVal val="#ppt_x"/>
                                          </p:val>
                                        </p:tav>
                                        <p:tav tm="100000">
                                          <p:val>
                                            <p:strVal val="#ppt_x"/>
                                          </p:val>
                                        </p:tav>
                                      </p:tavLst>
                                    </p:anim>
                                    <p:anim calcmode="lin" valueType="num">
                                      <p:cBhvr>
                                        <p:cTn id="55" dur="75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6" grpId="0"/>
      <p:bldP spid="23" grpId="0" bldLvl="0" animBg="1"/>
      <p:bldP spid="24" grpId="0" bldLvl="0" animBg="1"/>
      <p:bldP spid="25" grpId="0" bldLvl="0" animBg="1"/>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3729606" y="326287"/>
            <a:ext cx="7112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rPr>
              <a:t>03</a:t>
            </a:r>
            <a:endParaRPr kumimoji="0" lang="zh-CN" altLang="en-US" sz="32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27" name="思想气泡: 云 26"/>
          <p:cNvSpPr/>
          <p:nvPr/>
        </p:nvSpPr>
        <p:spPr>
          <a:xfrm>
            <a:off x="3574015" y="242080"/>
            <a:ext cx="1022382" cy="753190"/>
          </a:xfrm>
          <a:prstGeom prst="cloudCallout">
            <a:avLst>
              <a:gd name="adj1" fmla="val -41183"/>
              <a:gd name="adj2" fmla="val 6401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28" name="文本框 27"/>
          <p:cNvSpPr txBox="1"/>
          <p:nvPr/>
        </p:nvSpPr>
        <p:spPr>
          <a:xfrm>
            <a:off x="3662931" y="325017"/>
            <a:ext cx="711200" cy="5835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rPr>
              <a:t>04</a:t>
            </a:r>
            <a:endParaRPr kumimoji="0" lang="zh-CN" altLang="en-US" sz="32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29" name="任意多边形: 形状 28"/>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66" name="文本框 65"/>
          <p:cNvSpPr txBox="1"/>
          <p:nvPr/>
        </p:nvSpPr>
        <p:spPr>
          <a:xfrm>
            <a:off x="5564365" y="325303"/>
            <a:ext cx="2031240"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3200" u="none" strike="noStrike" kern="1200" cap="none" spc="0" normalizeH="0" baseline="0" noProof="0" dirty="0">
                <a:ln>
                  <a:noFill/>
                </a:ln>
                <a:solidFill>
                  <a:srgbClr val="404F64"/>
                </a:solidFill>
                <a:effectLst/>
                <a:uLnTx/>
                <a:uFillTx/>
                <a:latin typeface="幼圆" panose="02010509060101010101" pitchFamily="49" charset="-122"/>
                <a:ea typeface="幼圆" panose="02010509060101010101" pitchFamily="49" charset="-122"/>
              </a:rPr>
              <a:t>系统展示</a:t>
            </a:r>
          </a:p>
        </p:txBody>
      </p:sp>
      <p:grpSp>
        <p:nvGrpSpPr>
          <p:cNvPr id="35" name="组合 34"/>
          <p:cNvGrpSpPr/>
          <p:nvPr/>
        </p:nvGrpSpPr>
        <p:grpSpPr>
          <a:xfrm>
            <a:off x="1404890" y="4425080"/>
            <a:ext cx="2241974" cy="1958901"/>
            <a:chOff x="857781" y="4936902"/>
            <a:chExt cx="2241974" cy="1958901"/>
          </a:xfrm>
        </p:grpSpPr>
        <p:sp>
          <p:nvSpPr>
            <p:cNvPr id="36" name="sketched-down-arrow_36677"/>
            <p:cNvSpPr>
              <a:spLocks noChangeAspect="1"/>
            </p:cNvSpPr>
            <p:nvPr/>
          </p:nvSpPr>
          <p:spPr bwMode="auto">
            <a:xfrm>
              <a:off x="1672490" y="4936902"/>
              <a:ext cx="612557" cy="621871"/>
            </a:xfrm>
            <a:custGeom>
              <a:avLst/>
              <a:gdLst>
                <a:gd name="connsiteX0" fmla="*/ 182296 w 323300"/>
                <a:gd name="connsiteY0" fmla="*/ 253418 h 328216"/>
                <a:gd name="connsiteX1" fmla="*/ 152850 w 323300"/>
                <a:gd name="connsiteY1" fmla="*/ 290770 h 328216"/>
                <a:gd name="connsiteX2" fmla="*/ 146449 w 323300"/>
                <a:gd name="connsiteY2" fmla="*/ 299786 h 328216"/>
                <a:gd name="connsiteX3" fmla="*/ 145168 w 323300"/>
                <a:gd name="connsiteY3" fmla="*/ 301074 h 328216"/>
                <a:gd name="connsiteX4" fmla="*/ 147729 w 323300"/>
                <a:gd name="connsiteY4" fmla="*/ 304937 h 328216"/>
                <a:gd name="connsiteX5" fmla="*/ 160531 w 323300"/>
                <a:gd name="connsiteY5" fmla="*/ 319105 h 328216"/>
                <a:gd name="connsiteX6" fmla="*/ 161812 w 323300"/>
                <a:gd name="connsiteY6" fmla="*/ 316529 h 328216"/>
                <a:gd name="connsiteX7" fmla="*/ 183576 w 323300"/>
                <a:gd name="connsiteY7" fmla="*/ 254706 h 328216"/>
                <a:gd name="connsiteX8" fmla="*/ 182296 w 323300"/>
                <a:gd name="connsiteY8" fmla="*/ 253418 h 328216"/>
                <a:gd name="connsiteX9" fmla="*/ 210521 w 323300"/>
                <a:gd name="connsiteY9" fmla="*/ 180415 h 328216"/>
                <a:gd name="connsiteX10" fmla="*/ 201261 w 323300"/>
                <a:gd name="connsiteY10" fmla="*/ 196001 h 328216"/>
                <a:gd name="connsiteX11" fmla="*/ 173479 w 323300"/>
                <a:gd name="connsiteY11" fmla="*/ 246658 h 328216"/>
                <a:gd name="connsiteX12" fmla="*/ 174802 w 323300"/>
                <a:gd name="connsiteY12" fmla="*/ 246658 h 328216"/>
                <a:gd name="connsiteX13" fmla="*/ 198615 w 323300"/>
                <a:gd name="connsiteY13" fmla="*/ 212887 h 328216"/>
                <a:gd name="connsiteX14" fmla="*/ 203907 w 323300"/>
                <a:gd name="connsiteY14" fmla="*/ 201197 h 328216"/>
                <a:gd name="connsiteX15" fmla="*/ 210521 w 323300"/>
                <a:gd name="connsiteY15" fmla="*/ 181714 h 328216"/>
                <a:gd name="connsiteX16" fmla="*/ 210521 w 323300"/>
                <a:gd name="connsiteY16" fmla="*/ 180415 h 328216"/>
                <a:gd name="connsiteX17" fmla="*/ 307728 w 323300"/>
                <a:gd name="connsiteY17" fmla="*/ 155592 h 328216"/>
                <a:gd name="connsiteX18" fmla="*/ 297568 w 323300"/>
                <a:gd name="connsiteY18" fmla="*/ 174642 h 328216"/>
                <a:gd name="connsiteX19" fmla="*/ 307728 w 323300"/>
                <a:gd name="connsiteY19" fmla="*/ 155592 h 328216"/>
                <a:gd name="connsiteX20" fmla="*/ 265967 w 323300"/>
                <a:gd name="connsiteY20" fmla="*/ 150829 h 328216"/>
                <a:gd name="connsiteX21" fmla="*/ 265967 w 323300"/>
                <a:gd name="connsiteY21" fmla="*/ 153415 h 328216"/>
                <a:gd name="connsiteX22" fmla="*/ 205493 w 323300"/>
                <a:gd name="connsiteY22" fmla="*/ 276242 h 328216"/>
                <a:gd name="connsiteX23" fmla="*/ 258079 w 323300"/>
                <a:gd name="connsiteY23" fmla="*/ 219354 h 328216"/>
                <a:gd name="connsiteX24" fmla="*/ 287002 w 323300"/>
                <a:gd name="connsiteY24" fmla="*/ 153415 h 328216"/>
                <a:gd name="connsiteX25" fmla="*/ 289631 w 323300"/>
                <a:gd name="connsiteY25" fmla="*/ 150829 h 328216"/>
                <a:gd name="connsiteX26" fmla="*/ 265967 w 323300"/>
                <a:gd name="connsiteY26" fmla="*/ 150829 h 328216"/>
                <a:gd name="connsiteX27" fmla="*/ 249532 w 323300"/>
                <a:gd name="connsiteY27" fmla="*/ 150829 h 328216"/>
                <a:gd name="connsiteX28" fmla="*/ 248239 w 323300"/>
                <a:gd name="connsiteY28" fmla="*/ 153404 h 328216"/>
                <a:gd name="connsiteX29" fmla="*/ 219781 w 323300"/>
                <a:gd name="connsiteY29" fmla="*/ 198454 h 328216"/>
                <a:gd name="connsiteX30" fmla="*/ 214607 w 323300"/>
                <a:gd name="connsiteY30" fmla="*/ 210039 h 328216"/>
                <a:gd name="connsiteX31" fmla="*/ 186150 w 323300"/>
                <a:gd name="connsiteY31" fmla="*/ 289843 h 328216"/>
                <a:gd name="connsiteX32" fmla="*/ 252119 w 323300"/>
                <a:gd name="connsiteY32" fmla="*/ 153404 h 328216"/>
                <a:gd name="connsiteX33" fmla="*/ 254706 w 323300"/>
                <a:gd name="connsiteY33" fmla="*/ 150829 h 328216"/>
                <a:gd name="connsiteX34" fmla="*/ 249532 w 323300"/>
                <a:gd name="connsiteY34" fmla="*/ 150829 h 328216"/>
                <a:gd name="connsiteX35" fmla="*/ 49248 w 323300"/>
                <a:gd name="connsiteY35" fmla="*/ 150049 h 328216"/>
                <a:gd name="connsiteX36" fmla="*/ 33016 w 323300"/>
                <a:gd name="connsiteY36" fmla="*/ 150532 h 328216"/>
                <a:gd name="connsiteX37" fmla="*/ 31755 w 323300"/>
                <a:gd name="connsiteY37" fmla="*/ 153112 h 328216"/>
                <a:gd name="connsiteX38" fmla="*/ 25452 w 323300"/>
                <a:gd name="connsiteY38" fmla="*/ 164720 h 328216"/>
                <a:gd name="connsiteX39" fmla="*/ 22931 w 323300"/>
                <a:gd name="connsiteY39" fmla="*/ 167300 h 328216"/>
                <a:gd name="connsiteX40" fmla="*/ 44362 w 323300"/>
                <a:gd name="connsiteY40" fmla="*/ 190517 h 328216"/>
                <a:gd name="connsiteX41" fmla="*/ 45623 w 323300"/>
                <a:gd name="connsiteY41" fmla="*/ 186648 h 328216"/>
                <a:gd name="connsiteX42" fmla="*/ 65794 w 323300"/>
                <a:gd name="connsiteY42" fmla="*/ 150532 h 328216"/>
                <a:gd name="connsiteX43" fmla="*/ 60752 w 323300"/>
                <a:gd name="connsiteY43" fmla="*/ 150532 h 328216"/>
                <a:gd name="connsiteX44" fmla="*/ 49248 w 323300"/>
                <a:gd name="connsiteY44" fmla="*/ 150049 h 328216"/>
                <a:gd name="connsiteX45" fmla="*/ 189131 w 323300"/>
                <a:gd name="connsiteY45" fmla="*/ 107833 h 328216"/>
                <a:gd name="connsiteX46" fmla="*/ 187017 w 323300"/>
                <a:gd name="connsiteY46" fmla="*/ 110257 h 328216"/>
                <a:gd name="connsiteX47" fmla="*/ 107664 w 323300"/>
                <a:gd name="connsiteY47" fmla="*/ 229165 h 328216"/>
                <a:gd name="connsiteX48" fmla="*/ 98558 w 323300"/>
                <a:gd name="connsiteY48" fmla="*/ 245967 h 328216"/>
                <a:gd name="connsiteX49" fmla="*/ 95956 w 323300"/>
                <a:gd name="connsiteY49" fmla="*/ 247259 h 328216"/>
                <a:gd name="connsiteX50" fmla="*/ 99859 w 323300"/>
                <a:gd name="connsiteY50" fmla="*/ 252429 h 328216"/>
                <a:gd name="connsiteX51" fmla="*/ 101160 w 323300"/>
                <a:gd name="connsiteY51" fmla="*/ 249844 h 328216"/>
                <a:gd name="connsiteX52" fmla="*/ 103761 w 323300"/>
                <a:gd name="connsiteY52" fmla="*/ 247259 h 328216"/>
                <a:gd name="connsiteX53" fmla="*/ 177911 w 323300"/>
                <a:gd name="connsiteY53" fmla="*/ 130936 h 328216"/>
                <a:gd name="connsiteX54" fmla="*/ 188318 w 323300"/>
                <a:gd name="connsiteY54" fmla="*/ 110257 h 328216"/>
                <a:gd name="connsiteX55" fmla="*/ 189131 w 323300"/>
                <a:gd name="connsiteY55" fmla="*/ 107833 h 328216"/>
                <a:gd name="connsiteX56" fmla="*/ 171134 w 323300"/>
                <a:gd name="connsiteY56" fmla="*/ 53400 h 328216"/>
                <a:gd name="connsiteX57" fmla="*/ 121551 w 323300"/>
                <a:gd name="connsiteY57" fmla="*/ 130892 h 328216"/>
                <a:gd name="connsiteX58" fmla="*/ 79798 w 323300"/>
                <a:gd name="connsiteY58" fmla="*/ 200634 h 328216"/>
                <a:gd name="connsiteX59" fmla="*/ 171134 w 323300"/>
                <a:gd name="connsiteY59" fmla="*/ 53400 h 328216"/>
                <a:gd name="connsiteX60" fmla="*/ 256293 w 323300"/>
                <a:gd name="connsiteY60" fmla="*/ 19067 h 328216"/>
                <a:gd name="connsiteX61" fmla="*/ 193259 w 323300"/>
                <a:gd name="connsiteY61" fmla="*/ 128055 h 328216"/>
                <a:gd name="connsiteX62" fmla="*/ 117360 w 323300"/>
                <a:gd name="connsiteY62" fmla="*/ 247423 h 328216"/>
                <a:gd name="connsiteX63" fmla="*/ 110928 w 323300"/>
                <a:gd name="connsiteY63" fmla="*/ 257803 h 328216"/>
                <a:gd name="connsiteX64" fmla="*/ 107068 w 323300"/>
                <a:gd name="connsiteY64" fmla="*/ 259100 h 328216"/>
                <a:gd name="connsiteX65" fmla="*/ 134083 w 323300"/>
                <a:gd name="connsiteY65" fmla="*/ 288942 h 328216"/>
                <a:gd name="connsiteX66" fmla="*/ 135370 w 323300"/>
                <a:gd name="connsiteY66" fmla="*/ 285050 h 328216"/>
                <a:gd name="connsiteX67" fmla="*/ 233138 w 323300"/>
                <a:gd name="connsiteY67" fmla="*/ 112486 h 328216"/>
                <a:gd name="connsiteX68" fmla="*/ 249861 w 323300"/>
                <a:gd name="connsiteY68" fmla="*/ 54099 h 328216"/>
                <a:gd name="connsiteX69" fmla="*/ 256293 w 323300"/>
                <a:gd name="connsiteY69" fmla="*/ 19067 h 328216"/>
                <a:gd name="connsiteX70" fmla="*/ 226484 w 323300"/>
                <a:gd name="connsiteY70" fmla="*/ 7954 h 328216"/>
                <a:gd name="connsiteX71" fmla="*/ 225191 w 323300"/>
                <a:gd name="connsiteY71" fmla="*/ 10534 h 328216"/>
                <a:gd name="connsiteX72" fmla="*/ 208375 w 323300"/>
                <a:gd name="connsiteY72" fmla="*/ 44070 h 328216"/>
                <a:gd name="connsiteX73" fmla="*/ 208375 w 323300"/>
                <a:gd name="connsiteY73" fmla="*/ 46650 h 328216"/>
                <a:gd name="connsiteX74" fmla="*/ 210962 w 323300"/>
                <a:gd name="connsiteY74" fmla="*/ 44070 h 328216"/>
                <a:gd name="connsiteX75" fmla="*/ 214842 w 323300"/>
                <a:gd name="connsiteY75" fmla="*/ 41490 h 328216"/>
                <a:gd name="connsiteX76" fmla="*/ 222603 w 323300"/>
                <a:gd name="connsiteY76" fmla="*/ 35041 h 328216"/>
                <a:gd name="connsiteX77" fmla="*/ 240713 w 323300"/>
                <a:gd name="connsiteY77" fmla="*/ 10534 h 328216"/>
                <a:gd name="connsiteX78" fmla="*/ 242006 w 323300"/>
                <a:gd name="connsiteY78" fmla="*/ 7954 h 328216"/>
                <a:gd name="connsiteX79" fmla="*/ 226484 w 323300"/>
                <a:gd name="connsiteY79" fmla="*/ 7954 h 328216"/>
                <a:gd name="connsiteX80" fmla="*/ 212143 w 323300"/>
                <a:gd name="connsiteY80" fmla="*/ 7954 h 328216"/>
                <a:gd name="connsiteX81" fmla="*/ 210855 w 323300"/>
                <a:gd name="connsiteY81" fmla="*/ 10541 h 328216"/>
                <a:gd name="connsiteX82" fmla="*/ 80770 w 323300"/>
                <a:gd name="connsiteY82" fmla="*/ 223917 h 328216"/>
                <a:gd name="connsiteX83" fmla="*/ 76906 w 323300"/>
                <a:gd name="connsiteY83" fmla="*/ 226504 h 328216"/>
                <a:gd name="connsiteX84" fmla="*/ 88498 w 323300"/>
                <a:gd name="connsiteY84" fmla="*/ 238142 h 328216"/>
                <a:gd name="connsiteX85" fmla="*/ 89786 w 323300"/>
                <a:gd name="connsiteY85" fmla="*/ 235556 h 328216"/>
                <a:gd name="connsiteX86" fmla="*/ 97514 w 323300"/>
                <a:gd name="connsiteY86" fmla="*/ 222624 h 328216"/>
                <a:gd name="connsiteX87" fmla="*/ 115545 w 323300"/>
                <a:gd name="connsiteY87" fmla="*/ 192881 h 328216"/>
                <a:gd name="connsiteX88" fmla="*/ 134865 w 323300"/>
                <a:gd name="connsiteY88" fmla="*/ 157964 h 328216"/>
                <a:gd name="connsiteX89" fmla="*/ 212143 w 323300"/>
                <a:gd name="connsiteY89" fmla="*/ 10541 h 328216"/>
                <a:gd name="connsiteX90" fmla="*/ 213431 w 323300"/>
                <a:gd name="connsiteY90" fmla="*/ 7954 h 328216"/>
                <a:gd name="connsiteX91" fmla="*/ 212143 w 323300"/>
                <a:gd name="connsiteY91" fmla="*/ 7954 h 328216"/>
                <a:gd name="connsiteX92" fmla="*/ 196650 w 323300"/>
                <a:gd name="connsiteY92" fmla="*/ 7954 h 328216"/>
                <a:gd name="connsiteX93" fmla="*/ 196650 w 323300"/>
                <a:gd name="connsiteY93" fmla="*/ 10552 h 328216"/>
                <a:gd name="connsiteX94" fmla="*/ 184176 w 323300"/>
                <a:gd name="connsiteY94" fmla="*/ 32633 h 328216"/>
                <a:gd name="connsiteX95" fmla="*/ 197897 w 323300"/>
                <a:gd name="connsiteY95" fmla="*/ 10552 h 328216"/>
                <a:gd name="connsiteX96" fmla="*/ 199144 w 323300"/>
                <a:gd name="connsiteY96" fmla="*/ 7954 h 328216"/>
                <a:gd name="connsiteX97" fmla="*/ 196650 w 323300"/>
                <a:gd name="connsiteY97" fmla="*/ 7954 h 328216"/>
                <a:gd name="connsiteX98" fmla="*/ 178383 w 323300"/>
                <a:gd name="connsiteY98" fmla="*/ 7954 h 328216"/>
                <a:gd name="connsiteX99" fmla="*/ 177088 w 323300"/>
                <a:gd name="connsiteY99" fmla="*/ 10543 h 328216"/>
                <a:gd name="connsiteX100" fmla="*/ 95525 w 323300"/>
                <a:gd name="connsiteY100" fmla="*/ 127027 h 328216"/>
                <a:gd name="connsiteX101" fmla="*/ 94230 w 323300"/>
                <a:gd name="connsiteY101" fmla="*/ 128321 h 328216"/>
                <a:gd name="connsiteX102" fmla="*/ 92935 w 323300"/>
                <a:gd name="connsiteY102" fmla="*/ 146441 h 328216"/>
                <a:gd name="connsiteX103" fmla="*/ 79989 w 323300"/>
                <a:gd name="connsiteY103" fmla="*/ 151618 h 328216"/>
                <a:gd name="connsiteX104" fmla="*/ 54096 w 323300"/>
                <a:gd name="connsiteY104" fmla="*/ 196917 h 328216"/>
                <a:gd name="connsiteX105" fmla="*/ 51506 w 323300"/>
                <a:gd name="connsiteY105" fmla="*/ 198212 h 328216"/>
                <a:gd name="connsiteX106" fmla="*/ 61864 w 323300"/>
                <a:gd name="connsiteY106" fmla="*/ 211154 h 328216"/>
                <a:gd name="connsiteX107" fmla="*/ 63158 w 323300"/>
                <a:gd name="connsiteY107" fmla="*/ 207271 h 328216"/>
                <a:gd name="connsiteX108" fmla="*/ 94230 w 323300"/>
                <a:gd name="connsiteY108" fmla="*/ 152912 h 328216"/>
                <a:gd name="connsiteX109" fmla="*/ 182267 w 323300"/>
                <a:gd name="connsiteY109" fmla="*/ 10543 h 328216"/>
                <a:gd name="connsiteX110" fmla="*/ 184856 w 323300"/>
                <a:gd name="connsiteY110" fmla="*/ 7954 h 328216"/>
                <a:gd name="connsiteX111" fmla="*/ 178383 w 323300"/>
                <a:gd name="connsiteY111" fmla="*/ 7954 h 328216"/>
                <a:gd name="connsiteX112" fmla="*/ 156546 w 323300"/>
                <a:gd name="connsiteY112" fmla="*/ 7954 h 328216"/>
                <a:gd name="connsiteX113" fmla="*/ 156546 w 323300"/>
                <a:gd name="connsiteY113" fmla="*/ 10577 h 328216"/>
                <a:gd name="connsiteX114" fmla="*/ 143316 w 323300"/>
                <a:gd name="connsiteY114" fmla="*/ 35494 h 328216"/>
                <a:gd name="connsiteX115" fmla="*/ 144639 w 323300"/>
                <a:gd name="connsiteY115" fmla="*/ 35494 h 328216"/>
                <a:gd name="connsiteX116" fmla="*/ 164483 w 323300"/>
                <a:gd name="connsiteY116" fmla="*/ 10577 h 328216"/>
                <a:gd name="connsiteX117" fmla="*/ 165806 w 323300"/>
                <a:gd name="connsiteY117" fmla="*/ 7954 h 328216"/>
                <a:gd name="connsiteX118" fmla="*/ 156546 w 323300"/>
                <a:gd name="connsiteY118" fmla="*/ 7954 h 328216"/>
                <a:gd name="connsiteX119" fmla="*/ 114943 w 323300"/>
                <a:gd name="connsiteY119" fmla="*/ 7954 h 328216"/>
                <a:gd name="connsiteX120" fmla="*/ 113641 w 323300"/>
                <a:gd name="connsiteY120" fmla="*/ 10534 h 328216"/>
                <a:gd name="connsiteX121" fmla="*/ 81097 w 323300"/>
                <a:gd name="connsiteY121" fmla="*/ 64708 h 328216"/>
                <a:gd name="connsiteX122" fmla="*/ 78493 w 323300"/>
                <a:gd name="connsiteY122" fmla="*/ 65997 h 328216"/>
                <a:gd name="connsiteX123" fmla="*/ 88907 w 323300"/>
                <a:gd name="connsiteY123" fmla="*/ 111142 h 328216"/>
                <a:gd name="connsiteX124" fmla="*/ 90209 w 323300"/>
                <a:gd name="connsiteY124" fmla="*/ 107273 h 328216"/>
                <a:gd name="connsiteX125" fmla="*/ 142279 w 323300"/>
                <a:gd name="connsiteY125" fmla="*/ 10534 h 328216"/>
                <a:gd name="connsiteX126" fmla="*/ 143581 w 323300"/>
                <a:gd name="connsiteY126" fmla="*/ 7954 h 328216"/>
                <a:gd name="connsiteX127" fmla="*/ 114943 w 323300"/>
                <a:gd name="connsiteY127" fmla="*/ 7954 h 328216"/>
                <a:gd name="connsiteX128" fmla="*/ 80577 w 323300"/>
                <a:gd name="connsiteY128" fmla="*/ 7954 h 328216"/>
                <a:gd name="connsiteX129" fmla="*/ 79287 w 323300"/>
                <a:gd name="connsiteY129" fmla="*/ 10577 h 328216"/>
                <a:gd name="connsiteX130" fmla="*/ 71548 w 323300"/>
                <a:gd name="connsiteY130" fmla="*/ 21069 h 328216"/>
                <a:gd name="connsiteX131" fmla="*/ 68968 w 323300"/>
                <a:gd name="connsiteY131" fmla="*/ 23691 h 328216"/>
                <a:gd name="connsiteX132" fmla="*/ 72838 w 323300"/>
                <a:gd name="connsiteY132" fmla="*/ 38117 h 328216"/>
                <a:gd name="connsiteX133" fmla="*/ 74128 w 323300"/>
                <a:gd name="connsiteY133" fmla="*/ 34183 h 328216"/>
                <a:gd name="connsiteX134" fmla="*/ 88316 w 323300"/>
                <a:gd name="connsiteY134" fmla="*/ 10577 h 328216"/>
                <a:gd name="connsiteX135" fmla="*/ 89606 w 323300"/>
                <a:gd name="connsiteY135" fmla="*/ 7954 h 328216"/>
                <a:gd name="connsiteX136" fmla="*/ 80577 w 323300"/>
                <a:gd name="connsiteY136" fmla="*/ 7954 h 328216"/>
                <a:gd name="connsiteX137" fmla="*/ 253004 w 323300"/>
                <a:gd name="connsiteY137" fmla="*/ 684 h 328216"/>
                <a:gd name="connsiteX138" fmla="*/ 267573 w 323300"/>
                <a:gd name="connsiteY138" fmla="*/ 24551 h 328216"/>
                <a:gd name="connsiteX139" fmla="*/ 257213 w 323300"/>
                <a:gd name="connsiteY139" fmla="*/ 62218 h 328216"/>
                <a:gd name="connsiteX140" fmla="*/ 257213 w 323300"/>
                <a:gd name="connsiteY140" fmla="*/ 64816 h 328216"/>
                <a:gd name="connsiteX141" fmla="*/ 244262 w 323300"/>
                <a:gd name="connsiteY141" fmla="*/ 123264 h 328216"/>
                <a:gd name="connsiteX142" fmla="*/ 244262 w 323300"/>
                <a:gd name="connsiteY142" fmla="*/ 144046 h 328216"/>
                <a:gd name="connsiteX143" fmla="*/ 323261 w 323300"/>
                <a:gd name="connsiteY143" fmla="*/ 151839 h 328216"/>
                <a:gd name="connsiteX144" fmla="*/ 281819 w 323300"/>
                <a:gd name="connsiteY144" fmla="*/ 205093 h 328216"/>
                <a:gd name="connsiteX145" fmla="*/ 195049 w 323300"/>
                <a:gd name="connsiteY145" fmla="*/ 301209 h 328216"/>
                <a:gd name="connsiteX146" fmla="*/ 151017 w 323300"/>
                <a:gd name="connsiteY146" fmla="*/ 325887 h 328216"/>
                <a:gd name="connsiteX147" fmla="*/ 129001 w 323300"/>
                <a:gd name="connsiteY147" fmla="*/ 303807 h 328216"/>
                <a:gd name="connsiteX148" fmla="*/ 83674 w 323300"/>
                <a:gd name="connsiteY148" fmla="*/ 253151 h 328216"/>
                <a:gd name="connsiteX149" fmla="*/ 4674 w 323300"/>
                <a:gd name="connsiteY149" fmla="*/ 166127 h 328216"/>
                <a:gd name="connsiteX150" fmla="*/ 65543 w 323300"/>
                <a:gd name="connsiteY150" fmla="*/ 144046 h 328216"/>
                <a:gd name="connsiteX151" fmla="*/ 83674 w 323300"/>
                <a:gd name="connsiteY151" fmla="*/ 144046 h 328216"/>
                <a:gd name="connsiteX152" fmla="*/ 82379 w 323300"/>
                <a:gd name="connsiteY152" fmla="*/ 141449 h 328216"/>
                <a:gd name="connsiteX153" fmla="*/ 77198 w 323300"/>
                <a:gd name="connsiteY153" fmla="*/ 120667 h 328216"/>
                <a:gd name="connsiteX154" fmla="*/ 61658 w 323300"/>
                <a:gd name="connsiteY154" fmla="*/ 50528 h 328216"/>
                <a:gd name="connsiteX155" fmla="*/ 79788 w 323300"/>
                <a:gd name="connsiteY155" fmla="*/ 1171 h 328216"/>
                <a:gd name="connsiteX156" fmla="*/ 217066 w 323300"/>
                <a:gd name="connsiteY156" fmla="*/ 1171 h 328216"/>
                <a:gd name="connsiteX157" fmla="*/ 253004 w 323300"/>
                <a:gd name="connsiteY157" fmla="*/ 684 h 32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323300" h="328216">
                  <a:moveTo>
                    <a:pt x="182296" y="253418"/>
                  </a:moveTo>
                  <a:cubicBezTo>
                    <a:pt x="173334" y="266298"/>
                    <a:pt x="163092" y="277890"/>
                    <a:pt x="152850" y="290770"/>
                  </a:cubicBezTo>
                  <a:cubicBezTo>
                    <a:pt x="151570" y="293346"/>
                    <a:pt x="147729" y="297210"/>
                    <a:pt x="146449" y="299786"/>
                  </a:cubicBezTo>
                  <a:cubicBezTo>
                    <a:pt x="146449" y="301074"/>
                    <a:pt x="145168" y="301074"/>
                    <a:pt x="145168" y="301074"/>
                  </a:cubicBezTo>
                  <a:cubicBezTo>
                    <a:pt x="145168" y="302361"/>
                    <a:pt x="146449" y="303649"/>
                    <a:pt x="147729" y="304937"/>
                  </a:cubicBezTo>
                  <a:cubicBezTo>
                    <a:pt x="150289" y="307513"/>
                    <a:pt x="155410" y="316529"/>
                    <a:pt x="160531" y="319105"/>
                  </a:cubicBezTo>
                  <a:cubicBezTo>
                    <a:pt x="160531" y="317817"/>
                    <a:pt x="161812" y="316529"/>
                    <a:pt x="161812" y="316529"/>
                  </a:cubicBezTo>
                  <a:cubicBezTo>
                    <a:pt x="169493" y="295922"/>
                    <a:pt x="177175" y="275314"/>
                    <a:pt x="183576" y="254706"/>
                  </a:cubicBezTo>
                  <a:cubicBezTo>
                    <a:pt x="184856" y="250842"/>
                    <a:pt x="184856" y="250842"/>
                    <a:pt x="182296" y="253418"/>
                  </a:cubicBezTo>
                  <a:close/>
                  <a:moveTo>
                    <a:pt x="210521" y="180415"/>
                  </a:moveTo>
                  <a:cubicBezTo>
                    <a:pt x="206553" y="185610"/>
                    <a:pt x="203907" y="190806"/>
                    <a:pt x="201261" y="196001"/>
                  </a:cubicBezTo>
                  <a:cubicBezTo>
                    <a:pt x="192000" y="212887"/>
                    <a:pt x="182740" y="229772"/>
                    <a:pt x="173479" y="246658"/>
                  </a:cubicBezTo>
                  <a:cubicBezTo>
                    <a:pt x="172156" y="249255"/>
                    <a:pt x="172156" y="249255"/>
                    <a:pt x="174802" y="246658"/>
                  </a:cubicBezTo>
                  <a:cubicBezTo>
                    <a:pt x="182740" y="234968"/>
                    <a:pt x="190677" y="224577"/>
                    <a:pt x="198615" y="212887"/>
                  </a:cubicBezTo>
                  <a:cubicBezTo>
                    <a:pt x="199938" y="210289"/>
                    <a:pt x="202584" y="205094"/>
                    <a:pt x="203907" y="201197"/>
                  </a:cubicBezTo>
                  <a:cubicBezTo>
                    <a:pt x="206553" y="194703"/>
                    <a:pt x="209198" y="188208"/>
                    <a:pt x="210521" y="181714"/>
                  </a:cubicBezTo>
                  <a:cubicBezTo>
                    <a:pt x="211844" y="177817"/>
                    <a:pt x="211844" y="177817"/>
                    <a:pt x="210521" y="180415"/>
                  </a:cubicBezTo>
                  <a:close/>
                  <a:moveTo>
                    <a:pt x="307728" y="155592"/>
                  </a:moveTo>
                  <a:cubicBezTo>
                    <a:pt x="305188" y="161942"/>
                    <a:pt x="301378" y="168292"/>
                    <a:pt x="297568" y="174642"/>
                  </a:cubicBezTo>
                  <a:cubicBezTo>
                    <a:pt x="303918" y="168292"/>
                    <a:pt x="310268" y="160672"/>
                    <a:pt x="307728" y="155592"/>
                  </a:cubicBezTo>
                  <a:close/>
                  <a:moveTo>
                    <a:pt x="265967" y="150829"/>
                  </a:moveTo>
                  <a:cubicBezTo>
                    <a:pt x="265967" y="152122"/>
                    <a:pt x="265967" y="152122"/>
                    <a:pt x="265967" y="153415"/>
                  </a:cubicBezTo>
                  <a:cubicBezTo>
                    <a:pt x="244933" y="193496"/>
                    <a:pt x="225213" y="234869"/>
                    <a:pt x="205493" y="276242"/>
                  </a:cubicBezTo>
                  <a:cubicBezTo>
                    <a:pt x="223898" y="256848"/>
                    <a:pt x="240989" y="238748"/>
                    <a:pt x="258079" y="219354"/>
                  </a:cubicBezTo>
                  <a:cubicBezTo>
                    <a:pt x="267282" y="197374"/>
                    <a:pt x="276485" y="175395"/>
                    <a:pt x="287002" y="153415"/>
                  </a:cubicBezTo>
                  <a:cubicBezTo>
                    <a:pt x="288317" y="152122"/>
                    <a:pt x="288317" y="152122"/>
                    <a:pt x="289631" y="150829"/>
                  </a:cubicBezTo>
                  <a:cubicBezTo>
                    <a:pt x="289631" y="150829"/>
                    <a:pt x="289631" y="150829"/>
                    <a:pt x="265967" y="150829"/>
                  </a:cubicBezTo>
                  <a:close/>
                  <a:moveTo>
                    <a:pt x="249532" y="150829"/>
                  </a:moveTo>
                  <a:cubicBezTo>
                    <a:pt x="248239" y="152116"/>
                    <a:pt x="248239" y="152116"/>
                    <a:pt x="248239" y="153404"/>
                  </a:cubicBezTo>
                  <a:cubicBezTo>
                    <a:pt x="239184" y="168850"/>
                    <a:pt x="230129" y="184295"/>
                    <a:pt x="219781" y="198454"/>
                  </a:cubicBezTo>
                  <a:cubicBezTo>
                    <a:pt x="218488" y="202316"/>
                    <a:pt x="215901" y="207464"/>
                    <a:pt x="214607" y="210039"/>
                  </a:cubicBezTo>
                  <a:cubicBezTo>
                    <a:pt x="205553" y="237069"/>
                    <a:pt x="195204" y="262812"/>
                    <a:pt x="186150" y="289843"/>
                  </a:cubicBezTo>
                  <a:cubicBezTo>
                    <a:pt x="208140" y="244792"/>
                    <a:pt x="230129" y="198454"/>
                    <a:pt x="252119" y="153404"/>
                  </a:cubicBezTo>
                  <a:cubicBezTo>
                    <a:pt x="253413" y="152116"/>
                    <a:pt x="253413" y="152116"/>
                    <a:pt x="254706" y="150829"/>
                  </a:cubicBezTo>
                  <a:cubicBezTo>
                    <a:pt x="254706" y="150829"/>
                    <a:pt x="254706" y="150829"/>
                    <a:pt x="249532" y="150829"/>
                  </a:cubicBezTo>
                  <a:close/>
                  <a:moveTo>
                    <a:pt x="49248" y="150049"/>
                  </a:moveTo>
                  <a:cubicBezTo>
                    <a:pt x="44047" y="149887"/>
                    <a:pt x="38059" y="149887"/>
                    <a:pt x="33016" y="150532"/>
                  </a:cubicBezTo>
                  <a:cubicBezTo>
                    <a:pt x="33016" y="150532"/>
                    <a:pt x="33016" y="151822"/>
                    <a:pt x="31755" y="153112"/>
                  </a:cubicBezTo>
                  <a:cubicBezTo>
                    <a:pt x="29234" y="156981"/>
                    <a:pt x="27973" y="160851"/>
                    <a:pt x="25452" y="164720"/>
                  </a:cubicBezTo>
                  <a:cubicBezTo>
                    <a:pt x="25452" y="166010"/>
                    <a:pt x="24191" y="166010"/>
                    <a:pt x="22931" y="167300"/>
                  </a:cubicBezTo>
                  <a:cubicBezTo>
                    <a:pt x="30495" y="175039"/>
                    <a:pt x="36798" y="182778"/>
                    <a:pt x="44362" y="190517"/>
                  </a:cubicBezTo>
                  <a:cubicBezTo>
                    <a:pt x="44362" y="189227"/>
                    <a:pt x="44362" y="187938"/>
                    <a:pt x="45623" y="186648"/>
                  </a:cubicBezTo>
                  <a:cubicBezTo>
                    <a:pt x="51927" y="175039"/>
                    <a:pt x="59491" y="163431"/>
                    <a:pt x="65794" y="150532"/>
                  </a:cubicBezTo>
                  <a:cubicBezTo>
                    <a:pt x="64534" y="150532"/>
                    <a:pt x="62012" y="150532"/>
                    <a:pt x="60752" y="150532"/>
                  </a:cubicBezTo>
                  <a:cubicBezTo>
                    <a:pt x="58861" y="150532"/>
                    <a:pt x="54448" y="150210"/>
                    <a:pt x="49248" y="150049"/>
                  </a:cubicBezTo>
                  <a:close/>
                  <a:moveTo>
                    <a:pt x="189131" y="107833"/>
                  </a:moveTo>
                  <a:cubicBezTo>
                    <a:pt x="188969" y="107672"/>
                    <a:pt x="188318" y="108318"/>
                    <a:pt x="187017" y="110257"/>
                  </a:cubicBezTo>
                  <a:cubicBezTo>
                    <a:pt x="161000" y="149031"/>
                    <a:pt x="133682" y="189098"/>
                    <a:pt x="107664" y="229165"/>
                  </a:cubicBezTo>
                  <a:cubicBezTo>
                    <a:pt x="105062" y="234335"/>
                    <a:pt x="101160" y="239504"/>
                    <a:pt x="98558" y="245967"/>
                  </a:cubicBezTo>
                  <a:cubicBezTo>
                    <a:pt x="98558" y="247259"/>
                    <a:pt x="97257" y="247259"/>
                    <a:pt x="95956" y="247259"/>
                  </a:cubicBezTo>
                  <a:cubicBezTo>
                    <a:pt x="97257" y="249844"/>
                    <a:pt x="98558" y="251137"/>
                    <a:pt x="99859" y="252429"/>
                  </a:cubicBezTo>
                  <a:cubicBezTo>
                    <a:pt x="101160" y="251137"/>
                    <a:pt x="101160" y="251137"/>
                    <a:pt x="101160" y="249844"/>
                  </a:cubicBezTo>
                  <a:cubicBezTo>
                    <a:pt x="102461" y="249844"/>
                    <a:pt x="102461" y="248552"/>
                    <a:pt x="103761" y="247259"/>
                  </a:cubicBezTo>
                  <a:cubicBezTo>
                    <a:pt x="131080" y="209777"/>
                    <a:pt x="154496" y="169711"/>
                    <a:pt x="177911" y="130936"/>
                  </a:cubicBezTo>
                  <a:cubicBezTo>
                    <a:pt x="181814" y="124474"/>
                    <a:pt x="184416" y="116719"/>
                    <a:pt x="188318" y="110257"/>
                  </a:cubicBezTo>
                  <a:cubicBezTo>
                    <a:pt x="188969" y="108964"/>
                    <a:pt x="189294" y="107995"/>
                    <a:pt x="189131" y="107833"/>
                  </a:cubicBezTo>
                  <a:close/>
                  <a:moveTo>
                    <a:pt x="171134" y="53400"/>
                  </a:moveTo>
                  <a:cubicBezTo>
                    <a:pt x="155476" y="79231"/>
                    <a:pt x="138514" y="105061"/>
                    <a:pt x="121551" y="130892"/>
                  </a:cubicBezTo>
                  <a:cubicBezTo>
                    <a:pt x="107199" y="154139"/>
                    <a:pt x="94151" y="177387"/>
                    <a:pt x="79798" y="200634"/>
                  </a:cubicBezTo>
                  <a:cubicBezTo>
                    <a:pt x="111113" y="151556"/>
                    <a:pt x="141123" y="102478"/>
                    <a:pt x="171134" y="53400"/>
                  </a:cubicBezTo>
                  <a:close/>
                  <a:moveTo>
                    <a:pt x="256293" y="19067"/>
                  </a:moveTo>
                  <a:cubicBezTo>
                    <a:pt x="235710" y="54099"/>
                    <a:pt x="215128" y="91726"/>
                    <a:pt x="193259" y="128055"/>
                  </a:cubicBezTo>
                  <a:cubicBezTo>
                    <a:pt x="172676" y="169574"/>
                    <a:pt x="145661" y="208499"/>
                    <a:pt x="117360" y="247423"/>
                  </a:cubicBezTo>
                  <a:cubicBezTo>
                    <a:pt x="116073" y="250018"/>
                    <a:pt x="113500" y="253910"/>
                    <a:pt x="110928" y="257803"/>
                  </a:cubicBezTo>
                  <a:cubicBezTo>
                    <a:pt x="109641" y="259100"/>
                    <a:pt x="108355" y="259100"/>
                    <a:pt x="107068" y="259100"/>
                  </a:cubicBezTo>
                  <a:cubicBezTo>
                    <a:pt x="116073" y="269480"/>
                    <a:pt x="125078" y="278562"/>
                    <a:pt x="134083" y="288942"/>
                  </a:cubicBezTo>
                  <a:cubicBezTo>
                    <a:pt x="134083" y="287645"/>
                    <a:pt x="134083" y="286347"/>
                    <a:pt x="135370" y="285050"/>
                  </a:cubicBezTo>
                  <a:cubicBezTo>
                    <a:pt x="167530" y="226663"/>
                    <a:pt x="199691" y="169574"/>
                    <a:pt x="233138" y="112486"/>
                  </a:cubicBezTo>
                  <a:cubicBezTo>
                    <a:pt x="238283" y="89131"/>
                    <a:pt x="247288" y="63181"/>
                    <a:pt x="249861" y="54099"/>
                  </a:cubicBezTo>
                  <a:cubicBezTo>
                    <a:pt x="249861" y="51504"/>
                    <a:pt x="256293" y="30745"/>
                    <a:pt x="256293" y="19067"/>
                  </a:cubicBezTo>
                  <a:close/>
                  <a:moveTo>
                    <a:pt x="226484" y="7954"/>
                  </a:moveTo>
                  <a:cubicBezTo>
                    <a:pt x="226484" y="9244"/>
                    <a:pt x="226484" y="9244"/>
                    <a:pt x="225191" y="10534"/>
                  </a:cubicBezTo>
                  <a:cubicBezTo>
                    <a:pt x="220016" y="22143"/>
                    <a:pt x="214842" y="32461"/>
                    <a:pt x="208375" y="44070"/>
                  </a:cubicBezTo>
                  <a:cubicBezTo>
                    <a:pt x="207081" y="47939"/>
                    <a:pt x="207081" y="49229"/>
                    <a:pt x="208375" y="46650"/>
                  </a:cubicBezTo>
                  <a:cubicBezTo>
                    <a:pt x="209668" y="45360"/>
                    <a:pt x="209668" y="45360"/>
                    <a:pt x="210962" y="44070"/>
                  </a:cubicBezTo>
                  <a:cubicBezTo>
                    <a:pt x="210962" y="42780"/>
                    <a:pt x="213549" y="42780"/>
                    <a:pt x="214842" y="41490"/>
                  </a:cubicBezTo>
                  <a:cubicBezTo>
                    <a:pt x="217429" y="41490"/>
                    <a:pt x="221310" y="37621"/>
                    <a:pt x="222603" y="35041"/>
                  </a:cubicBezTo>
                  <a:cubicBezTo>
                    <a:pt x="229071" y="27302"/>
                    <a:pt x="234245" y="18273"/>
                    <a:pt x="240713" y="10534"/>
                  </a:cubicBezTo>
                  <a:cubicBezTo>
                    <a:pt x="240713" y="9244"/>
                    <a:pt x="240713" y="9244"/>
                    <a:pt x="242006" y="7954"/>
                  </a:cubicBezTo>
                  <a:cubicBezTo>
                    <a:pt x="242006" y="7954"/>
                    <a:pt x="242006" y="7954"/>
                    <a:pt x="226484" y="7954"/>
                  </a:cubicBezTo>
                  <a:close/>
                  <a:moveTo>
                    <a:pt x="212143" y="7954"/>
                  </a:moveTo>
                  <a:cubicBezTo>
                    <a:pt x="212143" y="9247"/>
                    <a:pt x="210855" y="9247"/>
                    <a:pt x="210855" y="10541"/>
                  </a:cubicBezTo>
                  <a:cubicBezTo>
                    <a:pt x="167064" y="81666"/>
                    <a:pt x="124561" y="152792"/>
                    <a:pt x="80770" y="223917"/>
                  </a:cubicBezTo>
                  <a:cubicBezTo>
                    <a:pt x="79482" y="225210"/>
                    <a:pt x="78194" y="226504"/>
                    <a:pt x="76906" y="226504"/>
                  </a:cubicBezTo>
                  <a:cubicBezTo>
                    <a:pt x="80770" y="230383"/>
                    <a:pt x="84634" y="234263"/>
                    <a:pt x="88498" y="238142"/>
                  </a:cubicBezTo>
                  <a:cubicBezTo>
                    <a:pt x="88498" y="238142"/>
                    <a:pt x="89786" y="236849"/>
                    <a:pt x="89786" y="235556"/>
                  </a:cubicBezTo>
                  <a:cubicBezTo>
                    <a:pt x="92362" y="231676"/>
                    <a:pt x="94938" y="227797"/>
                    <a:pt x="97514" y="222624"/>
                  </a:cubicBezTo>
                  <a:cubicBezTo>
                    <a:pt x="103954" y="212278"/>
                    <a:pt x="109106" y="203226"/>
                    <a:pt x="115545" y="192881"/>
                  </a:cubicBezTo>
                  <a:cubicBezTo>
                    <a:pt x="121985" y="181242"/>
                    <a:pt x="128425" y="169603"/>
                    <a:pt x="134865" y="157964"/>
                  </a:cubicBezTo>
                  <a:cubicBezTo>
                    <a:pt x="161912" y="108823"/>
                    <a:pt x="187672" y="59682"/>
                    <a:pt x="212143" y="10541"/>
                  </a:cubicBezTo>
                  <a:cubicBezTo>
                    <a:pt x="212143" y="9247"/>
                    <a:pt x="213431" y="9247"/>
                    <a:pt x="213431" y="7954"/>
                  </a:cubicBezTo>
                  <a:cubicBezTo>
                    <a:pt x="213431" y="7954"/>
                    <a:pt x="213431" y="7954"/>
                    <a:pt x="212143" y="7954"/>
                  </a:cubicBezTo>
                  <a:close/>
                  <a:moveTo>
                    <a:pt x="196650" y="7954"/>
                  </a:moveTo>
                  <a:cubicBezTo>
                    <a:pt x="196650" y="9253"/>
                    <a:pt x="196650" y="9253"/>
                    <a:pt x="196650" y="10552"/>
                  </a:cubicBezTo>
                  <a:cubicBezTo>
                    <a:pt x="192907" y="18345"/>
                    <a:pt x="187918" y="26138"/>
                    <a:pt x="184176" y="32633"/>
                  </a:cubicBezTo>
                  <a:cubicBezTo>
                    <a:pt x="187918" y="24839"/>
                    <a:pt x="192907" y="18345"/>
                    <a:pt x="197897" y="10552"/>
                  </a:cubicBezTo>
                  <a:cubicBezTo>
                    <a:pt x="197897" y="9253"/>
                    <a:pt x="199144" y="9253"/>
                    <a:pt x="199144" y="7954"/>
                  </a:cubicBezTo>
                  <a:cubicBezTo>
                    <a:pt x="199144" y="7954"/>
                    <a:pt x="199144" y="7954"/>
                    <a:pt x="196650" y="7954"/>
                  </a:cubicBezTo>
                  <a:close/>
                  <a:moveTo>
                    <a:pt x="178383" y="7954"/>
                  </a:moveTo>
                  <a:cubicBezTo>
                    <a:pt x="177088" y="9249"/>
                    <a:pt x="177088" y="9249"/>
                    <a:pt x="177088" y="10543"/>
                  </a:cubicBezTo>
                  <a:cubicBezTo>
                    <a:pt x="148606" y="48077"/>
                    <a:pt x="121418" y="86905"/>
                    <a:pt x="95525" y="127027"/>
                  </a:cubicBezTo>
                  <a:cubicBezTo>
                    <a:pt x="94230" y="127027"/>
                    <a:pt x="94230" y="128321"/>
                    <a:pt x="94230" y="128321"/>
                  </a:cubicBezTo>
                  <a:cubicBezTo>
                    <a:pt x="95525" y="136087"/>
                    <a:pt x="96819" y="143852"/>
                    <a:pt x="92935" y="146441"/>
                  </a:cubicBezTo>
                  <a:cubicBezTo>
                    <a:pt x="90346" y="149029"/>
                    <a:pt x="85167" y="150324"/>
                    <a:pt x="79989" y="151618"/>
                  </a:cubicBezTo>
                  <a:cubicBezTo>
                    <a:pt x="70926" y="165855"/>
                    <a:pt x="61864" y="181386"/>
                    <a:pt x="54096" y="196917"/>
                  </a:cubicBezTo>
                  <a:cubicBezTo>
                    <a:pt x="52801" y="198212"/>
                    <a:pt x="51506" y="198212"/>
                    <a:pt x="51506" y="198212"/>
                  </a:cubicBezTo>
                  <a:cubicBezTo>
                    <a:pt x="55390" y="203389"/>
                    <a:pt x="57980" y="207271"/>
                    <a:pt x="61864" y="211154"/>
                  </a:cubicBezTo>
                  <a:cubicBezTo>
                    <a:pt x="61864" y="209860"/>
                    <a:pt x="63158" y="208566"/>
                    <a:pt x="63158" y="207271"/>
                  </a:cubicBezTo>
                  <a:cubicBezTo>
                    <a:pt x="73515" y="189152"/>
                    <a:pt x="83873" y="171032"/>
                    <a:pt x="94230" y="152912"/>
                  </a:cubicBezTo>
                  <a:cubicBezTo>
                    <a:pt x="122713" y="105024"/>
                    <a:pt x="156374" y="59725"/>
                    <a:pt x="182267" y="10543"/>
                  </a:cubicBezTo>
                  <a:cubicBezTo>
                    <a:pt x="183562" y="9249"/>
                    <a:pt x="183562" y="9249"/>
                    <a:pt x="184856" y="7954"/>
                  </a:cubicBezTo>
                  <a:cubicBezTo>
                    <a:pt x="184856" y="7954"/>
                    <a:pt x="184856" y="7954"/>
                    <a:pt x="178383" y="7954"/>
                  </a:cubicBezTo>
                  <a:close/>
                  <a:moveTo>
                    <a:pt x="156546" y="7954"/>
                  </a:moveTo>
                  <a:cubicBezTo>
                    <a:pt x="156546" y="9266"/>
                    <a:pt x="156546" y="9266"/>
                    <a:pt x="156546" y="10577"/>
                  </a:cubicBezTo>
                  <a:cubicBezTo>
                    <a:pt x="151254" y="18446"/>
                    <a:pt x="147285" y="27626"/>
                    <a:pt x="143316" y="35494"/>
                  </a:cubicBezTo>
                  <a:cubicBezTo>
                    <a:pt x="141993" y="38117"/>
                    <a:pt x="141993" y="38117"/>
                    <a:pt x="144639" y="35494"/>
                  </a:cubicBezTo>
                  <a:cubicBezTo>
                    <a:pt x="151254" y="27626"/>
                    <a:pt x="157869" y="18446"/>
                    <a:pt x="164483" y="10577"/>
                  </a:cubicBezTo>
                  <a:cubicBezTo>
                    <a:pt x="164483" y="9266"/>
                    <a:pt x="164483" y="9266"/>
                    <a:pt x="165806" y="7954"/>
                  </a:cubicBezTo>
                  <a:cubicBezTo>
                    <a:pt x="165806" y="7954"/>
                    <a:pt x="165806" y="7954"/>
                    <a:pt x="156546" y="7954"/>
                  </a:cubicBezTo>
                  <a:close/>
                  <a:moveTo>
                    <a:pt x="114943" y="7954"/>
                  </a:moveTo>
                  <a:cubicBezTo>
                    <a:pt x="114943" y="9244"/>
                    <a:pt x="114943" y="9244"/>
                    <a:pt x="113641" y="10534"/>
                  </a:cubicBezTo>
                  <a:cubicBezTo>
                    <a:pt x="101925" y="28592"/>
                    <a:pt x="91511" y="46650"/>
                    <a:pt x="81097" y="64708"/>
                  </a:cubicBezTo>
                  <a:cubicBezTo>
                    <a:pt x="79795" y="65997"/>
                    <a:pt x="79795" y="65997"/>
                    <a:pt x="78493" y="65997"/>
                  </a:cubicBezTo>
                  <a:cubicBezTo>
                    <a:pt x="82399" y="81476"/>
                    <a:pt x="86304" y="96954"/>
                    <a:pt x="88907" y="111142"/>
                  </a:cubicBezTo>
                  <a:cubicBezTo>
                    <a:pt x="88907" y="109852"/>
                    <a:pt x="90209" y="108563"/>
                    <a:pt x="90209" y="107273"/>
                  </a:cubicBezTo>
                  <a:cubicBezTo>
                    <a:pt x="108434" y="76316"/>
                    <a:pt x="126658" y="44070"/>
                    <a:pt x="142279" y="10534"/>
                  </a:cubicBezTo>
                  <a:cubicBezTo>
                    <a:pt x="142279" y="9244"/>
                    <a:pt x="143581" y="9244"/>
                    <a:pt x="143581" y="7954"/>
                  </a:cubicBezTo>
                  <a:cubicBezTo>
                    <a:pt x="143581" y="7954"/>
                    <a:pt x="143581" y="7954"/>
                    <a:pt x="114943" y="7954"/>
                  </a:cubicBezTo>
                  <a:close/>
                  <a:moveTo>
                    <a:pt x="80577" y="7954"/>
                  </a:moveTo>
                  <a:cubicBezTo>
                    <a:pt x="79287" y="9266"/>
                    <a:pt x="79287" y="9266"/>
                    <a:pt x="79287" y="10577"/>
                  </a:cubicBezTo>
                  <a:cubicBezTo>
                    <a:pt x="76707" y="14511"/>
                    <a:pt x="74128" y="17134"/>
                    <a:pt x="71548" y="21069"/>
                  </a:cubicBezTo>
                  <a:cubicBezTo>
                    <a:pt x="71548" y="23691"/>
                    <a:pt x="70258" y="23691"/>
                    <a:pt x="68968" y="23691"/>
                  </a:cubicBezTo>
                  <a:cubicBezTo>
                    <a:pt x="70258" y="28937"/>
                    <a:pt x="71548" y="34183"/>
                    <a:pt x="72838" y="38117"/>
                  </a:cubicBezTo>
                  <a:cubicBezTo>
                    <a:pt x="74128" y="36806"/>
                    <a:pt x="74128" y="35494"/>
                    <a:pt x="74128" y="34183"/>
                  </a:cubicBezTo>
                  <a:cubicBezTo>
                    <a:pt x="79287" y="26314"/>
                    <a:pt x="83157" y="18446"/>
                    <a:pt x="88316" y="10577"/>
                  </a:cubicBezTo>
                  <a:cubicBezTo>
                    <a:pt x="88316" y="9266"/>
                    <a:pt x="88316" y="9266"/>
                    <a:pt x="89606" y="7954"/>
                  </a:cubicBezTo>
                  <a:cubicBezTo>
                    <a:pt x="89606" y="7954"/>
                    <a:pt x="89606" y="7954"/>
                    <a:pt x="80577" y="7954"/>
                  </a:cubicBezTo>
                  <a:close/>
                  <a:moveTo>
                    <a:pt x="253004" y="684"/>
                  </a:moveTo>
                  <a:cubicBezTo>
                    <a:pt x="264012" y="2470"/>
                    <a:pt x="271458" y="8315"/>
                    <a:pt x="267573" y="24551"/>
                  </a:cubicBezTo>
                  <a:cubicBezTo>
                    <a:pt x="266278" y="29746"/>
                    <a:pt x="262393" y="44034"/>
                    <a:pt x="257213" y="62218"/>
                  </a:cubicBezTo>
                  <a:cubicBezTo>
                    <a:pt x="257213" y="62218"/>
                    <a:pt x="257213" y="63517"/>
                    <a:pt x="257213" y="64816"/>
                  </a:cubicBezTo>
                  <a:cubicBezTo>
                    <a:pt x="257213" y="64816"/>
                    <a:pt x="257213" y="64816"/>
                    <a:pt x="244262" y="123264"/>
                  </a:cubicBezTo>
                  <a:cubicBezTo>
                    <a:pt x="242967" y="133655"/>
                    <a:pt x="242967" y="141449"/>
                    <a:pt x="244262" y="144046"/>
                  </a:cubicBezTo>
                  <a:cubicBezTo>
                    <a:pt x="259803" y="142747"/>
                    <a:pt x="320671" y="136253"/>
                    <a:pt x="323261" y="151839"/>
                  </a:cubicBezTo>
                  <a:cubicBezTo>
                    <a:pt x="324556" y="170024"/>
                    <a:pt x="293475" y="193403"/>
                    <a:pt x="281819" y="205093"/>
                  </a:cubicBezTo>
                  <a:cubicBezTo>
                    <a:pt x="253328" y="237564"/>
                    <a:pt x="223541" y="270036"/>
                    <a:pt x="195049" y="301209"/>
                  </a:cubicBezTo>
                  <a:cubicBezTo>
                    <a:pt x="182099" y="315496"/>
                    <a:pt x="170443" y="334979"/>
                    <a:pt x="151017" y="325887"/>
                  </a:cubicBezTo>
                  <a:cubicBezTo>
                    <a:pt x="143247" y="323289"/>
                    <a:pt x="134181" y="309002"/>
                    <a:pt x="129001" y="303807"/>
                  </a:cubicBezTo>
                  <a:cubicBezTo>
                    <a:pt x="113460" y="286921"/>
                    <a:pt x="99214" y="270036"/>
                    <a:pt x="83674" y="253151"/>
                  </a:cubicBezTo>
                  <a:cubicBezTo>
                    <a:pt x="56477" y="223277"/>
                    <a:pt x="30575" y="194702"/>
                    <a:pt x="4674" y="166127"/>
                  </a:cubicBezTo>
                  <a:cubicBezTo>
                    <a:pt x="-19932" y="138851"/>
                    <a:pt x="60362" y="144046"/>
                    <a:pt x="65543" y="144046"/>
                  </a:cubicBezTo>
                  <a:cubicBezTo>
                    <a:pt x="70723" y="144046"/>
                    <a:pt x="77198" y="144046"/>
                    <a:pt x="83674" y="144046"/>
                  </a:cubicBezTo>
                  <a:cubicBezTo>
                    <a:pt x="88854" y="144046"/>
                    <a:pt x="82379" y="144046"/>
                    <a:pt x="82379" y="141449"/>
                  </a:cubicBezTo>
                  <a:cubicBezTo>
                    <a:pt x="81084" y="134954"/>
                    <a:pt x="79788" y="127161"/>
                    <a:pt x="77198" y="120667"/>
                  </a:cubicBezTo>
                  <a:cubicBezTo>
                    <a:pt x="72018" y="97287"/>
                    <a:pt x="66838" y="73908"/>
                    <a:pt x="61658" y="50528"/>
                  </a:cubicBezTo>
                  <a:cubicBezTo>
                    <a:pt x="56477" y="27149"/>
                    <a:pt x="46116" y="1171"/>
                    <a:pt x="79788" y="1171"/>
                  </a:cubicBezTo>
                  <a:cubicBezTo>
                    <a:pt x="79788" y="1171"/>
                    <a:pt x="79788" y="1171"/>
                    <a:pt x="217066" y="1171"/>
                  </a:cubicBezTo>
                  <a:cubicBezTo>
                    <a:pt x="227426" y="1171"/>
                    <a:pt x="241996" y="-1102"/>
                    <a:pt x="253004" y="684"/>
                  </a:cubicBezTo>
                  <a:close/>
                </a:path>
              </a:pathLst>
            </a:custGeom>
            <a:solidFill>
              <a:schemeClr val="accent1"/>
            </a:solidFill>
            <a:ln>
              <a:noFill/>
            </a:ln>
          </p:spPr>
        </p:sp>
        <p:grpSp>
          <p:nvGrpSpPr>
            <p:cNvPr id="37" name="组合 36"/>
            <p:cNvGrpSpPr/>
            <p:nvPr/>
          </p:nvGrpSpPr>
          <p:grpSpPr>
            <a:xfrm>
              <a:off x="857781" y="5558773"/>
              <a:ext cx="2241974" cy="1337030"/>
              <a:chOff x="2475033" y="3040458"/>
              <a:chExt cx="2241974" cy="1337030"/>
            </a:xfrm>
          </p:grpSpPr>
          <p:sp>
            <p:nvSpPr>
              <p:cNvPr id="38" name="任意多边形: 形状 37"/>
              <p:cNvSpPr/>
              <p:nvPr/>
            </p:nvSpPr>
            <p:spPr>
              <a:xfrm rot="5400000">
                <a:off x="3272962" y="3327516"/>
                <a:ext cx="638083" cy="63967"/>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1587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2475033" y="3664536"/>
                <a:ext cx="2241974" cy="712952"/>
              </a:xfrm>
              <a:prstGeom prst="rect">
                <a:avLst/>
              </a:prstGeom>
            </p:spPr>
            <p:txBody>
              <a:bodyPr wrap="square">
                <a:spAutoFit/>
              </a:bodyPr>
              <a:lstStyle/>
              <a:p>
                <a:pPr algn="ctr">
                  <a:lnSpc>
                    <a:spcPct val="120000"/>
                  </a:lnSpc>
                </a:pPr>
                <a:r>
                  <a:rPr lang="zh-CN" altLang="en-US" dirty="0">
                    <a:solidFill>
                      <a:schemeClr val="accent5"/>
                    </a:solidFill>
                    <a:latin typeface="幼圆" panose="02010509060101010101" pitchFamily="49" charset="-122"/>
                    <a:ea typeface="幼圆" panose="02010509060101010101" pitchFamily="49" charset="-122"/>
                  </a:rPr>
                  <a:t>家长用户</a:t>
                </a:r>
                <a:endParaRPr lang="en-US" altLang="zh-CN" dirty="0">
                  <a:solidFill>
                    <a:schemeClr val="accent5"/>
                  </a:solidFill>
                  <a:latin typeface="幼圆" panose="02010509060101010101" pitchFamily="49" charset="-122"/>
                  <a:ea typeface="幼圆" panose="02010509060101010101" pitchFamily="49" charset="-122"/>
                </a:endParaRPr>
              </a:p>
              <a:p>
                <a:pPr algn="ctr">
                  <a:lnSpc>
                    <a:spcPct val="120000"/>
                  </a:lnSpc>
                </a:pPr>
                <a:r>
                  <a:rPr lang="zh-CN" altLang="en-US" dirty="0">
                    <a:solidFill>
                      <a:schemeClr val="accent5"/>
                    </a:solidFill>
                    <a:latin typeface="幼圆" panose="02010509060101010101" pitchFamily="49" charset="-122"/>
                    <a:ea typeface="幼圆" panose="02010509060101010101" pitchFamily="49" charset="-122"/>
                  </a:rPr>
                  <a:t>登录界面</a:t>
                </a:r>
              </a:p>
            </p:txBody>
          </p:sp>
        </p:grpSp>
      </p:grpSp>
      <p:grpSp>
        <p:nvGrpSpPr>
          <p:cNvPr id="30" name="组合 29"/>
          <p:cNvGrpSpPr/>
          <p:nvPr/>
        </p:nvGrpSpPr>
        <p:grpSpPr>
          <a:xfrm>
            <a:off x="-184916" y="4522675"/>
            <a:ext cx="2241974" cy="1970729"/>
            <a:chOff x="2492737" y="4422759"/>
            <a:chExt cx="2241974" cy="1970729"/>
          </a:xfrm>
        </p:grpSpPr>
        <p:sp>
          <p:nvSpPr>
            <p:cNvPr id="31" name="sketched-down-arrow_36677"/>
            <p:cNvSpPr>
              <a:spLocks noChangeAspect="1"/>
            </p:cNvSpPr>
            <p:nvPr/>
          </p:nvSpPr>
          <p:spPr bwMode="auto">
            <a:xfrm>
              <a:off x="3306096" y="4422759"/>
              <a:ext cx="612557" cy="638083"/>
            </a:xfrm>
            <a:custGeom>
              <a:avLst/>
              <a:gdLst>
                <a:gd name="connsiteX0" fmla="*/ 182296 w 323300"/>
                <a:gd name="connsiteY0" fmla="*/ 253418 h 328216"/>
                <a:gd name="connsiteX1" fmla="*/ 152850 w 323300"/>
                <a:gd name="connsiteY1" fmla="*/ 290770 h 328216"/>
                <a:gd name="connsiteX2" fmla="*/ 146449 w 323300"/>
                <a:gd name="connsiteY2" fmla="*/ 299786 h 328216"/>
                <a:gd name="connsiteX3" fmla="*/ 145168 w 323300"/>
                <a:gd name="connsiteY3" fmla="*/ 301074 h 328216"/>
                <a:gd name="connsiteX4" fmla="*/ 147729 w 323300"/>
                <a:gd name="connsiteY4" fmla="*/ 304937 h 328216"/>
                <a:gd name="connsiteX5" fmla="*/ 160531 w 323300"/>
                <a:gd name="connsiteY5" fmla="*/ 319105 h 328216"/>
                <a:gd name="connsiteX6" fmla="*/ 161812 w 323300"/>
                <a:gd name="connsiteY6" fmla="*/ 316529 h 328216"/>
                <a:gd name="connsiteX7" fmla="*/ 183576 w 323300"/>
                <a:gd name="connsiteY7" fmla="*/ 254706 h 328216"/>
                <a:gd name="connsiteX8" fmla="*/ 182296 w 323300"/>
                <a:gd name="connsiteY8" fmla="*/ 253418 h 328216"/>
                <a:gd name="connsiteX9" fmla="*/ 210521 w 323300"/>
                <a:gd name="connsiteY9" fmla="*/ 180415 h 328216"/>
                <a:gd name="connsiteX10" fmla="*/ 201261 w 323300"/>
                <a:gd name="connsiteY10" fmla="*/ 196001 h 328216"/>
                <a:gd name="connsiteX11" fmla="*/ 173479 w 323300"/>
                <a:gd name="connsiteY11" fmla="*/ 246658 h 328216"/>
                <a:gd name="connsiteX12" fmla="*/ 174802 w 323300"/>
                <a:gd name="connsiteY12" fmla="*/ 246658 h 328216"/>
                <a:gd name="connsiteX13" fmla="*/ 198615 w 323300"/>
                <a:gd name="connsiteY13" fmla="*/ 212887 h 328216"/>
                <a:gd name="connsiteX14" fmla="*/ 203907 w 323300"/>
                <a:gd name="connsiteY14" fmla="*/ 201197 h 328216"/>
                <a:gd name="connsiteX15" fmla="*/ 210521 w 323300"/>
                <a:gd name="connsiteY15" fmla="*/ 181714 h 328216"/>
                <a:gd name="connsiteX16" fmla="*/ 210521 w 323300"/>
                <a:gd name="connsiteY16" fmla="*/ 180415 h 328216"/>
                <a:gd name="connsiteX17" fmla="*/ 307728 w 323300"/>
                <a:gd name="connsiteY17" fmla="*/ 155592 h 328216"/>
                <a:gd name="connsiteX18" fmla="*/ 297568 w 323300"/>
                <a:gd name="connsiteY18" fmla="*/ 174642 h 328216"/>
                <a:gd name="connsiteX19" fmla="*/ 307728 w 323300"/>
                <a:gd name="connsiteY19" fmla="*/ 155592 h 328216"/>
                <a:gd name="connsiteX20" fmla="*/ 265967 w 323300"/>
                <a:gd name="connsiteY20" fmla="*/ 150829 h 328216"/>
                <a:gd name="connsiteX21" fmla="*/ 265967 w 323300"/>
                <a:gd name="connsiteY21" fmla="*/ 153415 h 328216"/>
                <a:gd name="connsiteX22" fmla="*/ 205493 w 323300"/>
                <a:gd name="connsiteY22" fmla="*/ 276242 h 328216"/>
                <a:gd name="connsiteX23" fmla="*/ 258079 w 323300"/>
                <a:gd name="connsiteY23" fmla="*/ 219354 h 328216"/>
                <a:gd name="connsiteX24" fmla="*/ 287002 w 323300"/>
                <a:gd name="connsiteY24" fmla="*/ 153415 h 328216"/>
                <a:gd name="connsiteX25" fmla="*/ 289631 w 323300"/>
                <a:gd name="connsiteY25" fmla="*/ 150829 h 328216"/>
                <a:gd name="connsiteX26" fmla="*/ 265967 w 323300"/>
                <a:gd name="connsiteY26" fmla="*/ 150829 h 328216"/>
                <a:gd name="connsiteX27" fmla="*/ 249532 w 323300"/>
                <a:gd name="connsiteY27" fmla="*/ 150829 h 328216"/>
                <a:gd name="connsiteX28" fmla="*/ 248239 w 323300"/>
                <a:gd name="connsiteY28" fmla="*/ 153404 h 328216"/>
                <a:gd name="connsiteX29" fmla="*/ 219781 w 323300"/>
                <a:gd name="connsiteY29" fmla="*/ 198454 h 328216"/>
                <a:gd name="connsiteX30" fmla="*/ 214607 w 323300"/>
                <a:gd name="connsiteY30" fmla="*/ 210039 h 328216"/>
                <a:gd name="connsiteX31" fmla="*/ 186150 w 323300"/>
                <a:gd name="connsiteY31" fmla="*/ 289843 h 328216"/>
                <a:gd name="connsiteX32" fmla="*/ 252119 w 323300"/>
                <a:gd name="connsiteY32" fmla="*/ 153404 h 328216"/>
                <a:gd name="connsiteX33" fmla="*/ 254706 w 323300"/>
                <a:gd name="connsiteY33" fmla="*/ 150829 h 328216"/>
                <a:gd name="connsiteX34" fmla="*/ 249532 w 323300"/>
                <a:gd name="connsiteY34" fmla="*/ 150829 h 328216"/>
                <a:gd name="connsiteX35" fmla="*/ 49248 w 323300"/>
                <a:gd name="connsiteY35" fmla="*/ 150049 h 328216"/>
                <a:gd name="connsiteX36" fmla="*/ 33016 w 323300"/>
                <a:gd name="connsiteY36" fmla="*/ 150532 h 328216"/>
                <a:gd name="connsiteX37" fmla="*/ 31755 w 323300"/>
                <a:gd name="connsiteY37" fmla="*/ 153112 h 328216"/>
                <a:gd name="connsiteX38" fmla="*/ 25452 w 323300"/>
                <a:gd name="connsiteY38" fmla="*/ 164720 h 328216"/>
                <a:gd name="connsiteX39" fmla="*/ 22931 w 323300"/>
                <a:gd name="connsiteY39" fmla="*/ 167300 h 328216"/>
                <a:gd name="connsiteX40" fmla="*/ 44362 w 323300"/>
                <a:gd name="connsiteY40" fmla="*/ 190517 h 328216"/>
                <a:gd name="connsiteX41" fmla="*/ 45623 w 323300"/>
                <a:gd name="connsiteY41" fmla="*/ 186648 h 328216"/>
                <a:gd name="connsiteX42" fmla="*/ 65794 w 323300"/>
                <a:gd name="connsiteY42" fmla="*/ 150532 h 328216"/>
                <a:gd name="connsiteX43" fmla="*/ 60752 w 323300"/>
                <a:gd name="connsiteY43" fmla="*/ 150532 h 328216"/>
                <a:gd name="connsiteX44" fmla="*/ 49248 w 323300"/>
                <a:gd name="connsiteY44" fmla="*/ 150049 h 328216"/>
                <a:gd name="connsiteX45" fmla="*/ 189131 w 323300"/>
                <a:gd name="connsiteY45" fmla="*/ 107833 h 328216"/>
                <a:gd name="connsiteX46" fmla="*/ 187017 w 323300"/>
                <a:gd name="connsiteY46" fmla="*/ 110257 h 328216"/>
                <a:gd name="connsiteX47" fmla="*/ 107664 w 323300"/>
                <a:gd name="connsiteY47" fmla="*/ 229165 h 328216"/>
                <a:gd name="connsiteX48" fmla="*/ 98558 w 323300"/>
                <a:gd name="connsiteY48" fmla="*/ 245967 h 328216"/>
                <a:gd name="connsiteX49" fmla="*/ 95956 w 323300"/>
                <a:gd name="connsiteY49" fmla="*/ 247259 h 328216"/>
                <a:gd name="connsiteX50" fmla="*/ 99859 w 323300"/>
                <a:gd name="connsiteY50" fmla="*/ 252429 h 328216"/>
                <a:gd name="connsiteX51" fmla="*/ 101160 w 323300"/>
                <a:gd name="connsiteY51" fmla="*/ 249844 h 328216"/>
                <a:gd name="connsiteX52" fmla="*/ 103761 w 323300"/>
                <a:gd name="connsiteY52" fmla="*/ 247259 h 328216"/>
                <a:gd name="connsiteX53" fmla="*/ 177911 w 323300"/>
                <a:gd name="connsiteY53" fmla="*/ 130936 h 328216"/>
                <a:gd name="connsiteX54" fmla="*/ 188318 w 323300"/>
                <a:gd name="connsiteY54" fmla="*/ 110257 h 328216"/>
                <a:gd name="connsiteX55" fmla="*/ 189131 w 323300"/>
                <a:gd name="connsiteY55" fmla="*/ 107833 h 328216"/>
                <a:gd name="connsiteX56" fmla="*/ 171134 w 323300"/>
                <a:gd name="connsiteY56" fmla="*/ 53400 h 328216"/>
                <a:gd name="connsiteX57" fmla="*/ 121551 w 323300"/>
                <a:gd name="connsiteY57" fmla="*/ 130892 h 328216"/>
                <a:gd name="connsiteX58" fmla="*/ 79798 w 323300"/>
                <a:gd name="connsiteY58" fmla="*/ 200634 h 328216"/>
                <a:gd name="connsiteX59" fmla="*/ 171134 w 323300"/>
                <a:gd name="connsiteY59" fmla="*/ 53400 h 328216"/>
                <a:gd name="connsiteX60" fmla="*/ 256293 w 323300"/>
                <a:gd name="connsiteY60" fmla="*/ 19067 h 328216"/>
                <a:gd name="connsiteX61" fmla="*/ 193259 w 323300"/>
                <a:gd name="connsiteY61" fmla="*/ 128055 h 328216"/>
                <a:gd name="connsiteX62" fmla="*/ 117360 w 323300"/>
                <a:gd name="connsiteY62" fmla="*/ 247423 h 328216"/>
                <a:gd name="connsiteX63" fmla="*/ 110928 w 323300"/>
                <a:gd name="connsiteY63" fmla="*/ 257803 h 328216"/>
                <a:gd name="connsiteX64" fmla="*/ 107068 w 323300"/>
                <a:gd name="connsiteY64" fmla="*/ 259100 h 328216"/>
                <a:gd name="connsiteX65" fmla="*/ 134083 w 323300"/>
                <a:gd name="connsiteY65" fmla="*/ 288942 h 328216"/>
                <a:gd name="connsiteX66" fmla="*/ 135370 w 323300"/>
                <a:gd name="connsiteY66" fmla="*/ 285050 h 328216"/>
                <a:gd name="connsiteX67" fmla="*/ 233138 w 323300"/>
                <a:gd name="connsiteY67" fmla="*/ 112486 h 328216"/>
                <a:gd name="connsiteX68" fmla="*/ 249861 w 323300"/>
                <a:gd name="connsiteY68" fmla="*/ 54099 h 328216"/>
                <a:gd name="connsiteX69" fmla="*/ 256293 w 323300"/>
                <a:gd name="connsiteY69" fmla="*/ 19067 h 328216"/>
                <a:gd name="connsiteX70" fmla="*/ 226484 w 323300"/>
                <a:gd name="connsiteY70" fmla="*/ 7954 h 328216"/>
                <a:gd name="connsiteX71" fmla="*/ 225191 w 323300"/>
                <a:gd name="connsiteY71" fmla="*/ 10534 h 328216"/>
                <a:gd name="connsiteX72" fmla="*/ 208375 w 323300"/>
                <a:gd name="connsiteY72" fmla="*/ 44070 h 328216"/>
                <a:gd name="connsiteX73" fmla="*/ 208375 w 323300"/>
                <a:gd name="connsiteY73" fmla="*/ 46650 h 328216"/>
                <a:gd name="connsiteX74" fmla="*/ 210962 w 323300"/>
                <a:gd name="connsiteY74" fmla="*/ 44070 h 328216"/>
                <a:gd name="connsiteX75" fmla="*/ 214842 w 323300"/>
                <a:gd name="connsiteY75" fmla="*/ 41490 h 328216"/>
                <a:gd name="connsiteX76" fmla="*/ 222603 w 323300"/>
                <a:gd name="connsiteY76" fmla="*/ 35041 h 328216"/>
                <a:gd name="connsiteX77" fmla="*/ 240713 w 323300"/>
                <a:gd name="connsiteY77" fmla="*/ 10534 h 328216"/>
                <a:gd name="connsiteX78" fmla="*/ 242006 w 323300"/>
                <a:gd name="connsiteY78" fmla="*/ 7954 h 328216"/>
                <a:gd name="connsiteX79" fmla="*/ 226484 w 323300"/>
                <a:gd name="connsiteY79" fmla="*/ 7954 h 328216"/>
                <a:gd name="connsiteX80" fmla="*/ 212143 w 323300"/>
                <a:gd name="connsiteY80" fmla="*/ 7954 h 328216"/>
                <a:gd name="connsiteX81" fmla="*/ 210855 w 323300"/>
                <a:gd name="connsiteY81" fmla="*/ 10541 h 328216"/>
                <a:gd name="connsiteX82" fmla="*/ 80770 w 323300"/>
                <a:gd name="connsiteY82" fmla="*/ 223917 h 328216"/>
                <a:gd name="connsiteX83" fmla="*/ 76906 w 323300"/>
                <a:gd name="connsiteY83" fmla="*/ 226504 h 328216"/>
                <a:gd name="connsiteX84" fmla="*/ 88498 w 323300"/>
                <a:gd name="connsiteY84" fmla="*/ 238142 h 328216"/>
                <a:gd name="connsiteX85" fmla="*/ 89786 w 323300"/>
                <a:gd name="connsiteY85" fmla="*/ 235556 h 328216"/>
                <a:gd name="connsiteX86" fmla="*/ 97514 w 323300"/>
                <a:gd name="connsiteY86" fmla="*/ 222624 h 328216"/>
                <a:gd name="connsiteX87" fmla="*/ 115545 w 323300"/>
                <a:gd name="connsiteY87" fmla="*/ 192881 h 328216"/>
                <a:gd name="connsiteX88" fmla="*/ 134865 w 323300"/>
                <a:gd name="connsiteY88" fmla="*/ 157964 h 328216"/>
                <a:gd name="connsiteX89" fmla="*/ 212143 w 323300"/>
                <a:gd name="connsiteY89" fmla="*/ 10541 h 328216"/>
                <a:gd name="connsiteX90" fmla="*/ 213431 w 323300"/>
                <a:gd name="connsiteY90" fmla="*/ 7954 h 328216"/>
                <a:gd name="connsiteX91" fmla="*/ 212143 w 323300"/>
                <a:gd name="connsiteY91" fmla="*/ 7954 h 328216"/>
                <a:gd name="connsiteX92" fmla="*/ 196650 w 323300"/>
                <a:gd name="connsiteY92" fmla="*/ 7954 h 328216"/>
                <a:gd name="connsiteX93" fmla="*/ 196650 w 323300"/>
                <a:gd name="connsiteY93" fmla="*/ 10552 h 328216"/>
                <a:gd name="connsiteX94" fmla="*/ 184176 w 323300"/>
                <a:gd name="connsiteY94" fmla="*/ 32633 h 328216"/>
                <a:gd name="connsiteX95" fmla="*/ 197897 w 323300"/>
                <a:gd name="connsiteY95" fmla="*/ 10552 h 328216"/>
                <a:gd name="connsiteX96" fmla="*/ 199144 w 323300"/>
                <a:gd name="connsiteY96" fmla="*/ 7954 h 328216"/>
                <a:gd name="connsiteX97" fmla="*/ 196650 w 323300"/>
                <a:gd name="connsiteY97" fmla="*/ 7954 h 328216"/>
                <a:gd name="connsiteX98" fmla="*/ 178383 w 323300"/>
                <a:gd name="connsiteY98" fmla="*/ 7954 h 328216"/>
                <a:gd name="connsiteX99" fmla="*/ 177088 w 323300"/>
                <a:gd name="connsiteY99" fmla="*/ 10543 h 328216"/>
                <a:gd name="connsiteX100" fmla="*/ 95525 w 323300"/>
                <a:gd name="connsiteY100" fmla="*/ 127027 h 328216"/>
                <a:gd name="connsiteX101" fmla="*/ 94230 w 323300"/>
                <a:gd name="connsiteY101" fmla="*/ 128321 h 328216"/>
                <a:gd name="connsiteX102" fmla="*/ 92935 w 323300"/>
                <a:gd name="connsiteY102" fmla="*/ 146441 h 328216"/>
                <a:gd name="connsiteX103" fmla="*/ 79989 w 323300"/>
                <a:gd name="connsiteY103" fmla="*/ 151618 h 328216"/>
                <a:gd name="connsiteX104" fmla="*/ 54096 w 323300"/>
                <a:gd name="connsiteY104" fmla="*/ 196917 h 328216"/>
                <a:gd name="connsiteX105" fmla="*/ 51506 w 323300"/>
                <a:gd name="connsiteY105" fmla="*/ 198212 h 328216"/>
                <a:gd name="connsiteX106" fmla="*/ 61864 w 323300"/>
                <a:gd name="connsiteY106" fmla="*/ 211154 h 328216"/>
                <a:gd name="connsiteX107" fmla="*/ 63158 w 323300"/>
                <a:gd name="connsiteY107" fmla="*/ 207271 h 328216"/>
                <a:gd name="connsiteX108" fmla="*/ 94230 w 323300"/>
                <a:gd name="connsiteY108" fmla="*/ 152912 h 328216"/>
                <a:gd name="connsiteX109" fmla="*/ 182267 w 323300"/>
                <a:gd name="connsiteY109" fmla="*/ 10543 h 328216"/>
                <a:gd name="connsiteX110" fmla="*/ 184856 w 323300"/>
                <a:gd name="connsiteY110" fmla="*/ 7954 h 328216"/>
                <a:gd name="connsiteX111" fmla="*/ 178383 w 323300"/>
                <a:gd name="connsiteY111" fmla="*/ 7954 h 328216"/>
                <a:gd name="connsiteX112" fmla="*/ 156546 w 323300"/>
                <a:gd name="connsiteY112" fmla="*/ 7954 h 328216"/>
                <a:gd name="connsiteX113" fmla="*/ 156546 w 323300"/>
                <a:gd name="connsiteY113" fmla="*/ 10577 h 328216"/>
                <a:gd name="connsiteX114" fmla="*/ 143316 w 323300"/>
                <a:gd name="connsiteY114" fmla="*/ 35494 h 328216"/>
                <a:gd name="connsiteX115" fmla="*/ 144639 w 323300"/>
                <a:gd name="connsiteY115" fmla="*/ 35494 h 328216"/>
                <a:gd name="connsiteX116" fmla="*/ 164483 w 323300"/>
                <a:gd name="connsiteY116" fmla="*/ 10577 h 328216"/>
                <a:gd name="connsiteX117" fmla="*/ 165806 w 323300"/>
                <a:gd name="connsiteY117" fmla="*/ 7954 h 328216"/>
                <a:gd name="connsiteX118" fmla="*/ 156546 w 323300"/>
                <a:gd name="connsiteY118" fmla="*/ 7954 h 328216"/>
                <a:gd name="connsiteX119" fmla="*/ 114943 w 323300"/>
                <a:gd name="connsiteY119" fmla="*/ 7954 h 328216"/>
                <a:gd name="connsiteX120" fmla="*/ 113641 w 323300"/>
                <a:gd name="connsiteY120" fmla="*/ 10534 h 328216"/>
                <a:gd name="connsiteX121" fmla="*/ 81097 w 323300"/>
                <a:gd name="connsiteY121" fmla="*/ 64708 h 328216"/>
                <a:gd name="connsiteX122" fmla="*/ 78493 w 323300"/>
                <a:gd name="connsiteY122" fmla="*/ 65997 h 328216"/>
                <a:gd name="connsiteX123" fmla="*/ 88907 w 323300"/>
                <a:gd name="connsiteY123" fmla="*/ 111142 h 328216"/>
                <a:gd name="connsiteX124" fmla="*/ 90209 w 323300"/>
                <a:gd name="connsiteY124" fmla="*/ 107273 h 328216"/>
                <a:gd name="connsiteX125" fmla="*/ 142279 w 323300"/>
                <a:gd name="connsiteY125" fmla="*/ 10534 h 328216"/>
                <a:gd name="connsiteX126" fmla="*/ 143581 w 323300"/>
                <a:gd name="connsiteY126" fmla="*/ 7954 h 328216"/>
                <a:gd name="connsiteX127" fmla="*/ 114943 w 323300"/>
                <a:gd name="connsiteY127" fmla="*/ 7954 h 328216"/>
                <a:gd name="connsiteX128" fmla="*/ 80577 w 323300"/>
                <a:gd name="connsiteY128" fmla="*/ 7954 h 328216"/>
                <a:gd name="connsiteX129" fmla="*/ 79287 w 323300"/>
                <a:gd name="connsiteY129" fmla="*/ 10577 h 328216"/>
                <a:gd name="connsiteX130" fmla="*/ 71548 w 323300"/>
                <a:gd name="connsiteY130" fmla="*/ 21069 h 328216"/>
                <a:gd name="connsiteX131" fmla="*/ 68968 w 323300"/>
                <a:gd name="connsiteY131" fmla="*/ 23691 h 328216"/>
                <a:gd name="connsiteX132" fmla="*/ 72838 w 323300"/>
                <a:gd name="connsiteY132" fmla="*/ 38117 h 328216"/>
                <a:gd name="connsiteX133" fmla="*/ 74128 w 323300"/>
                <a:gd name="connsiteY133" fmla="*/ 34183 h 328216"/>
                <a:gd name="connsiteX134" fmla="*/ 88316 w 323300"/>
                <a:gd name="connsiteY134" fmla="*/ 10577 h 328216"/>
                <a:gd name="connsiteX135" fmla="*/ 89606 w 323300"/>
                <a:gd name="connsiteY135" fmla="*/ 7954 h 328216"/>
                <a:gd name="connsiteX136" fmla="*/ 80577 w 323300"/>
                <a:gd name="connsiteY136" fmla="*/ 7954 h 328216"/>
                <a:gd name="connsiteX137" fmla="*/ 253004 w 323300"/>
                <a:gd name="connsiteY137" fmla="*/ 684 h 328216"/>
                <a:gd name="connsiteX138" fmla="*/ 267573 w 323300"/>
                <a:gd name="connsiteY138" fmla="*/ 24551 h 328216"/>
                <a:gd name="connsiteX139" fmla="*/ 257213 w 323300"/>
                <a:gd name="connsiteY139" fmla="*/ 62218 h 328216"/>
                <a:gd name="connsiteX140" fmla="*/ 257213 w 323300"/>
                <a:gd name="connsiteY140" fmla="*/ 64816 h 328216"/>
                <a:gd name="connsiteX141" fmla="*/ 244262 w 323300"/>
                <a:gd name="connsiteY141" fmla="*/ 123264 h 328216"/>
                <a:gd name="connsiteX142" fmla="*/ 244262 w 323300"/>
                <a:gd name="connsiteY142" fmla="*/ 144046 h 328216"/>
                <a:gd name="connsiteX143" fmla="*/ 323261 w 323300"/>
                <a:gd name="connsiteY143" fmla="*/ 151839 h 328216"/>
                <a:gd name="connsiteX144" fmla="*/ 281819 w 323300"/>
                <a:gd name="connsiteY144" fmla="*/ 205093 h 328216"/>
                <a:gd name="connsiteX145" fmla="*/ 195049 w 323300"/>
                <a:gd name="connsiteY145" fmla="*/ 301209 h 328216"/>
                <a:gd name="connsiteX146" fmla="*/ 151017 w 323300"/>
                <a:gd name="connsiteY146" fmla="*/ 325887 h 328216"/>
                <a:gd name="connsiteX147" fmla="*/ 129001 w 323300"/>
                <a:gd name="connsiteY147" fmla="*/ 303807 h 328216"/>
                <a:gd name="connsiteX148" fmla="*/ 83674 w 323300"/>
                <a:gd name="connsiteY148" fmla="*/ 253151 h 328216"/>
                <a:gd name="connsiteX149" fmla="*/ 4674 w 323300"/>
                <a:gd name="connsiteY149" fmla="*/ 166127 h 328216"/>
                <a:gd name="connsiteX150" fmla="*/ 65543 w 323300"/>
                <a:gd name="connsiteY150" fmla="*/ 144046 h 328216"/>
                <a:gd name="connsiteX151" fmla="*/ 83674 w 323300"/>
                <a:gd name="connsiteY151" fmla="*/ 144046 h 328216"/>
                <a:gd name="connsiteX152" fmla="*/ 82379 w 323300"/>
                <a:gd name="connsiteY152" fmla="*/ 141449 h 328216"/>
                <a:gd name="connsiteX153" fmla="*/ 77198 w 323300"/>
                <a:gd name="connsiteY153" fmla="*/ 120667 h 328216"/>
                <a:gd name="connsiteX154" fmla="*/ 61658 w 323300"/>
                <a:gd name="connsiteY154" fmla="*/ 50528 h 328216"/>
                <a:gd name="connsiteX155" fmla="*/ 79788 w 323300"/>
                <a:gd name="connsiteY155" fmla="*/ 1171 h 328216"/>
                <a:gd name="connsiteX156" fmla="*/ 217066 w 323300"/>
                <a:gd name="connsiteY156" fmla="*/ 1171 h 328216"/>
                <a:gd name="connsiteX157" fmla="*/ 253004 w 323300"/>
                <a:gd name="connsiteY157" fmla="*/ 684 h 32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323300" h="328216">
                  <a:moveTo>
                    <a:pt x="182296" y="253418"/>
                  </a:moveTo>
                  <a:cubicBezTo>
                    <a:pt x="173334" y="266298"/>
                    <a:pt x="163092" y="277890"/>
                    <a:pt x="152850" y="290770"/>
                  </a:cubicBezTo>
                  <a:cubicBezTo>
                    <a:pt x="151570" y="293346"/>
                    <a:pt x="147729" y="297210"/>
                    <a:pt x="146449" y="299786"/>
                  </a:cubicBezTo>
                  <a:cubicBezTo>
                    <a:pt x="146449" y="301074"/>
                    <a:pt x="145168" y="301074"/>
                    <a:pt x="145168" y="301074"/>
                  </a:cubicBezTo>
                  <a:cubicBezTo>
                    <a:pt x="145168" y="302361"/>
                    <a:pt x="146449" y="303649"/>
                    <a:pt x="147729" y="304937"/>
                  </a:cubicBezTo>
                  <a:cubicBezTo>
                    <a:pt x="150289" y="307513"/>
                    <a:pt x="155410" y="316529"/>
                    <a:pt x="160531" y="319105"/>
                  </a:cubicBezTo>
                  <a:cubicBezTo>
                    <a:pt x="160531" y="317817"/>
                    <a:pt x="161812" y="316529"/>
                    <a:pt x="161812" y="316529"/>
                  </a:cubicBezTo>
                  <a:cubicBezTo>
                    <a:pt x="169493" y="295922"/>
                    <a:pt x="177175" y="275314"/>
                    <a:pt x="183576" y="254706"/>
                  </a:cubicBezTo>
                  <a:cubicBezTo>
                    <a:pt x="184856" y="250842"/>
                    <a:pt x="184856" y="250842"/>
                    <a:pt x="182296" y="253418"/>
                  </a:cubicBezTo>
                  <a:close/>
                  <a:moveTo>
                    <a:pt x="210521" y="180415"/>
                  </a:moveTo>
                  <a:cubicBezTo>
                    <a:pt x="206553" y="185610"/>
                    <a:pt x="203907" y="190806"/>
                    <a:pt x="201261" y="196001"/>
                  </a:cubicBezTo>
                  <a:cubicBezTo>
                    <a:pt x="192000" y="212887"/>
                    <a:pt x="182740" y="229772"/>
                    <a:pt x="173479" y="246658"/>
                  </a:cubicBezTo>
                  <a:cubicBezTo>
                    <a:pt x="172156" y="249255"/>
                    <a:pt x="172156" y="249255"/>
                    <a:pt x="174802" y="246658"/>
                  </a:cubicBezTo>
                  <a:cubicBezTo>
                    <a:pt x="182740" y="234968"/>
                    <a:pt x="190677" y="224577"/>
                    <a:pt x="198615" y="212887"/>
                  </a:cubicBezTo>
                  <a:cubicBezTo>
                    <a:pt x="199938" y="210289"/>
                    <a:pt x="202584" y="205094"/>
                    <a:pt x="203907" y="201197"/>
                  </a:cubicBezTo>
                  <a:cubicBezTo>
                    <a:pt x="206553" y="194703"/>
                    <a:pt x="209198" y="188208"/>
                    <a:pt x="210521" y="181714"/>
                  </a:cubicBezTo>
                  <a:cubicBezTo>
                    <a:pt x="211844" y="177817"/>
                    <a:pt x="211844" y="177817"/>
                    <a:pt x="210521" y="180415"/>
                  </a:cubicBezTo>
                  <a:close/>
                  <a:moveTo>
                    <a:pt x="307728" y="155592"/>
                  </a:moveTo>
                  <a:cubicBezTo>
                    <a:pt x="305188" y="161942"/>
                    <a:pt x="301378" y="168292"/>
                    <a:pt x="297568" y="174642"/>
                  </a:cubicBezTo>
                  <a:cubicBezTo>
                    <a:pt x="303918" y="168292"/>
                    <a:pt x="310268" y="160672"/>
                    <a:pt x="307728" y="155592"/>
                  </a:cubicBezTo>
                  <a:close/>
                  <a:moveTo>
                    <a:pt x="265967" y="150829"/>
                  </a:moveTo>
                  <a:cubicBezTo>
                    <a:pt x="265967" y="152122"/>
                    <a:pt x="265967" y="152122"/>
                    <a:pt x="265967" y="153415"/>
                  </a:cubicBezTo>
                  <a:cubicBezTo>
                    <a:pt x="244933" y="193496"/>
                    <a:pt x="225213" y="234869"/>
                    <a:pt x="205493" y="276242"/>
                  </a:cubicBezTo>
                  <a:cubicBezTo>
                    <a:pt x="223898" y="256848"/>
                    <a:pt x="240989" y="238748"/>
                    <a:pt x="258079" y="219354"/>
                  </a:cubicBezTo>
                  <a:cubicBezTo>
                    <a:pt x="267282" y="197374"/>
                    <a:pt x="276485" y="175395"/>
                    <a:pt x="287002" y="153415"/>
                  </a:cubicBezTo>
                  <a:cubicBezTo>
                    <a:pt x="288317" y="152122"/>
                    <a:pt x="288317" y="152122"/>
                    <a:pt x="289631" y="150829"/>
                  </a:cubicBezTo>
                  <a:cubicBezTo>
                    <a:pt x="289631" y="150829"/>
                    <a:pt x="289631" y="150829"/>
                    <a:pt x="265967" y="150829"/>
                  </a:cubicBezTo>
                  <a:close/>
                  <a:moveTo>
                    <a:pt x="249532" y="150829"/>
                  </a:moveTo>
                  <a:cubicBezTo>
                    <a:pt x="248239" y="152116"/>
                    <a:pt x="248239" y="152116"/>
                    <a:pt x="248239" y="153404"/>
                  </a:cubicBezTo>
                  <a:cubicBezTo>
                    <a:pt x="239184" y="168850"/>
                    <a:pt x="230129" y="184295"/>
                    <a:pt x="219781" y="198454"/>
                  </a:cubicBezTo>
                  <a:cubicBezTo>
                    <a:pt x="218488" y="202316"/>
                    <a:pt x="215901" y="207464"/>
                    <a:pt x="214607" y="210039"/>
                  </a:cubicBezTo>
                  <a:cubicBezTo>
                    <a:pt x="205553" y="237069"/>
                    <a:pt x="195204" y="262812"/>
                    <a:pt x="186150" y="289843"/>
                  </a:cubicBezTo>
                  <a:cubicBezTo>
                    <a:pt x="208140" y="244792"/>
                    <a:pt x="230129" y="198454"/>
                    <a:pt x="252119" y="153404"/>
                  </a:cubicBezTo>
                  <a:cubicBezTo>
                    <a:pt x="253413" y="152116"/>
                    <a:pt x="253413" y="152116"/>
                    <a:pt x="254706" y="150829"/>
                  </a:cubicBezTo>
                  <a:cubicBezTo>
                    <a:pt x="254706" y="150829"/>
                    <a:pt x="254706" y="150829"/>
                    <a:pt x="249532" y="150829"/>
                  </a:cubicBezTo>
                  <a:close/>
                  <a:moveTo>
                    <a:pt x="49248" y="150049"/>
                  </a:moveTo>
                  <a:cubicBezTo>
                    <a:pt x="44047" y="149887"/>
                    <a:pt x="38059" y="149887"/>
                    <a:pt x="33016" y="150532"/>
                  </a:cubicBezTo>
                  <a:cubicBezTo>
                    <a:pt x="33016" y="150532"/>
                    <a:pt x="33016" y="151822"/>
                    <a:pt x="31755" y="153112"/>
                  </a:cubicBezTo>
                  <a:cubicBezTo>
                    <a:pt x="29234" y="156981"/>
                    <a:pt x="27973" y="160851"/>
                    <a:pt x="25452" y="164720"/>
                  </a:cubicBezTo>
                  <a:cubicBezTo>
                    <a:pt x="25452" y="166010"/>
                    <a:pt x="24191" y="166010"/>
                    <a:pt x="22931" y="167300"/>
                  </a:cubicBezTo>
                  <a:cubicBezTo>
                    <a:pt x="30495" y="175039"/>
                    <a:pt x="36798" y="182778"/>
                    <a:pt x="44362" y="190517"/>
                  </a:cubicBezTo>
                  <a:cubicBezTo>
                    <a:pt x="44362" y="189227"/>
                    <a:pt x="44362" y="187938"/>
                    <a:pt x="45623" y="186648"/>
                  </a:cubicBezTo>
                  <a:cubicBezTo>
                    <a:pt x="51927" y="175039"/>
                    <a:pt x="59491" y="163431"/>
                    <a:pt x="65794" y="150532"/>
                  </a:cubicBezTo>
                  <a:cubicBezTo>
                    <a:pt x="64534" y="150532"/>
                    <a:pt x="62012" y="150532"/>
                    <a:pt x="60752" y="150532"/>
                  </a:cubicBezTo>
                  <a:cubicBezTo>
                    <a:pt x="58861" y="150532"/>
                    <a:pt x="54448" y="150210"/>
                    <a:pt x="49248" y="150049"/>
                  </a:cubicBezTo>
                  <a:close/>
                  <a:moveTo>
                    <a:pt x="189131" y="107833"/>
                  </a:moveTo>
                  <a:cubicBezTo>
                    <a:pt x="188969" y="107672"/>
                    <a:pt x="188318" y="108318"/>
                    <a:pt x="187017" y="110257"/>
                  </a:cubicBezTo>
                  <a:cubicBezTo>
                    <a:pt x="161000" y="149031"/>
                    <a:pt x="133682" y="189098"/>
                    <a:pt x="107664" y="229165"/>
                  </a:cubicBezTo>
                  <a:cubicBezTo>
                    <a:pt x="105062" y="234335"/>
                    <a:pt x="101160" y="239504"/>
                    <a:pt x="98558" y="245967"/>
                  </a:cubicBezTo>
                  <a:cubicBezTo>
                    <a:pt x="98558" y="247259"/>
                    <a:pt x="97257" y="247259"/>
                    <a:pt x="95956" y="247259"/>
                  </a:cubicBezTo>
                  <a:cubicBezTo>
                    <a:pt x="97257" y="249844"/>
                    <a:pt x="98558" y="251137"/>
                    <a:pt x="99859" y="252429"/>
                  </a:cubicBezTo>
                  <a:cubicBezTo>
                    <a:pt x="101160" y="251137"/>
                    <a:pt x="101160" y="251137"/>
                    <a:pt x="101160" y="249844"/>
                  </a:cubicBezTo>
                  <a:cubicBezTo>
                    <a:pt x="102461" y="249844"/>
                    <a:pt x="102461" y="248552"/>
                    <a:pt x="103761" y="247259"/>
                  </a:cubicBezTo>
                  <a:cubicBezTo>
                    <a:pt x="131080" y="209777"/>
                    <a:pt x="154496" y="169711"/>
                    <a:pt x="177911" y="130936"/>
                  </a:cubicBezTo>
                  <a:cubicBezTo>
                    <a:pt x="181814" y="124474"/>
                    <a:pt x="184416" y="116719"/>
                    <a:pt x="188318" y="110257"/>
                  </a:cubicBezTo>
                  <a:cubicBezTo>
                    <a:pt x="188969" y="108964"/>
                    <a:pt x="189294" y="107995"/>
                    <a:pt x="189131" y="107833"/>
                  </a:cubicBezTo>
                  <a:close/>
                  <a:moveTo>
                    <a:pt x="171134" y="53400"/>
                  </a:moveTo>
                  <a:cubicBezTo>
                    <a:pt x="155476" y="79231"/>
                    <a:pt x="138514" y="105061"/>
                    <a:pt x="121551" y="130892"/>
                  </a:cubicBezTo>
                  <a:cubicBezTo>
                    <a:pt x="107199" y="154139"/>
                    <a:pt x="94151" y="177387"/>
                    <a:pt x="79798" y="200634"/>
                  </a:cubicBezTo>
                  <a:cubicBezTo>
                    <a:pt x="111113" y="151556"/>
                    <a:pt x="141123" y="102478"/>
                    <a:pt x="171134" y="53400"/>
                  </a:cubicBezTo>
                  <a:close/>
                  <a:moveTo>
                    <a:pt x="256293" y="19067"/>
                  </a:moveTo>
                  <a:cubicBezTo>
                    <a:pt x="235710" y="54099"/>
                    <a:pt x="215128" y="91726"/>
                    <a:pt x="193259" y="128055"/>
                  </a:cubicBezTo>
                  <a:cubicBezTo>
                    <a:pt x="172676" y="169574"/>
                    <a:pt x="145661" y="208499"/>
                    <a:pt x="117360" y="247423"/>
                  </a:cubicBezTo>
                  <a:cubicBezTo>
                    <a:pt x="116073" y="250018"/>
                    <a:pt x="113500" y="253910"/>
                    <a:pt x="110928" y="257803"/>
                  </a:cubicBezTo>
                  <a:cubicBezTo>
                    <a:pt x="109641" y="259100"/>
                    <a:pt x="108355" y="259100"/>
                    <a:pt x="107068" y="259100"/>
                  </a:cubicBezTo>
                  <a:cubicBezTo>
                    <a:pt x="116073" y="269480"/>
                    <a:pt x="125078" y="278562"/>
                    <a:pt x="134083" y="288942"/>
                  </a:cubicBezTo>
                  <a:cubicBezTo>
                    <a:pt x="134083" y="287645"/>
                    <a:pt x="134083" y="286347"/>
                    <a:pt x="135370" y="285050"/>
                  </a:cubicBezTo>
                  <a:cubicBezTo>
                    <a:pt x="167530" y="226663"/>
                    <a:pt x="199691" y="169574"/>
                    <a:pt x="233138" y="112486"/>
                  </a:cubicBezTo>
                  <a:cubicBezTo>
                    <a:pt x="238283" y="89131"/>
                    <a:pt x="247288" y="63181"/>
                    <a:pt x="249861" y="54099"/>
                  </a:cubicBezTo>
                  <a:cubicBezTo>
                    <a:pt x="249861" y="51504"/>
                    <a:pt x="256293" y="30745"/>
                    <a:pt x="256293" y="19067"/>
                  </a:cubicBezTo>
                  <a:close/>
                  <a:moveTo>
                    <a:pt x="226484" y="7954"/>
                  </a:moveTo>
                  <a:cubicBezTo>
                    <a:pt x="226484" y="9244"/>
                    <a:pt x="226484" y="9244"/>
                    <a:pt x="225191" y="10534"/>
                  </a:cubicBezTo>
                  <a:cubicBezTo>
                    <a:pt x="220016" y="22143"/>
                    <a:pt x="214842" y="32461"/>
                    <a:pt x="208375" y="44070"/>
                  </a:cubicBezTo>
                  <a:cubicBezTo>
                    <a:pt x="207081" y="47939"/>
                    <a:pt x="207081" y="49229"/>
                    <a:pt x="208375" y="46650"/>
                  </a:cubicBezTo>
                  <a:cubicBezTo>
                    <a:pt x="209668" y="45360"/>
                    <a:pt x="209668" y="45360"/>
                    <a:pt x="210962" y="44070"/>
                  </a:cubicBezTo>
                  <a:cubicBezTo>
                    <a:pt x="210962" y="42780"/>
                    <a:pt x="213549" y="42780"/>
                    <a:pt x="214842" y="41490"/>
                  </a:cubicBezTo>
                  <a:cubicBezTo>
                    <a:pt x="217429" y="41490"/>
                    <a:pt x="221310" y="37621"/>
                    <a:pt x="222603" y="35041"/>
                  </a:cubicBezTo>
                  <a:cubicBezTo>
                    <a:pt x="229071" y="27302"/>
                    <a:pt x="234245" y="18273"/>
                    <a:pt x="240713" y="10534"/>
                  </a:cubicBezTo>
                  <a:cubicBezTo>
                    <a:pt x="240713" y="9244"/>
                    <a:pt x="240713" y="9244"/>
                    <a:pt x="242006" y="7954"/>
                  </a:cubicBezTo>
                  <a:cubicBezTo>
                    <a:pt x="242006" y="7954"/>
                    <a:pt x="242006" y="7954"/>
                    <a:pt x="226484" y="7954"/>
                  </a:cubicBezTo>
                  <a:close/>
                  <a:moveTo>
                    <a:pt x="212143" y="7954"/>
                  </a:moveTo>
                  <a:cubicBezTo>
                    <a:pt x="212143" y="9247"/>
                    <a:pt x="210855" y="9247"/>
                    <a:pt x="210855" y="10541"/>
                  </a:cubicBezTo>
                  <a:cubicBezTo>
                    <a:pt x="167064" y="81666"/>
                    <a:pt x="124561" y="152792"/>
                    <a:pt x="80770" y="223917"/>
                  </a:cubicBezTo>
                  <a:cubicBezTo>
                    <a:pt x="79482" y="225210"/>
                    <a:pt x="78194" y="226504"/>
                    <a:pt x="76906" y="226504"/>
                  </a:cubicBezTo>
                  <a:cubicBezTo>
                    <a:pt x="80770" y="230383"/>
                    <a:pt x="84634" y="234263"/>
                    <a:pt x="88498" y="238142"/>
                  </a:cubicBezTo>
                  <a:cubicBezTo>
                    <a:pt x="88498" y="238142"/>
                    <a:pt x="89786" y="236849"/>
                    <a:pt x="89786" y="235556"/>
                  </a:cubicBezTo>
                  <a:cubicBezTo>
                    <a:pt x="92362" y="231676"/>
                    <a:pt x="94938" y="227797"/>
                    <a:pt x="97514" y="222624"/>
                  </a:cubicBezTo>
                  <a:cubicBezTo>
                    <a:pt x="103954" y="212278"/>
                    <a:pt x="109106" y="203226"/>
                    <a:pt x="115545" y="192881"/>
                  </a:cubicBezTo>
                  <a:cubicBezTo>
                    <a:pt x="121985" y="181242"/>
                    <a:pt x="128425" y="169603"/>
                    <a:pt x="134865" y="157964"/>
                  </a:cubicBezTo>
                  <a:cubicBezTo>
                    <a:pt x="161912" y="108823"/>
                    <a:pt x="187672" y="59682"/>
                    <a:pt x="212143" y="10541"/>
                  </a:cubicBezTo>
                  <a:cubicBezTo>
                    <a:pt x="212143" y="9247"/>
                    <a:pt x="213431" y="9247"/>
                    <a:pt x="213431" y="7954"/>
                  </a:cubicBezTo>
                  <a:cubicBezTo>
                    <a:pt x="213431" y="7954"/>
                    <a:pt x="213431" y="7954"/>
                    <a:pt x="212143" y="7954"/>
                  </a:cubicBezTo>
                  <a:close/>
                  <a:moveTo>
                    <a:pt x="196650" y="7954"/>
                  </a:moveTo>
                  <a:cubicBezTo>
                    <a:pt x="196650" y="9253"/>
                    <a:pt x="196650" y="9253"/>
                    <a:pt x="196650" y="10552"/>
                  </a:cubicBezTo>
                  <a:cubicBezTo>
                    <a:pt x="192907" y="18345"/>
                    <a:pt x="187918" y="26138"/>
                    <a:pt x="184176" y="32633"/>
                  </a:cubicBezTo>
                  <a:cubicBezTo>
                    <a:pt x="187918" y="24839"/>
                    <a:pt x="192907" y="18345"/>
                    <a:pt x="197897" y="10552"/>
                  </a:cubicBezTo>
                  <a:cubicBezTo>
                    <a:pt x="197897" y="9253"/>
                    <a:pt x="199144" y="9253"/>
                    <a:pt x="199144" y="7954"/>
                  </a:cubicBezTo>
                  <a:cubicBezTo>
                    <a:pt x="199144" y="7954"/>
                    <a:pt x="199144" y="7954"/>
                    <a:pt x="196650" y="7954"/>
                  </a:cubicBezTo>
                  <a:close/>
                  <a:moveTo>
                    <a:pt x="178383" y="7954"/>
                  </a:moveTo>
                  <a:cubicBezTo>
                    <a:pt x="177088" y="9249"/>
                    <a:pt x="177088" y="9249"/>
                    <a:pt x="177088" y="10543"/>
                  </a:cubicBezTo>
                  <a:cubicBezTo>
                    <a:pt x="148606" y="48077"/>
                    <a:pt x="121418" y="86905"/>
                    <a:pt x="95525" y="127027"/>
                  </a:cubicBezTo>
                  <a:cubicBezTo>
                    <a:pt x="94230" y="127027"/>
                    <a:pt x="94230" y="128321"/>
                    <a:pt x="94230" y="128321"/>
                  </a:cubicBezTo>
                  <a:cubicBezTo>
                    <a:pt x="95525" y="136087"/>
                    <a:pt x="96819" y="143852"/>
                    <a:pt x="92935" y="146441"/>
                  </a:cubicBezTo>
                  <a:cubicBezTo>
                    <a:pt x="90346" y="149029"/>
                    <a:pt x="85167" y="150324"/>
                    <a:pt x="79989" y="151618"/>
                  </a:cubicBezTo>
                  <a:cubicBezTo>
                    <a:pt x="70926" y="165855"/>
                    <a:pt x="61864" y="181386"/>
                    <a:pt x="54096" y="196917"/>
                  </a:cubicBezTo>
                  <a:cubicBezTo>
                    <a:pt x="52801" y="198212"/>
                    <a:pt x="51506" y="198212"/>
                    <a:pt x="51506" y="198212"/>
                  </a:cubicBezTo>
                  <a:cubicBezTo>
                    <a:pt x="55390" y="203389"/>
                    <a:pt x="57980" y="207271"/>
                    <a:pt x="61864" y="211154"/>
                  </a:cubicBezTo>
                  <a:cubicBezTo>
                    <a:pt x="61864" y="209860"/>
                    <a:pt x="63158" y="208566"/>
                    <a:pt x="63158" y="207271"/>
                  </a:cubicBezTo>
                  <a:cubicBezTo>
                    <a:pt x="73515" y="189152"/>
                    <a:pt x="83873" y="171032"/>
                    <a:pt x="94230" y="152912"/>
                  </a:cubicBezTo>
                  <a:cubicBezTo>
                    <a:pt x="122713" y="105024"/>
                    <a:pt x="156374" y="59725"/>
                    <a:pt x="182267" y="10543"/>
                  </a:cubicBezTo>
                  <a:cubicBezTo>
                    <a:pt x="183562" y="9249"/>
                    <a:pt x="183562" y="9249"/>
                    <a:pt x="184856" y="7954"/>
                  </a:cubicBezTo>
                  <a:cubicBezTo>
                    <a:pt x="184856" y="7954"/>
                    <a:pt x="184856" y="7954"/>
                    <a:pt x="178383" y="7954"/>
                  </a:cubicBezTo>
                  <a:close/>
                  <a:moveTo>
                    <a:pt x="156546" y="7954"/>
                  </a:moveTo>
                  <a:cubicBezTo>
                    <a:pt x="156546" y="9266"/>
                    <a:pt x="156546" y="9266"/>
                    <a:pt x="156546" y="10577"/>
                  </a:cubicBezTo>
                  <a:cubicBezTo>
                    <a:pt x="151254" y="18446"/>
                    <a:pt x="147285" y="27626"/>
                    <a:pt x="143316" y="35494"/>
                  </a:cubicBezTo>
                  <a:cubicBezTo>
                    <a:pt x="141993" y="38117"/>
                    <a:pt x="141993" y="38117"/>
                    <a:pt x="144639" y="35494"/>
                  </a:cubicBezTo>
                  <a:cubicBezTo>
                    <a:pt x="151254" y="27626"/>
                    <a:pt x="157869" y="18446"/>
                    <a:pt x="164483" y="10577"/>
                  </a:cubicBezTo>
                  <a:cubicBezTo>
                    <a:pt x="164483" y="9266"/>
                    <a:pt x="164483" y="9266"/>
                    <a:pt x="165806" y="7954"/>
                  </a:cubicBezTo>
                  <a:cubicBezTo>
                    <a:pt x="165806" y="7954"/>
                    <a:pt x="165806" y="7954"/>
                    <a:pt x="156546" y="7954"/>
                  </a:cubicBezTo>
                  <a:close/>
                  <a:moveTo>
                    <a:pt x="114943" y="7954"/>
                  </a:moveTo>
                  <a:cubicBezTo>
                    <a:pt x="114943" y="9244"/>
                    <a:pt x="114943" y="9244"/>
                    <a:pt x="113641" y="10534"/>
                  </a:cubicBezTo>
                  <a:cubicBezTo>
                    <a:pt x="101925" y="28592"/>
                    <a:pt x="91511" y="46650"/>
                    <a:pt x="81097" y="64708"/>
                  </a:cubicBezTo>
                  <a:cubicBezTo>
                    <a:pt x="79795" y="65997"/>
                    <a:pt x="79795" y="65997"/>
                    <a:pt x="78493" y="65997"/>
                  </a:cubicBezTo>
                  <a:cubicBezTo>
                    <a:pt x="82399" y="81476"/>
                    <a:pt x="86304" y="96954"/>
                    <a:pt x="88907" y="111142"/>
                  </a:cubicBezTo>
                  <a:cubicBezTo>
                    <a:pt x="88907" y="109852"/>
                    <a:pt x="90209" y="108563"/>
                    <a:pt x="90209" y="107273"/>
                  </a:cubicBezTo>
                  <a:cubicBezTo>
                    <a:pt x="108434" y="76316"/>
                    <a:pt x="126658" y="44070"/>
                    <a:pt x="142279" y="10534"/>
                  </a:cubicBezTo>
                  <a:cubicBezTo>
                    <a:pt x="142279" y="9244"/>
                    <a:pt x="143581" y="9244"/>
                    <a:pt x="143581" y="7954"/>
                  </a:cubicBezTo>
                  <a:cubicBezTo>
                    <a:pt x="143581" y="7954"/>
                    <a:pt x="143581" y="7954"/>
                    <a:pt x="114943" y="7954"/>
                  </a:cubicBezTo>
                  <a:close/>
                  <a:moveTo>
                    <a:pt x="80577" y="7954"/>
                  </a:moveTo>
                  <a:cubicBezTo>
                    <a:pt x="79287" y="9266"/>
                    <a:pt x="79287" y="9266"/>
                    <a:pt x="79287" y="10577"/>
                  </a:cubicBezTo>
                  <a:cubicBezTo>
                    <a:pt x="76707" y="14511"/>
                    <a:pt x="74128" y="17134"/>
                    <a:pt x="71548" y="21069"/>
                  </a:cubicBezTo>
                  <a:cubicBezTo>
                    <a:pt x="71548" y="23691"/>
                    <a:pt x="70258" y="23691"/>
                    <a:pt x="68968" y="23691"/>
                  </a:cubicBezTo>
                  <a:cubicBezTo>
                    <a:pt x="70258" y="28937"/>
                    <a:pt x="71548" y="34183"/>
                    <a:pt x="72838" y="38117"/>
                  </a:cubicBezTo>
                  <a:cubicBezTo>
                    <a:pt x="74128" y="36806"/>
                    <a:pt x="74128" y="35494"/>
                    <a:pt x="74128" y="34183"/>
                  </a:cubicBezTo>
                  <a:cubicBezTo>
                    <a:pt x="79287" y="26314"/>
                    <a:pt x="83157" y="18446"/>
                    <a:pt x="88316" y="10577"/>
                  </a:cubicBezTo>
                  <a:cubicBezTo>
                    <a:pt x="88316" y="9266"/>
                    <a:pt x="88316" y="9266"/>
                    <a:pt x="89606" y="7954"/>
                  </a:cubicBezTo>
                  <a:cubicBezTo>
                    <a:pt x="89606" y="7954"/>
                    <a:pt x="89606" y="7954"/>
                    <a:pt x="80577" y="7954"/>
                  </a:cubicBezTo>
                  <a:close/>
                  <a:moveTo>
                    <a:pt x="253004" y="684"/>
                  </a:moveTo>
                  <a:cubicBezTo>
                    <a:pt x="264012" y="2470"/>
                    <a:pt x="271458" y="8315"/>
                    <a:pt x="267573" y="24551"/>
                  </a:cubicBezTo>
                  <a:cubicBezTo>
                    <a:pt x="266278" y="29746"/>
                    <a:pt x="262393" y="44034"/>
                    <a:pt x="257213" y="62218"/>
                  </a:cubicBezTo>
                  <a:cubicBezTo>
                    <a:pt x="257213" y="62218"/>
                    <a:pt x="257213" y="63517"/>
                    <a:pt x="257213" y="64816"/>
                  </a:cubicBezTo>
                  <a:cubicBezTo>
                    <a:pt x="257213" y="64816"/>
                    <a:pt x="257213" y="64816"/>
                    <a:pt x="244262" y="123264"/>
                  </a:cubicBezTo>
                  <a:cubicBezTo>
                    <a:pt x="242967" y="133655"/>
                    <a:pt x="242967" y="141449"/>
                    <a:pt x="244262" y="144046"/>
                  </a:cubicBezTo>
                  <a:cubicBezTo>
                    <a:pt x="259803" y="142747"/>
                    <a:pt x="320671" y="136253"/>
                    <a:pt x="323261" y="151839"/>
                  </a:cubicBezTo>
                  <a:cubicBezTo>
                    <a:pt x="324556" y="170024"/>
                    <a:pt x="293475" y="193403"/>
                    <a:pt x="281819" y="205093"/>
                  </a:cubicBezTo>
                  <a:cubicBezTo>
                    <a:pt x="253328" y="237564"/>
                    <a:pt x="223541" y="270036"/>
                    <a:pt x="195049" y="301209"/>
                  </a:cubicBezTo>
                  <a:cubicBezTo>
                    <a:pt x="182099" y="315496"/>
                    <a:pt x="170443" y="334979"/>
                    <a:pt x="151017" y="325887"/>
                  </a:cubicBezTo>
                  <a:cubicBezTo>
                    <a:pt x="143247" y="323289"/>
                    <a:pt x="134181" y="309002"/>
                    <a:pt x="129001" y="303807"/>
                  </a:cubicBezTo>
                  <a:cubicBezTo>
                    <a:pt x="113460" y="286921"/>
                    <a:pt x="99214" y="270036"/>
                    <a:pt x="83674" y="253151"/>
                  </a:cubicBezTo>
                  <a:cubicBezTo>
                    <a:pt x="56477" y="223277"/>
                    <a:pt x="30575" y="194702"/>
                    <a:pt x="4674" y="166127"/>
                  </a:cubicBezTo>
                  <a:cubicBezTo>
                    <a:pt x="-19932" y="138851"/>
                    <a:pt x="60362" y="144046"/>
                    <a:pt x="65543" y="144046"/>
                  </a:cubicBezTo>
                  <a:cubicBezTo>
                    <a:pt x="70723" y="144046"/>
                    <a:pt x="77198" y="144046"/>
                    <a:pt x="83674" y="144046"/>
                  </a:cubicBezTo>
                  <a:cubicBezTo>
                    <a:pt x="88854" y="144046"/>
                    <a:pt x="82379" y="144046"/>
                    <a:pt x="82379" y="141449"/>
                  </a:cubicBezTo>
                  <a:cubicBezTo>
                    <a:pt x="81084" y="134954"/>
                    <a:pt x="79788" y="127161"/>
                    <a:pt x="77198" y="120667"/>
                  </a:cubicBezTo>
                  <a:cubicBezTo>
                    <a:pt x="72018" y="97287"/>
                    <a:pt x="66838" y="73908"/>
                    <a:pt x="61658" y="50528"/>
                  </a:cubicBezTo>
                  <a:cubicBezTo>
                    <a:pt x="56477" y="27149"/>
                    <a:pt x="46116" y="1171"/>
                    <a:pt x="79788" y="1171"/>
                  </a:cubicBezTo>
                  <a:cubicBezTo>
                    <a:pt x="79788" y="1171"/>
                    <a:pt x="79788" y="1171"/>
                    <a:pt x="217066" y="1171"/>
                  </a:cubicBezTo>
                  <a:cubicBezTo>
                    <a:pt x="227426" y="1171"/>
                    <a:pt x="241996" y="-1102"/>
                    <a:pt x="253004" y="684"/>
                  </a:cubicBezTo>
                  <a:close/>
                </a:path>
              </a:pathLst>
            </a:custGeom>
            <a:solidFill>
              <a:schemeClr val="accent2"/>
            </a:solidFill>
            <a:ln>
              <a:noFill/>
            </a:ln>
          </p:spPr>
        </p:sp>
        <p:grpSp>
          <p:nvGrpSpPr>
            <p:cNvPr id="32" name="组合 31"/>
            <p:cNvGrpSpPr/>
            <p:nvPr/>
          </p:nvGrpSpPr>
          <p:grpSpPr>
            <a:xfrm>
              <a:off x="2492737" y="5056458"/>
              <a:ext cx="2241974" cy="1337030"/>
              <a:chOff x="2475033" y="3040458"/>
              <a:chExt cx="2241974" cy="1337030"/>
            </a:xfrm>
          </p:grpSpPr>
          <p:sp>
            <p:nvSpPr>
              <p:cNvPr id="33" name="任意多边形: 形状 32"/>
              <p:cNvSpPr/>
              <p:nvPr/>
            </p:nvSpPr>
            <p:spPr>
              <a:xfrm rot="5400000">
                <a:off x="3272962" y="3327516"/>
                <a:ext cx="638083" cy="63967"/>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1587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2475033" y="3664536"/>
                <a:ext cx="2241974" cy="712952"/>
              </a:xfrm>
              <a:prstGeom prst="rect">
                <a:avLst/>
              </a:prstGeom>
            </p:spPr>
            <p:txBody>
              <a:bodyPr wrap="square">
                <a:spAutoFit/>
              </a:bodyPr>
              <a:lstStyle/>
              <a:p>
                <a:pPr algn="ctr">
                  <a:lnSpc>
                    <a:spcPct val="120000"/>
                  </a:lnSpc>
                </a:pPr>
                <a:r>
                  <a:rPr lang="zh-CN" altLang="en-US" dirty="0">
                    <a:solidFill>
                      <a:schemeClr val="accent5"/>
                    </a:solidFill>
                    <a:latin typeface="幼圆" panose="02010509060101010101" pitchFamily="49" charset="-122"/>
                    <a:ea typeface="幼圆" panose="02010509060101010101" pitchFamily="49" charset="-122"/>
                  </a:rPr>
                  <a:t>家长用户</a:t>
                </a:r>
                <a:endParaRPr lang="en-US" altLang="zh-CN" dirty="0">
                  <a:solidFill>
                    <a:schemeClr val="accent5"/>
                  </a:solidFill>
                  <a:latin typeface="幼圆" panose="02010509060101010101" pitchFamily="49" charset="-122"/>
                  <a:ea typeface="幼圆" panose="02010509060101010101" pitchFamily="49" charset="-122"/>
                </a:endParaRPr>
              </a:p>
              <a:p>
                <a:pPr algn="ctr">
                  <a:lnSpc>
                    <a:spcPct val="120000"/>
                  </a:lnSpc>
                </a:pPr>
                <a:r>
                  <a:rPr lang="zh-CN" altLang="en-US" dirty="0">
                    <a:solidFill>
                      <a:schemeClr val="accent5"/>
                    </a:solidFill>
                    <a:latin typeface="幼圆" panose="02010509060101010101" pitchFamily="49" charset="-122"/>
                    <a:ea typeface="幼圆" panose="02010509060101010101" pitchFamily="49" charset="-122"/>
                  </a:rPr>
                  <a:t>注册界面</a:t>
                </a:r>
              </a:p>
            </p:txBody>
          </p:sp>
        </p:grpSp>
      </p:grpSp>
      <p:grpSp>
        <p:nvGrpSpPr>
          <p:cNvPr id="40" name="组合 39"/>
          <p:cNvGrpSpPr/>
          <p:nvPr/>
        </p:nvGrpSpPr>
        <p:grpSpPr>
          <a:xfrm>
            <a:off x="2950846" y="4537749"/>
            <a:ext cx="2241974" cy="1881148"/>
            <a:chOff x="4102088" y="4625435"/>
            <a:chExt cx="2241974" cy="1881148"/>
          </a:xfrm>
        </p:grpSpPr>
        <p:sp>
          <p:nvSpPr>
            <p:cNvPr id="41" name="sketched-down-arrow_36677"/>
            <p:cNvSpPr>
              <a:spLocks noChangeAspect="1"/>
            </p:cNvSpPr>
            <p:nvPr/>
          </p:nvSpPr>
          <p:spPr bwMode="auto">
            <a:xfrm>
              <a:off x="4917464" y="4625435"/>
              <a:ext cx="628526" cy="638083"/>
            </a:xfrm>
            <a:custGeom>
              <a:avLst/>
              <a:gdLst>
                <a:gd name="connsiteX0" fmla="*/ 182296 w 323300"/>
                <a:gd name="connsiteY0" fmla="*/ 253418 h 328216"/>
                <a:gd name="connsiteX1" fmla="*/ 152850 w 323300"/>
                <a:gd name="connsiteY1" fmla="*/ 290770 h 328216"/>
                <a:gd name="connsiteX2" fmla="*/ 146449 w 323300"/>
                <a:gd name="connsiteY2" fmla="*/ 299786 h 328216"/>
                <a:gd name="connsiteX3" fmla="*/ 145168 w 323300"/>
                <a:gd name="connsiteY3" fmla="*/ 301074 h 328216"/>
                <a:gd name="connsiteX4" fmla="*/ 147729 w 323300"/>
                <a:gd name="connsiteY4" fmla="*/ 304937 h 328216"/>
                <a:gd name="connsiteX5" fmla="*/ 160531 w 323300"/>
                <a:gd name="connsiteY5" fmla="*/ 319105 h 328216"/>
                <a:gd name="connsiteX6" fmla="*/ 161812 w 323300"/>
                <a:gd name="connsiteY6" fmla="*/ 316529 h 328216"/>
                <a:gd name="connsiteX7" fmla="*/ 183576 w 323300"/>
                <a:gd name="connsiteY7" fmla="*/ 254706 h 328216"/>
                <a:gd name="connsiteX8" fmla="*/ 182296 w 323300"/>
                <a:gd name="connsiteY8" fmla="*/ 253418 h 328216"/>
                <a:gd name="connsiteX9" fmla="*/ 210521 w 323300"/>
                <a:gd name="connsiteY9" fmla="*/ 180415 h 328216"/>
                <a:gd name="connsiteX10" fmla="*/ 201261 w 323300"/>
                <a:gd name="connsiteY10" fmla="*/ 196001 h 328216"/>
                <a:gd name="connsiteX11" fmla="*/ 173479 w 323300"/>
                <a:gd name="connsiteY11" fmla="*/ 246658 h 328216"/>
                <a:gd name="connsiteX12" fmla="*/ 174802 w 323300"/>
                <a:gd name="connsiteY12" fmla="*/ 246658 h 328216"/>
                <a:gd name="connsiteX13" fmla="*/ 198615 w 323300"/>
                <a:gd name="connsiteY13" fmla="*/ 212887 h 328216"/>
                <a:gd name="connsiteX14" fmla="*/ 203907 w 323300"/>
                <a:gd name="connsiteY14" fmla="*/ 201197 h 328216"/>
                <a:gd name="connsiteX15" fmla="*/ 210521 w 323300"/>
                <a:gd name="connsiteY15" fmla="*/ 181714 h 328216"/>
                <a:gd name="connsiteX16" fmla="*/ 210521 w 323300"/>
                <a:gd name="connsiteY16" fmla="*/ 180415 h 328216"/>
                <a:gd name="connsiteX17" fmla="*/ 307728 w 323300"/>
                <a:gd name="connsiteY17" fmla="*/ 155592 h 328216"/>
                <a:gd name="connsiteX18" fmla="*/ 297568 w 323300"/>
                <a:gd name="connsiteY18" fmla="*/ 174642 h 328216"/>
                <a:gd name="connsiteX19" fmla="*/ 307728 w 323300"/>
                <a:gd name="connsiteY19" fmla="*/ 155592 h 328216"/>
                <a:gd name="connsiteX20" fmla="*/ 265967 w 323300"/>
                <a:gd name="connsiteY20" fmla="*/ 150829 h 328216"/>
                <a:gd name="connsiteX21" fmla="*/ 265967 w 323300"/>
                <a:gd name="connsiteY21" fmla="*/ 153415 h 328216"/>
                <a:gd name="connsiteX22" fmla="*/ 205493 w 323300"/>
                <a:gd name="connsiteY22" fmla="*/ 276242 h 328216"/>
                <a:gd name="connsiteX23" fmla="*/ 258079 w 323300"/>
                <a:gd name="connsiteY23" fmla="*/ 219354 h 328216"/>
                <a:gd name="connsiteX24" fmla="*/ 287002 w 323300"/>
                <a:gd name="connsiteY24" fmla="*/ 153415 h 328216"/>
                <a:gd name="connsiteX25" fmla="*/ 289631 w 323300"/>
                <a:gd name="connsiteY25" fmla="*/ 150829 h 328216"/>
                <a:gd name="connsiteX26" fmla="*/ 265967 w 323300"/>
                <a:gd name="connsiteY26" fmla="*/ 150829 h 328216"/>
                <a:gd name="connsiteX27" fmla="*/ 249532 w 323300"/>
                <a:gd name="connsiteY27" fmla="*/ 150829 h 328216"/>
                <a:gd name="connsiteX28" fmla="*/ 248239 w 323300"/>
                <a:gd name="connsiteY28" fmla="*/ 153404 h 328216"/>
                <a:gd name="connsiteX29" fmla="*/ 219781 w 323300"/>
                <a:gd name="connsiteY29" fmla="*/ 198454 h 328216"/>
                <a:gd name="connsiteX30" fmla="*/ 214607 w 323300"/>
                <a:gd name="connsiteY30" fmla="*/ 210039 h 328216"/>
                <a:gd name="connsiteX31" fmla="*/ 186150 w 323300"/>
                <a:gd name="connsiteY31" fmla="*/ 289843 h 328216"/>
                <a:gd name="connsiteX32" fmla="*/ 252119 w 323300"/>
                <a:gd name="connsiteY32" fmla="*/ 153404 h 328216"/>
                <a:gd name="connsiteX33" fmla="*/ 254706 w 323300"/>
                <a:gd name="connsiteY33" fmla="*/ 150829 h 328216"/>
                <a:gd name="connsiteX34" fmla="*/ 249532 w 323300"/>
                <a:gd name="connsiteY34" fmla="*/ 150829 h 328216"/>
                <a:gd name="connsiteX35" fmla="*/ 49248 w 323300"/>
                <a:gd name="connsiteY35" fmla="*/ 150049 h 328216"/>
                <a:gd name="connsiteX36" fmla="*/ 33016 w 323300"/>
                <a:gd name="connsiteY36" fmla="*/ 150532 h 328216"/>
                <a:gd name="connsiteX37" fmla="*/ 31755 w 323300"/>
                <a:gd name="connsiteY37" fmla="*/ 153112 h 328216"/>
                <a:gd name="connsiteX38" fmla="*/ 25452 w 323300"/>
                <a:gd name="connsiteY38" fmla="*/ 164720 h 328216"/>
                <a:gd name="connsiteX39" fmla="*/ 22931 w 323300"/>
                <a:gd name="connsiteY39" fmla="*/ 167300 h 328216"/>
                <a:gd name="connsiteX40" fmla="*/ 44362 w 323300"/>
                <a:gd name="connsiteY40" fmla="*/ 190517 h 328216"/>
                <a:gd name="connsiteX41" fmla="*/ 45623 w 323300"/>
                <a:gd name="connsiteY41" fmla="*/ 186648 h 328216"/>
                <a:gd name="connsiteX42" fmla="*/ 65794 w 323300"/>
                <a:gd name="connsiteY42" fmla="*/ 150532 h 328216"/>
                <a:gd name="connsiteX43" fmla="*/ 60752 w 323300"/>
                <a:gd name="connsiteY43" fmla="*/ 150532 h 328216"/>
                <a:gd name="connsiteX44" fmla="*/ 49248 w 323300"/>
                <a:gd name="connsiteY44" fmla="*/ 150049 h 328216"/>
                <a:gd name="connsiteX45" fmla="*/ 189131 w 323300"/>
                <a:gd name="connsiteY45" fmla="*/ 107833 h 328216"/>
                <a:gd name="connsiteX46" fmla="*/ 187017 w 323300"/>
                <a:gd name="connsiteY46" fmla="*/ 110257 h 328216"/>
                <a:gd name="connsiteX47" fmla="*/ 107664 w 323300"/>
                <a:gd name="connsiteY47" fmla="*/ 229165 h 328216"/>
                <a:gd name="connsiteX48" fmla="*/ 98558 w 323300"/>
                <a:gd name="connsiteY48" fmla="*/ 245967 h 328216"/>
                <a:gd name="connsiteX49" fmla="*/ 95956 w 323300"/>
                <a:gd name="connsiteY49" fmla="*/ 247259 h 328216"/>
                <a:gd name="connsiteX50" fmla="*/ 99859 w 323300"/>
                <a:gd name="connsiteY50" fmla="*/ 252429 h 328216"/>
                <a:gd name="connsiteX51" fmla="*/ 101160 w 323300"/>
                <a:gd name="connsiteY51" fmla="*/ 249844 h 328216"/>
                <a:gd name="connsiteX52" fmla="*/ 103761 w 323300"/>
                <a:gd name="connsiteY52" fmla="*/ 247259 h 328216"/>
                <a:gd name="connsiteX53" fmla="*/ 177911 w 323300"/>
                <a:gd name="connsiteY53" fmla="*/ 130936 h 328216"/>
                <a:gd name="connsiteX54" fmla="*/ 188318 w 323300"/>
                <a:gd name="connsiteY54" fmla="*/ 110257 h 328216"/>
                <a:gd name="connsiteX55" fmla="*/ 189131 w 323300"/>
                <a:gd name="connsiteY55" fmla="*/ 107833 h 328216"/>
                <a:gd name="connsiteX56" fmla="*/ 171134 w 323300"/>
                <a:gd name="connsiteY56" fmla="*/ 53400 h 328216"/>
                <a:gd name="connsiteX57" fmla="*/ 121551 w 323300"/>
                <a:gd name="connsiteY57" fmla="*/ 130892 h 328216"/>
                <a:gd name="connsiteX58" fmla="*/ 79798 w 323300"/>
                <a:gd name="connsiteY58" fmla="*/ 200634 h 328216"/>
                <a:gd name="connsiteX59" fmla="*/ 171134 w 323300"/>
                <a:gd name="connsiteY59" fmla="*/ 53400 h 328216"/>
                <a:gd name="connsiteX60" fmla="*/ 256293 w 323300"/>
                <a:gd name="connsiteY60" fmla="*/ 19067 h 328216"/>
                <a:gd name="connsiteX61" fmla="*/ 193259 w 323300"/>
                <a:gd name="connsiteY61" fmla="*/ 128055 h 328216"/>
                <a:gd name="connsiteX62" fmla="*/ 117360 w 323300"/>
                <a:gd name="connsiteY62" fmla="*/ 247423 h 328216"/>
                <a:gd name="connsiteX63" fmla="*/ 110928 w 323300"/>
                <a:gd name="connsiteY63" fmla="*/ 257803 h 328216"/>
                <a:gd name="connsiteX64" fmla="*/ 107068 w 323300"/>
                <a:gd name="connsiteY64" fmla="*/ 259100 h 328216"/>
                <a:gd name="connsiteX65" fmla="*/ 134083 w 323300"/>
                <a:gd name="connsiteY65" fmla="*/ 288942 h 328216"/>
                <a:gd name="connsiteX66" fmla="*/ 135370 w 323300"/>
                <a:gd name="connsiteY66" fmla="*/ 285050 h 328216"/>
                <a:gd name="connsiteX67" fmla="*/ 233138 w 323300"/>
                <a:gd name="connsiteY67" fmla="*/ 112486 h 328216"/>
                <a:gd name="connsiteX68" fmla="*/ 249861 w 323300"/>
                <a:gd name="connsiteY68" fmla="*/ 54099 h 328216"/>
                <a:gd name="connsiteX69" fmla="*/ 256293 w 323300"/>
                <a:gd name="connsiteY69" fmla="*/ 19067 h 328216"/>
                <a:gd name="connsiteX70" fmla="*/ 226484 w 323300"/>
                <a:gd name="connsiteY70" fmla="*/ 7954 h 328216"/>
                <a:gd name="connsiteX71" fmla="*/ 225191 w 323300"/>
                <a:gd name="connsiteY71" fmla="*/ 10534 h 328216"/>
                <a:gd name="connsiteX72" fmla="*/ 208375 w 323300"/>
                <a:gd name="connsiteY72" fmla="*/ 44070 h 328216"/>
                <a:gd name="connsiteX73" fmla="*/ 208375 w 323300"/>
                <a:gd name="connsiteY73" fmla="*/ 46650 h 328216"/>
                <a:gd name="connsiteX74" fmla="*/ 210962 w 323300"/>
                <a:gd name="connsiteY74" fmla="*/ 44070 h 328216"/>
                <a:gd name="connsiteX75" fmla="*/ 214842 w 323300"/>
                <a:gd name="connsiteY75" fmla="*/ 41490 h 328216"/>
                <a:gd name="connsiteX76" fmla="*/ 222603 w 323300"/>
                <a:gd name="connsiteY76" fmla="*/ 35041 h 328216"/>
                <a:gd name="connsiteX77" fmla="*/ 240713 w 323300"/>
                <a:gd name="connsiteY77" fmla="*/ 10534 h 328216"/>
                <a:gd name="connsiteX78" fmla="*/ 242006 w 323300"/>
                <a:gd name="connsiteY78" fmla="*/ 7954 h 328216"/>
                <a:gd name="connsiteX79" fmla="*/ 226484 w 323300"/>
                <a:gd name="connsiteY79" fmla="*/ 7954 h 328216"/>
                <a:gd name="connsiteX80" fmla="*/ 212143 w 323300"/>
                <a:gd name="connsiteY80" fmla="*/ 7954 h 328216"/>
                <a:gd name="connsiteX81" fmla="*/ 210855 w 323300"/>
                <a:gd name="connsiteY81" fmla="*/ 10541 h 328216"/>
                <a:gd name="connsiteX82" fmla="*/ 80770 w 323300"/>
                <a:gd name="connsiteY82" fmla="*/ 223917 h 328216"/>
                <a:gd name="connsiteX83" fmla="*/ 76906 w 323300"/>
                <a:gd name="connsiteY83" fmla="*/ 226504 h 328216"/>
                <a:gd name="connsiteX84" fmla="*/ 88498 w 323300"/>
                <a:gd name="connsiteY84" fmla="*/ 238142 h 328216"/>
                <a:gd name="connsiteX85" fmla="*/ 89786 w 323300"/>
                <a:gd name="connsiteY85" fmla="*/ 235556 h 328216"/>
                <a:gd name="connsiteX86" fmla="*/ 97514 w 323300"/>
                <a:gd name="connsiteY86" fmla="*/ 222624 h 328216"/>
                <a:gd name="connsiteX87" fmla="*/ 115545 w 323300"/>
                <a:gd name="connsiteY87" fmla="*/ 192881 h 328216"/>
                <a:gd name="connsiteX88" fmla="*/ 134865 w 323300"/>
                <a:gd name="connsiteY88" fmla="*/ 157964 h 328216"/>
                <a:gd name="connsiteX89" fmla="*/ 212143 w 323300"/>
                <a:gd name="connsiteY89" fmla="*/ 10541 h 328216"/>
                <a:gd name="connsiteX90" fmla="*/ 213431 w 323300"/>
                <a:gd name="connsiteY90" fmla="*/ 7954 h 328216"/>
                <a:gd name="connsiteX91" fmla="*/ 212143 w 323300"/>
                <a:gd name="connsiteY91" fmla="*/ 7954 h 328216"/>
                <a:gd name="connsiteX92" fmla="*/ 196650 w 323300"/>
                <a:gd name="connsiteY92" fmla="*/ 7954 h 328216"/>
                <a:gd name="connsiteX93" fmla="*/ 196650 w 323300"/>
                <a:gd name="connsiteY93" fmla="*/ 10552 h 328216"/>
                <a:gd name="connsiteX94" fmla="*/ 184176 w 323300"/>
                <a:gd name="connsiteY94" fmla="*/ 32633 h 328216"/>
                <a:gd name="connsiteX95" fmla="*/ 197897 w 323300"/>
                <a:gd name="connsiteY95" fmla="*/ 10552 h 328216"/>
                <a:gd name="connsiteX96" fmla="*/ 199144 w 323300"/>
                <a:gd name="connsiteY96" fmla="*/ 7954 h 328216"/>
                <a:gd name="connsiteX97" fmla="*/ 196650 w 323300"/>
                <a:gd name="connsiteY97" fmla="*/ 7954 h 328216"/>
                <a:gd name="connsiteX98" fmla="*/ 178383 w 323300"/>
                <a:gd name="connsiteY98" fmla="*/ 7954 h 328216"/>
                <a:gd name="connsiteX99" fmla="*/ 177088 w 323300"/>
                <a:gd name="connsiteY99" fmla="*/ 10543 h 328216"/>
                <a:gd name="connsiteX100" fmla="*/ 95525 w 323300"/>
                <a:gd name="connsiteY100" fmla="*/ 127027 h 328216"/>
                <a:gd name="connsiteX101" fmla="*/ 94230 w 323300"/>
                <a:gd name="connsiteY101" fmla="*/ 128321 h 328216"/>
                <a:gd name="connsiteX102" fmla="*/ 92935 w 323300"/>
                <a:gd name="connsiteY102" fmla="*/ 146441 h 328216"/>
                <a:gd name="connsiteX103" fmla="*/ 79989 w 323300"/>
                <a:gd name="connsiteY103" fmla="*/ 151618 h 328216"/>
                <a:gd name="connsiteX104" fmla="*/ 54096 w 323300"/>
                <a:gd name="connsiteY104" fmla="*/ 196917 h 328216"/>
                <a:gd name="connsiteX105" fmla="*/ 51506 w 323300"/>
                <a:gd name="connsiteY105" fmla="*/ 198212 h 328216"/>
                <a:gd name="connsiteX106" fmla="*/ 61864 w 323300"/>
                <a:gd name="connsiteY106" fmla="*/ 211154 h 328216"/>
                <a:gd name="connsiteX107" fmla="*/ 63158 w 323300"/>
                <a:gd name="connsiteY107" fmla="*/ 207271 h 328216"/>
                <a:gd name="connsiteX108" fmla="*/ 94230 w 323300"/>
                <a:gd name="connsiteY108" fmla="*/ 152912 h 328216"/>
                <a:gd name="connsiteX109" fmla="*/ 182267 w 323300"/>
                <a:gd name="connsiteY109" fmla="*/ 10543 h 328216"/>
                <a:gd name="connsiteX110" fmla="*/ 184856 w 323300"/>
                <a:gd name="connsiteY110" fmla="*/ 7954 h 328216"/>
                <a:gd name="connsiteX111" fmla="*/ 178383 w 323300"/>
                <a:gd name="connsiteY111" fmla="*/ 7954 h 328216"/>
                <a:gd name="connsiteX112" fmla="*/ 156546 w 323300"/>
                <a:gd name="connsiteY112" fmla="*/ 7954 h 328216"/>
                <a:gd name="connsiteX113" fmla="*/ 156546 w 323300"/>
                <a:gd name="connsiteY113" fmla="*/ 10577 h 328216"/>
                <a:gd name="connsiteX114" fmla="*/ 143316 w 323300"/>
                <a:gd name="connsiteY114" fmla="*/ 35494 h 328216"/>
                <a:gd name="connsiteX115" fmla="*/ 144639 w 323300"/>
                <a:gd name="connsiteY115" fmla="*/ 35494 h 328216"/>
                <a:gd name="connsiteX116" fmla="*/ 164483 w 323300"/>
                <a:gd name="connsiteY116" fmla="*/ 10577 h 328216"/>
                <a:gd name="connsiteX117" fmla="*/ 165806 w 323300"/>
                <a:gd name="connsiteY117" fmla="*/ 7954 h 328216"/>
                <a:gd name="connsiteX118" fmla="*/ 156546 w 323300"/>
                <a:gd name="connsiteY118" fmla="*/ 7954 h 328216"/>
                <a:gd name="connsiteX119" fmla="*/ 114943 w 323300"/>
                <a:gd name="connsiteY119" fmla="*/ 7954 h 328216"/>
                <a:gd name="connsiteX120" fmla="*/ 113641 w 323300"/>
                <a:gd name="connsiteY120" fmla="*/ 10534 h 328216"/>
                <a:gd name="connsiteX121" fmla="*/ 81097 w 323300"/>
                <a:gd name="connsiteY121" fmla="*/ 64708 h 328216"/>
                <a:gd name="connsiteX122" fmla="*/ 78493 w 323300"/>
                <a:gd name="connsiteY122" fmla="*/ 65997 h 328216"/>
                <a:gd name="connsiteX123" fmla="*/ 88907 w 323300"/>
                <a:gd name="connsiteY123" fmla="*/ 111142 h 328216"/>
                <a:gd name="connsiteX124" fmla="*/ 90209 w 323300"/>
                <a:gd name="connsiteY124" fmla="*/ 107273 h 328216"/>
                <a:gd name="connsiteX125" fmla="*/ 142279 w 323300"/>
                <a:gd name="connsiteY125" fmla="*/ 10534 h 328216"/>
                <a:gd name="connsiteX126" fmla="*/ 143581 w 323300"/>
                <a:gd name="connsiteY126" fmla="*/ 7954 h 328216"/>
                <a:gd name="connsiteX127" fmla="*/ 114943 w 323300"/>
                <a:gd name="connsiteY127" fmla="*/ 7954 h 328216"/>
                <a:gd name="connsiteX128" fmla="*/ 80577 w 323300"/>
                <a:gd name="connsiteY128" fmla="*/ 7954 h 328216"/>
                <a:gd name="connsiteX129" fmla="*/ 79287 w 323300"/>
                <a:gd name="connsiteY129" fmla="*/ 10577 h 328216"/>
                <a:gd name="connsiteX130" fmla="*/ 71548 w 323300"/>
                <a:gd name="connsiteY130" fmla="*/ 21069 h 328216"/>
                <a:gd name="connsiteX131" fmla="*/ 68968 w 323300"/>
                <a:gd name="connsiteY131" fmla="*/ 23691 h 328216"/>
                <a:gd name="connsiteX132" fmla="*/ 72838 w 323300"/>
                <a:gd name="connsiteY132" fmla="*/ 38117 h 328216"/>
                <a:gd name="connsiteX133" fmla="*/ 74128 w 323300"/>
                <a:gd name="connsiteY133" fmla="*/ 34183 h 328216"/>
                <a:gd name="connsiteX134" fmla="*/ 88316 w 323300"/>
                <a:gd name="connsiteY134" fmla="*/ 10577 h 328216"/>
                <a:gd name="connsiteX135" fmla="*/ 89606 w 323300"/>
                <a:gd name="connsiteY135" fmla="*/ 7954 h 328216"/>
                <a:gd name="connsiteX136" fmla="*/ 80577 w 323300"/>
                <a:gd name="connsiteY136" fmla="*/ 7954 h 328216"/>
                <a:gd name="connsiteX137" fmla="*/ 253004 w 323300"/>
                <a:gd name="connsiteY137" fmla="*/ 684 h 328216"/>
                <a:gd name="connsiteX138" fmla="*/ 267573 w 323300"/>
                <a:gd name="connsiteY138" fmla="*/ 24551 h 328216"/>
                <a:gd name="connsiteX139" fmla="*/ 257213 w 323300"/>
                <a:gd name="connsiteY139" fmla="*/ 62218 h 328216"/>
                <a:gd name="connsiteX140" fmla="*/ 257213 w 323300"/>
                <a:gd name="connsiteY140" fmla="*/ 64816 h 328216"/>
                <a:gd name="connsiteX141" fmla="*/ 244262 w 323300"/>
                <a:gd name="connsiteY141" fmla="*/ 123264 h 328216"/>
                <a:gd name="connsiteX142" fmla="*/ 244262 w 323300"/>
                <a:gd name="connsiteY142" fmla="*/ 144046 h 328216"/>
                <a:gd name="connsiteX143" fmla="*/ 323261 w 323300"/>
                <a:gd name="connsiteY143" fmla="*/ 151839 h 328216"/>
                <a:gd name="connsiteX144" fmla="*/ 281819 w 323300"/>
                <a:gd name="connsiteY144" fmla="*/ 205093 h 328216"/>
                <a:gd name="connsiteX145" fmla="*/ 195049 w 323300"/>
                <a:gd name="connsiteY145" fmla="*/ 301209 h 328216"/>
                <a:gd name="connsiteX146" fmla="*/ 151017 w 323300"/>
                <a:gd name="connsiteY146" fmla="*/ 325887 h 328216"/>
                <a:gd name="connsiteX147" fmla="*/ 129001 w 323300"/>
                <a:gd name="connsiteY147" fmla="*/ 303807 h 328216"/>
                <a:gd name="connsiteX148" fmla="*/ 83674 w 323300"/>
                <a:gd name="connsiteY148" fmla="*/ 253151 h 328216"/>
                <a:gd name="connsiteX149" fmla="*/ 4674 w 323300"/>
                <a:gd name="connsiteY149" fmla="*/ 166127 h 328216"/>
                <a:gd name="connsiteX150" fmla="*/ 65543 w 323300"/>
                <a:gd name="connsiteY150" fmla="*/ 144046 h 328216"/>
                <a:gd name="connsiteX151" fmla="*/ 83674 w 323300"/>
                <a:gd name="connsiteY151" fmla="*/ 144046 h 328216"/>
                <a:gd name="connsiteX152" fmla="*/ 82379 w 323300"/>
                <a:gd name="connsiteY152" fmla="*/ 141449 h 328216"/>
                <a:gd name="connsiteX153" fmla="*/ 77198 w 323300"/>
                <a:gd name="connsiteY153" fmla="*/ 120667 h 328216"/>
                <a:gd name="connsiteX154" fmla="*/ 61658 w 323300"/>
                <a:gd name="connsiteY154" fmla="*/ 50528 h 328216"/>
                <a:gd name="connsiteX155" fmla="*/ 79788 w 323300"/>
                <a:gd name="connsiteY155" fmla="*/ 1171 h 328216"/>
                <a:gd name="connsiteX156" fmla="*/ 217066 w 323300"/>
                <a:gd name="connsiteY156" fmla="*/ 1171 h 328216"/>
                <a:gd name="connsiteX157" fmla="*/ 253004 w 323300"/>
                <a:gd name="connsiteY157" fmla="*/ 684 h 32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323300" h="328216">
                  <a:moveTo>
                    <a:pt x="182296" y="253418"/>
                  </a:moveTo>
                  <a:cubicBezTo>
                    <a:pt x="173334" y="266298"/>
                    <a:pt x="163092" y="277890"/>
                    <a:pt x="152850" y="290770"/>
                  </a:cubicBezTo>
                  <a:cubicBezTo>
                    <a:pt x="151570" y="293346"/>
                    <a:pt x="147729" y="297210"/>
                    <a:pt x="146449" y="299786"/>
                  </a:cubicBezTo>
                  <a:cubicBezTo>
                    <a:pt x="146449" y="301074"/>
                    <a:pt x="145168" y="301074"/>
                    <a:pt x="145168" y="301074"/>
                  </a:cubicBezTo>
                  <a:cubicBezTo>
                    <a:pt x="145168" y="302361"/>
                    <a:pt x="146449" y="303649"/>
                    <a:pt x="147729" y="304937"/>
                  </a:cubicBezTo>
                  <a:cubicBezTo>
                    <a:pt x="150289" y="307513"/>
                    <a:pt x="155410" y="316529"/>
                    <a:pt x="160531" y="319105"/>
                  </a:cubicBezTo>
                  <a:cubicBezTo>
                    <a:pt x="160531" y="317817"/>
                    <a:pt x="161812" y="316529"/>
                    <a:pt x="161812" y="316529"/>
                  </a:cubicBezTo>
                  <a:cubicBezTo>
                    <a:pt x="169493" y="295922"/>
                    <a:pt x="177175" y="275314"/>
                    <a:pt x="183576" y="254706"/>
                  </a:cubicBezTo>
                  <a:cubicBezTo>
                    <a:pt x="184856" y="250842"/>
                    <a:pt x="184856" y="250842"/>
                    <a:pt x="182296" y="253418"/>
                  </a:cubicBezTo>
                  <a:close/>
                  <a:moveTo>
                    <a:pt x="210521" y="180415"/>
                  </a:moveTo>
                  <a:cubicBezTo>
                    <a:pt x="206553" y="185610"/>
                    <a:pt x="203907" y="190806"/>
                    <a:pt x="201261" y="196001"/>
                  </a:cubicBezTo>
                  <a:cubicBezTo>
                    <a:pt x="192000" y="212887"/>
                    <a:pt x="182740" y="229772"/>
                    <a:pt x="173479" y="246658"/>
                  </a:cubicBezTo>
                  <a:cubicBezTo>
                    <a:pt x="172156" y="249255"/>
                    <a:pt x="172156" y="249255"/>
                    <a:pt x="174802" y="246658"/>
                  </a:cubicBezTo>
                  <a:cubicBezTo>
                    <a:pt x="182740" y="234968"/>
                    <a:pt x="190677" y="224577"/>
                    <a:pt x="198615" y="212887"/>
                  </a:cubicBezTo>
                  <a:cubicBezTo>
                    <a:pt x="199938" y="210289"/>
                    <a:pt x="202584" y="205094"/>
                    <a:pt x="203907" y="201197"/>
                  </a:cubicBezTo>
                  <a:cubicBezTo>
                    <a:pt x="206553" y="194703"/>
                    <a:pt x="209198" y="188208"/>
                    <a:pt x="210521" y="181714"/>
                  </a:cubicBezTo>
                  <a:cubicBezTo>
                    <a:pt x="211844" y="177817"/>
                    <a:pt x="211844" y="177817"/>
                    <a:pt x="210521" y="180415"/>
                  </a:cubicBezTo>
                  <a:close/>
                  <a:moveTo>
                    <a:pt x="307728" y="155592"/>
                  </a:moveTo>
                  <a:cubicBezTo>
                    <a:pt x="305188" y="161942"/>
                    <a:pt x="301378" y="168292"/>
                    <a:pt x="297568" y="174642"/>
                  </a:cubicBezTo>
                  <a:cubicBezTo>
                    <a:pt x="303918" y="168292"/>
                    <a:pt x="310268" y="160672"/>
                    <a:pt x="307728" y="155592"/>
                  </a:cubicBezTo>
                  <a:close/>
                  <a:moveTo>
                    <a:pt x="265967" y="150829"/>
                  </a:moveTo>
                  <a:cubicBezTo>
                    <a:pt x="265967" y="152122"/>
                    <a:pt x="265967" y="152122"/>
                    <a:pt x="265967" y="153415"/>
                  </a:cubicBezTo>
                  <a:cubicBezTo>
                    <a:pt x="244933" y="193496"/>
                    <a:pt x="225213" y="234869"/>
                    <a:pt x="205493" y="276242"/>
                  </a:cubicBezTo>
                  <a:cubicBezTo>
                    <a:pt x="223898" y="256848"/>
                    <a:pt x="240989" y="238748"/>
                    <a:pt x="258079" y="219354"/>
                  </a:cubicBezTo>
                  <a:cubicBezTo>
                    <a:pt x="267282" y="197374"/>
                    <a:pt x="276485" y="175395"/>
                    <a:pt x="287002" y="153415"/>
                  </a:cubicBezTo>
                  <a:cubicBezTo>
                    <a:pt x="288317" y="152122"/>
                    <a:pt x="288317" y="152122"/>
                    <a:pt x="289631" y="150829"/>
                  </a:cubicBezTo>
                  <a:cubicBezTo>
                    <a:pt x="289631" y="150829"/>
                    <a:pt x="289631" y="150829"/>
                    <a:pt x="265967" y="150829"/>
                  </a:cubicBezTo>
                  <a:close/>
                  <a:moveTo>
                    <a:pt x="249532" y="150829"/>
                  </a:moveTo>
                  <a:cubicBezTo>
                    <a:pt x="248239" y="152116"/>
                    <a:pt x="248239" y="152116"/>
                    <a:pt x="248239" y="153404"/>
                  </a:cubicBezTo>
                  <a:cubicBezTo>
                    <a:pt x="239184" y="168850"/>
                    <a:pt x="230129" y="184295"/>
                    <a:pt x="219781" y="198454"/>
                  </a:cubicBezTo>
                  <a:cubicBezTo>
                    <a:pt x="218488" y="202316"/>
                    <a:pt x="215901" y="207464"/>
                    <a:pt x="214607" y="210039"/>
                  </a:cubicBezTo>
                  <a:cubicBezTo>
                    <a:pt x="205553" y="237069"/>
                    <a:pt x="195204" y="262812"/>
                    <a:pt x="186150" y="289843"/>
                  </a:cubicBezTo>
                  <a:cubicBezTo>
                    <a:pt x="208140" y="244792"/>
                    <a:pt x="230129" y="198454"/>
                    <a:pt x="252119" y="153404"/>
                  </a:cubicBezTo>
                  <a:cubicBezTo>
                    <a:pt x="253413" y="152116"/>
                    <a:pt x="253413" y="152116"/>
                    <a:pt x="254706" y="150829"/>
                  </a:cubicBezTo>
                  <a:cubicBezTo>
                    <a:pt x="254706" y="150829"/>
                    <a:pt x="254706" y="150829"/>
                    <a:pt x="249532" y="150829"/>
                  </a:cubicBezTo>
                  <a:close/>
                  <a:moveTo>
                    <a:pt x="49248" y="150049"/>
                  </a:moveTo>
                  <a:cubicBezTo>
                    <a:pt x="44047" y="149887"/>
                    <a:pt x="38059" y="149887"/>
                    <a:pt x="33016" y="150532"/>
                  </a:cubicBezTo>
                  <a:cubicBezTo>
                    <a:pt x="33016" y="150532"/>
                    <a:pt x="33016" y="151822"/>
                    <a:pt x="31755" y="153112"/>
                  </a:cubicBezTo>
                  <a:cubicBezTo>
                    <a:pt x="29234" y="156981"/>
                    <a:pt x="27973" y="160851"/>
                    <a:pt x="25452" y="164720"/>
                  </a:cubicBezTo>
                  <a:cubicBezTo>
                    <a:pt x="25452" y="166010"/>
                    <a:pt x="24191" y="166010"/>
                    <a:pt x="22931" y="167300"/>
                  </a:cubicBezTo>
                  <a:cubicBezTo>
                    <a:pt x="30495" y="175039"/>
                    <a:pt x="36798" y="182778"/>
                    <a:pt x="44362" y="190517"/>
                  </a:cubicBezTo>
                  <a:cubicBezTo>
                    <a:pt x="44362" y="189227"/>
                    <a:pt x="44362" y="187938"/>
                    <a:pt x="45623" y="186648"/>
                  </a:cubicBezTo>
                  <a:cubicBezTo>
                    <a:pt x="51927" y="175039"/>
                    <a:pt x="59491" y="163431"/>
                    <a:pt x="65794" y="150532"/>
                  </a:cubicBezTo>
                  <a:cubicBezTo>
                    <a:pt x="64534" y="150532"/>
                    <a:pt x="62012" y="150532"/>
                    <a:pt x="60752" y="150532"/>
                  </a:cubicBezTo>
                  <a:cubicBezTo>
                    <a:pt x="58861" y="150532"/>
                    <a:pt x="54448" y="150210"/>
                    <a:pt x="49248" y="150049"/>
                  </a:cubicBezTo>
                  <a:close/>
                  <a:moveTo>
                    <a:pt x="189131" y="107833"/>
                  </a:moveTo>
                  <a:cubicBezTo>
                    <a:pt x="188969" y="107672"/>
                    <a:pt x="188318" y="108318"/>
                    <a:pt x="187017" y="110257"/>
                  </a:cubicBezTo>
                  <a:cubicBezTo>
                    <a:pt x="161000" y="149031"/>
                    <a:pt x="133682" y="189098"/>
                    <a:pt x="107664" y="229165"/>
                  </a:cubicBezTo>
                  <a:cubicBezTo>
                    <a:pt x="105062" y="234335"/>
                    <a:pt x="101160" y="239504"/>
                    <a:pt x="98558" y="245967"/>
                  </a:cubicBezTo>
                  <a:cubicBezTo>
                    <a:pt x="98558" y="247259"/>
                    <a:pt x="97257" y="247259"/>
                    <a:pt x="95956" y="247259"/>
                  </a:cubicBezTo>
                  <a:cubicBezTo>
                    <a:pt x="97257" y="249844"/>
                    <a:pt x="98558" y="251137"/>
                    <a:pt x="99859" y="252429"/>
                  </a:cubicBezTo>
                  <a:cubicBezTo>
                    <a:pt x="101160" y="251137"/>
                    <a:pt x="101160" y="251137"/>
                    <a:pt x="101160" y="249844"/>
                  </a:cubicBezTo>
                  <a:cubicBezTo>
                    <a:pt x="102461" y="249844"/>
                    <a:pt x="102461" y="248552"/>
                    <a:pt x="103761" y="247259"/>
                  </a:cubicBezTo>
                  <a:cubicBezTo>
                    <a:pt x="131080" y="209777"/>
                    <a:pt x="154496" y="169711"/>
                    <a:pt x="177911" y="130936"/>
                  </a:cubicBezTo>
                  <a:cubicBezTo>
                    <a:pt x="181814" y="124474"/>
                    <a:pt x="184416" y="116719"/>
                    <a:pt x="188318" y="110257"/>
                  </a:cubicBezTo>
                  <a:cubicBezTo>
                    <a:pt x="188969" y="108964"/>
                    <a:pt x="189294" y="107995"/>
                    <a:pt x="189131" y="107833"/>
                  </a:cubicBezTo>
                  <a:close/>
                  <a:moveTo>
                    <a:pt x="171134" y="53400"/>
                  </a:moveTo>
                  <a:cubicBezTo>
                    <a:pt x="155476" y="79231"/>
                    <a:pt x="138514" y="105061"/>
                    <a:pt x="121551" y="130892"/>
                  </a:cubicBezTo>
                  <a:cubicBezTo>
                    <a:pt x="107199" y="154139"/>
                    <a:pt x="94151" y="177387"/>
                    <a:pt x="79798" y="200634"/>
                  </a:cubicBezTo>
                  <a:cubicBezTo>
                    <a:pt x="111113" y="151556"/>
                    <a:pt x="141123" y="102478"/>
                    <a:pt x="171134" y="53400"/>
                  </a:cubicBezTo>
                  <a:close/>
                  <a:moveTo>
                    <a:pt x="256293" y="19067"/>
                  </a:moveTo>
                  <a:cubicBezTo>
                    <a:pt x="235710" y="54099"/>
                    <a:pt x="215128" y="91726"/>
                    <a:pt x="193259" y="128055"/>
                  </a:cubicBezTo>
                  <a:cubicBezTo>
                    <a:pt x="172676" y="169574"/>
                    <a:pt x="145661" y="208499"/>
                    <a:pt x="117360" y="247423"/>
                  </a:cubicBezTo>
                  <a:cubicBezTo>
                    <a:pt x="116073" y="250018"/>
                    <a:pt x="113500" y="253910"/>
                    <a:pt x="110928" y="257803"/>
                  </a:cubicBezTo>
                  <a:cubicBezTo>
                    <a:pt x="109641" y="259100"/>
                    <a:pt x="108355" y="259100"/>
                    <a:pt x="107068" y="259100"/>
                  </a:cubicBezTo>
                  <a:cubicBezTo>
                    <a:pt x="116073" y="269480"/>
                    <a:pt x="125078" y="278562"/>
                    <a:pt x="134083" y="288942"/>
                  </a:cubicBezTo>
                  <a:cubicBezTo>
                    <a:pt x="134083" y="287645"/>
                    <a:pt x="134083" y="286347"/>
                    <a:pt x="135370" y="285050"/>
                  </a:cubicBezTo>
                  <a:cubicBezTo>
                    <a:pt x="167530" y="226663"/>
                    <a:pt x="199691" y="169574"/>
                    <a:pt x="233138" y="112486"/>
                  </a:cubicBezTo>
                  <a:cubicBezTo>
                    <a:pt x="238283" y="89131"/>
                    <a:pt x="247288" y="63181"/>
                    <a:pt x="249861" y="54099"/>
                  </a:cubicBezTo>
                  <a:cubicBezTo>
                    <a:pt x="249861" y="51504"/>
                    <a:pt x="256293" y="30745"/>
                    <a:pt x="256293" y="19067"/>
                  </a:cubicBezTo>
                  <a:close/>
                  <a:moveTo>
                    <a:pt x="226484" y="7954"/>
                  </a:moveTo>
                  <a:cubicBezTo>
                    <a:pt x="226484" y="9244"/>
                    <a:pt x="226484" y="9244"/>
                    <a:pt x="225191" y="10534"/>
                  </a:cubicBezTo>
                  <a:cubicBezTo>
                    <a:pt x="220016" y="22143"/>
                    <a:pt x="214842" y="32461"/>
                    <a:pt x="208375" y="44070"/>
                  </a:cubicBezTo>
                  <a:cubicBezTo>
                    <a:pt x="207081" y="47939"/>
                    <a:pt x="207081" y="49229"/>
                    <a:pt x="208375" y="46650"/>
                  </a:cubicBezTo>
                  <a:cubicBezTo>
                    <a:pt x="209668" y="45360"/>
                    <a:pt x="209668" y="45360"/>
                    <a:pt x="210962" y="44070"/>
                  </a:cubicBezTo>
                  <a:cubicBezTo>
                    <a:pt x="210962" y="42780"/>
                    <a:pt x="213549" y="42780"/>
                    <a:pt x="214842" y="41490"/>
                  </a:cubicBezTo>
                  <a:cubicBezTo>
                    <a:pt x="217429" y="41490"/>
                    <a:pt x="221310" y="37621"/>
                    <a:pt x="222603" y="35041"/>
                  </a:cubicBezTo>
                  <a:cubicBezTo>
                    <a:pt x="229071" y="27302"/>
                    <a:pt x="234245" y="18273"/>
                    <a:pt x="240713" y="10534"/>
                  </a:cubicBezTo>
                  <a:cubicBezTo>
                    <a:pt x="240713" y="9244"/>
                    <a:pt x="240713" y="9244"/>
                    <a:pt x="242006" y="7954"/>
                  </a:cubicBezTo>
                  <a:cubicBezTo>
                    <a:pt x="242006" y="7954"/>
                    <a:pt x="242006" y="7954"/>
                    <a:pt x="226484" y="7954"/>
                  </a:cubicBezTo>
                  <a:close/>
                  <a:moveTo>
                    <a:pt x="212143" y="7954"/>
                  </a:moveTo>
                  <a:cubicBezTo>
                    <a:pt x="212143" y="9247"/>
                    <a:pt x="210855" y="9247"/>
                    <a:pt x="210855" y="10541"/>
                  </a:cubicBezTo>
                  <a:cubicBezTo>
                    <a:pt x="167064" y="81666"/>
                    <a:pt x="124561" y="152792"/>
                    <a:pt x="80770" y="223917"/>
                  </a:cubicBezTo>
                  <a:cubicBezTo>
                    <a:pt x="79482" y="225210"/>
                    <a:pt x="78194" y="226504"/>
                    <a:pt x="76906" y="226504"/>
                  </a:cubicBezTo>
                  <a:cubicBezTo>
                    <a:pt x="80770" y="230383"/>
                    <a:pt x="84634" y="234263"/>
                    <a:pt x="88498" y="238142"/>
                  </a:cubicBezTo>
                  <a:cubicBezTo>
                    <a:pt x="88498" y="238142"/>
                    <a:pt x="89786" y="236849"/>
                    <a:pt x="89786" y="235556"/>
                  </a:cubicBezTo>
                  <a:cubicBezTo>
                    <a:pt x="92362" y="231676"/>
                    <a:pt x="94938" y="227797"/>
                    <a:pt x="97514" y="222624"/>
                  </a:cubicBezTo>
                  <a:cubicBezTo>
                    <a:pt x="103954" y="212278"/>
                    <a:pt x="109106" y="203226"/>
                    <a:pt x="115545" y="192881"/>
                  </a:cubicBezTo>
                  <a:cubicBezTo>
                    <a:pt x="121985" y="181242"/>
                    <a:pt x="128425" y="169603"/>
                    <a:pt x="134865" y="157964"/>
                  </a:cubicBezTo>
                  <a:cubicBezTo>
                    <a:pt x="161912" y="108823"/>
                    <a:pt x="187672" y="59682"/>
                    <a:pt x="212143" y="10541"/>
                  </a:cubicBezTo>
                  <a:cubicBezTo>
                    <a:pt x="212143" y="9247"/>
                    <a:pt x="213431" y="9247"/>
                    <a:pt x="213431" y="7954"/>
                  </a:cubicBezTo>
                  <a:cubicBezTo>
                    <a:pt x="213431" y="7954"/>
                    <a:pt x="213431" y="7954"/>
                    <a:pt x="212143" y="7954"/>
                  </a:cubicBezTo>
                  <a:close/>
                  <a:moveTo>
                    <a:pt x="196650" y="7954"/>
                  </a:moveTo>
                  <a:cubicBezTo>
                    <a:pt x="196650" y="9253"/>
                    <a:pt x="196650" y="9253"/>
                    <a:pt x="196650" y="10552"/>
                  </a:cubicBezTo>
                  <a:cubicBezTo>
                    <a:pt x="192907" y="18345"/>
                    <a:pt x="187918" y="26138"/>
                    <a:pt x="184176" y="32633"/>
                  </a:cubicBezTo>
                  <a:cubicBezTo>
                    <a:pt x="187918" y="24839"/>
                    <a:pt x="192907" y="18345"/>
                    <a:pt x="197897" y="10552"/>
                  </a:cubicBezTo>
                  <a:cubicBezTo>
                    <a:pt x="197897" y="9253"/>
                    <a:pt x="199144" y="9253"/>
                    <a:pt x="199144" y="7954"/>
                  </a:cubicBezTo>
                  <a:cubicBezTo>
                    <a:pt x="199144" y="7954"/>
                    <a:pt x="199144" y="7954"/>
                    <a:pt x="196650" y="7954"/>
                  </a:cubicBezTo>
                  <a:close/>
                  <a:moveTo>
                    <a:pt x="178383" y="7954"/>
                  </a:moveTo>
                  <a:cubicBezTo>
                    <a:pt x="177088" y="9249"/>
                    <a:pt x="177088" y="9249"/>
                    <a:pt x="177088" y="10543"/>
                  </a:cubicBezTo>
                  <a:cubicBezTo>
                    <a:pt x="148606" y="48077"/>
                    <a:pt x="121418" y="86905"/>
                    <a:pt x="95525" y="127027"/>
                  </a:cubicBezTo>
                  <a:cubicBezTo>
                    <a:pt x="94230" y="127027"/>
                    <a:pt x="94230" y="128321"/>
                    <a:pt x="94230" y="128321"/>
                  </a:cubicBezTo>
                  <a:cubicBezTo>
                    <a:pt x="95525" y="136087"/>
                    <a:pt x="96819" y="143852"/>
                    <a:pt x="92935" y="146441"/>
                  </a:cubicBezTo>
                  <a:cubicBezTo>
                    <a:pt x="90346" y="149029"/>
                    <a:pt x="85167" y="150324"/>
                    <a:pt x="79989" y="151618"/>
                  </a:cubicBezTo>
                  <a:cubicBezTo>
                    <a:pt x="70926" y="165855"/>
                    <a:pt x="61864" y="181386"/>
                    <a:pt x="54096" y="196917"/>
                  </a:cubicBezTo>
                  <a:cubicBezTo>
                    <a:pt x="52801" y="198212"/>
                    <a:pt x="51506" y="198212"/>
                    <a:pt x="51506" y="198212"/>
                  </a:cubicBezTo>
                  <a:cubicBezTo>
                    <a:pt x="55390" y="203389"/>
                    <a:pt x="57980" y="207271"/>
                    <a:pt x="61864" y="211154"/>
                  </a:cubicBezTo>
                  <a:cubicBezTo>
                    <a:pt x="61864" y="209860"/>
                    <a:pt x="63158" y="208566"/>
                    <a:pt x="63158" y="207271"/>
                  </a:cubicBezTo>
                  <a:cubicBezTo>
                    <a:pt x="73515" y="189152"/>
                    <a:pt x="83873" y="171032"/>
                    <a:pt x="94230" y="152912"/>
                  </a:cubicBezTo>
                  <a:cubicBezTo>
                    <a:pt x="122713" y="105024"/>
                    <a:pt x="156374" y="59725"/>
                    <a:pt x="182267" y="10543"/>
                  </a:cubicBezTo>
                  <a:cubicBezTo>
                    <a:pt x="183562" y="9249"/>
                    <a:pt x="183562" y="9249"/>
                    <a:pt x="184856" y="7954"/>
                  </a:cubicBezTo>
                  <a:cubicBezTo>
                    <a:pt x="184856" y="7954"/>
                    <a:pt x="184856" y="7954"/>
                    <a:pt x="178383" y="7954"/>
                  </a:cubicBezTo>
                  <a:close/>
                  <a:moveTo>
                    <a:pt x="156546" y="7954"/>
                  </a:moveTo>
                  <a:cubicBezTo>
                    <a:pt x="156546" y="9266"/>
                    <a:pt x="156546" y="9266"/>
                    <a:pt x="156546" y="10577"/>
                  </a:cubicBezTo>
                  <a:cubicBezTo>
                    <a:pt x="151254" y="18446"/>
                    <a:pt x="147285" y="27626"/>
                    <a:pt x="143316" y="35494"/>
                  </a:cubicBezTo>
                  <a:cubicBezTo>
                    <a:pt x="141993" y="38117"/>
                    <a:pt x="141993" y="38117"/>
                    <a:pt x="144639" y="35494"/>
                  </a:cubicBezTo>
                  <a:cubicBezTo>
                    <a:pt x="151254" y="27626"/>
                    <a:pt x="157869" y="18446"/>
                    <a:pt x="164483" y="10577"/>
                  </a:cubicBezTo>
                  <a:cubicBezTo>
                    <a:pt x="164483" y="9266"/>
                    <a:pt x="164483" y="9266"/>
                    <a:pt x="165806" y="7954"/>
                  </a:cubicBezTo>
                  <a:cubicBezTo>
                    <a:pt x="165806" y="7954"/>
                    <a:pt x="165806" y="7954"/>
                    <a:pt x="156546" y="7954"/>
                  </a:cubicBezTo>
                  <a:close/>
                  <a:moveTo>
                    <a:pt x="114943" y="7954"/>
                  </a:moveTo>
                  <a:cubicBezTo>
                    <a:pt x="114943" y="9244"/>
                    <a:pt x="114943" y="9244"/>
                    <a:pt x="113641" y="10534"/>
                  </a:cubicBezTo>
                  <a:cubicBezTo>
                    <a:pt x="101925" y="28592"/>
                    <a:pt x="91511" y="46650"/>
                    <a:pt x="81097" y="64708"/>
                  </a:cubicBezTo>
                  <a:cubicBezTo>
                    <a:pt x="79795" y="65997"/>
                    <a:pt x="79795" y="65997"/>
                    <a:pt x="78493" y="65997"/>
                  </a:cubicBezTo>
                  <a:cubicBezTo>
                    <a:pt x="82399" y="81476"/>
                    <a:pt x="86304" y="96954"/>
                    <a:pt x="88907" y="111142"/>
                  </a:cubicBezTo>
                  <a:cubicBezTo>
                    <a:pt x="88907" y="109852"/>
                    <a:pt x="90209" y="108563"/>
                    <a:pt x="90209" y="107273"/>
                  </a:cubicBezTo>
                  <a:cubicBezTo>
                    <a:pt x="108434" y="76316"/>
                    <a:pt x="126658" y="44070"/>
                    <a:pt x="142279" y="10534"/>
                  </a:cubicBezTo>
                  <a:cubicBezTo>
                    <a:pt x="142279" y="9244"/>
                    <a:pt x="143581" y="9244"/>
                    <a:pt x="143581" y="7954"/>
                  </a:cubicBezTo>
                  <a:cubicBezTo>
                    <a:pt x="143581" y="7954"/>
                    <a:pt x="143581" y="7954"/>
                    <a:pt x="114943" y="7954"/>
                  </a:cubicBezTo>
                  <a:close/>
                  <a:moveTo>
                    <a:pt x="80577" y="7954"/>
                  </a:moveTo>
                  <a:cubicBezTo>
                    <a:pt x="79287" y="9266"/>
                    <a:pt x="79287" y="9266"/>
                    <a:pt x="79287" y="10577"/>
                  </a:cubicBezTo>
                  <a:cubicBezTo>
                    <a:pt x="76707" y="14511"/>
                    <a:pt x="74128" y="17134"/>
                    <a:pt x="71548" y="21069"/>
                  </a:cubicBezTo>
                  <a:cubicBezTo>
                    <a:pt x="71548" y="23691"/>
                    <a:pt x="70258" y="23691"/>
                    <a:pt x="68968" y="23691"/>
                  </a:cubicBezTo>
                  <a:cubicBezTo>
                    <a:pt x="70258" y="28937"/>
                    <a:pt x="71548" y="34183"/>
                    <a:pt x="72838" y="38117"/>
                  </a:cubicBezTo>
                  <a:cubicBezTo>
                    <a:pt x="74128" y="36806"/>
                    <a:pt x="74128" y="35494"/>
                    <a:pt x="74128" y="34183"/>
                  </a:cubicBezTo>
                  <a:cubicBezTo>
                    <a:pt x="79287" y="26314"/>
                    <a:pt x="83157" y="18446"/>
                    <a:pt x="88316" y="10577"/>
                  </a:cubicBezTo>
                  <a:cubicBezTo>
                    <a:pt x="88316" y="9266"/>
                    <a:pt x="88316" y="9266"/>
                    <a:pt x="89606" y="7954"/>
                  </a:cubicBezTo>
                  <a:cubicBezTo>
                    <a:pt x="89606" y="7954"/>
                    <a:pt x="89606" y="7954"/>
                    <a:pt x="80577" y="7954"/>
                  </a:cubicBezTo>
                  <a:close/>
                  <a:moveTo>
                    <a:pt x="253004" y="684"/>
                  </a:moveTo>
                  <a:cubicBezTo>
                    <a:pt x="264012" y="2470"/>
                    <a:pt x="271458" y="8315"/>
                    <a:pt x="267573" y="24551"/>
                  </a:cubicBezTo>
                  <a:cubicBezTo>
                    <a:pt x="266278" y="29746"/>
                    <a:pt x="262393" y="44034"/>
                    <a:pt x="257213" y="62218"/>
                  </a:cubicBezTo>
                  <a:cubicBezTo>
                    <a:pt x="257213" y="62218"/>
                    <a:pt x="257213" y="63517"/>
                    <a:pt x="257213" y="64816"/>
                  </a:cubicBezTo>
                  <a:cubicBezTo>
                    <a:pt x="257213" y="64816"/>
                    <a:pt x="257213" y="64816"/>
                    <a:pt x="244262" y="123264"/>
                  </a:cubicBezTo>
                  <a:cubicBezTo>
                    <a:pt x="242967" y="133655"/>
                    <a:pt x="242967" y="141449"/>
                    <a:pt x="244262" y="144046"/>
                  </a:cubicBezTo>
                  <a:cubicBezTo>
                    <a:pt x="259803" y="142747"/>
                    <a:pt x="320671" y="136253"/>
                    <a:pt x="323261" y="151839"/>
                  </a:cubicBezTo>
                  <a:cubicBezTo>
                    <a:pt x="324556" y="170024"/>
                    <a:pt x="293475" y="193403"/>
                    <a:pt x="281819" y="205093"/>
                  </a:cubicBezTo>
                  <a:cubicBezTo>
                    <a:pt x="253328" y="237564"/>
                    <a:pt x="223541" y="270036"/>
                    <a:pt x="195049" y="301209"/>
                  </a:cubicBezTo>
                  <a:cubicBezTo>
                    <a:pt x="182099" y="315496"/>
                    <a:pt x="170443" y="334979"/>
                    <a:pt x="151017" y="325887"/>
                  </a:cubicBezTo>
                  <a:cubicBezTo>
                    <a:pt x="143247" y="323289"/>
                    <a:pt x="134181" y="309002"/>
                    <a:pt x="129001" y="303807"/>
                  </a:cubicBezTo>
                  <a:cubicBezTo>
                    <a:pt x="113460" y="286921"/>
                    <a:pt x="99214" y="270036"/>
                    <a:pt x="83674" y="253151"/>
                  </a:cubicBezTo>
                  <a:cubicBezTo>
                    <a:pt x="56477" y="223277"/>
                    <a:pt x="30575" y="194702"/>
                    <a:pt x="4674" y="166127"/>
                  </a:cubicBezTo>
                  <a:cubicBezTo>
                    <a:pt x="-19932" y="138851"/>
                    <a:pt x="60362" y="144046"/>
                    <a:pt x="65543" y="144046"/>
                  </a:cubicBezTo>
                  <a:cubicBezTo>
                    <a:pt x="70723" y="144046"/>
                    <a:pt x="77198" y="144046"/>
                    <a:pt x="83674" y="144046"/>
                  </a:cubicBezTo>
                  <a:cubicBezTo>
                    <a:pt x="88854" y="144046"/>
                    <a:pt x="82379" y="144046"/>
                    <a:pt x="82379" y="141449"/>
                  </a:cubicBezTo>
                  <a:cubicBezTo>
                    <a:pt x="81084" y="134954"/>
                    <a:pt x="79788" y="127161"/>
                    <a:pt x="77198" y="120667"/>
                  </a:cubicBezTo>
                  <a:cubicBezTo>
                    <a:pt x="72018" y="97287"/>
                    <a:pt x="66838" y="73908"/>
                    <a:pt x="61658" y="50528"/>
                  </a:cubicBezTo>
                  <a:cubicBezTo>
                    <a:pt x="56477" y="27149"/>
                    <a:pt x="46116" y="1171"/>
                    <a:pt x="79788" y="1171"/>
                  </a:cubicBezTo>
                  <a:cubicBezTo>
                    <a:pt x="79788" y="1171"/>
                    <a:pt x="79788" y="1171"/>
                    <a:pt x="217066" y="1171"/>
                  </a:cubicBezTo>
                  <a:cubicBezTo>
                    <a:pt x="227426" y="1171"/>
                    <a:pt x="241996" y="-1102"/>
                    <a:pt x="253004" y="684"/>
                  </a:cubicBezTo>
                  <a:close/>
                </a:path>
              </a:pathLst>
            </a:custGeom>
            <a:solidFill>
              <a:schemeClr val="accent3"/>
            </a:solidFill>
            <a:ln>
              <a:noFill/>
            </a:ln>
          </p:spPr>
        </p:sp>
        <p:grpSp>
          <p:nvGrpSpPr>
            <p:cNvPr id="42" name="组合 41"/>
            <p:cNvGrpSpPr/>
            <p:nvPr/>
          </p:nvGrpSpPr>
          <p:grpSpPr>
            <a:xfrm>
              <a:off x="4102088" y="5263518"/>
              <a:ext cx="2241974" cy="1243065"/>
              <a:chOff x="2465400" y="3040458"/>
              <a:chExt cx="2241974" cy="1243065"/>
            </a:xfrm>
          </p:grpSpPr>
          <p:sp>
            <p:nvSpPr>
              <p:cNvPr id="43" name="任意多边形: 形状 42"/>
              <p:cNvSpPr/>
              <p:nvPr/>
            </p:nvSpPr>
            <p:spPr>
              <a:xfrm rot="5400000">
                <a:off x="3368366" y="3250359"/>
                <a:ext cx="465521" cy="45719"/>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1587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2465400" y="3570571"/>
                <a:ext cx="2241974" cy="712952"/>
              </a:xfrm>
              <a:prstGeom prst="rect">
                <a:avLst/>
              </a:prstGeom>
            </p:spPr>
            <p:txBody>
              <a:bodyPr wrap="square">
                <a:spAutoFit/>
              </a:bodyPr>
              <a:lstStyle/>
              <a:p>
                <a:pPr algn="ctr">
                  <a:lnSpc>
                    <a:spcPct val="120000"/>
                  </a:lnSpc>
                </a:pPr>
                <a:r>
                  <a:rPr lang="zh-CN" altLang="en-US" dirty="0">
                    <a:solidFill>
                      <a:schemeClr val="accent5"/>
                    </a:solidFill>
                    <a:latin typeface="幼圆" panose="02010509060101010101" pitchFamily="49" charset="-122"/>
                    <a:ea typeface="幼圆" panose="02010509060101010101" pitchFamily="49" charset="-122"/>
                  </a:rPr>
                  <a:t>家长用</a:t>
                </a:r>
                <a:endParaRPr lang="en-US" altLang="zh-CN" dirty="0">
                  <a:solidFill>
                    <a:schemeClr val="accent5"/>
                  </a:solidFill>
                  <a:latin typeface="幼圆" panose="02010509060101010101" pitchFamily="49" charset="-122"/>
                  <a:ea typeface="幼圆" panose="02010509060101010101" pitchFamily="49" charset="-122"/>
                </a:endParaRPr>
              </a:p>
              <a:p>
                <a:pPr algn="ctr">
                  <a:lnSpc>
                    <a:spcPct val="120000"/>
                  </a:lnSpc>
                </a:pPr>
                <a:r>
                  <a:rPr lang="zh-CN" altLang="en-US" dirty="0">
                    <a:solidFill>
                      <a:schemeClr val="accent5"/>
                    </a:solidFill>
                    <a:latin typeface="幼圆" panose="02010509060101010101" pitchFamily="49" charset="-122"/>
                    <a:ea typeface="幼圆" panose="02010509060101010101" pitchFamily="49" charset="-122"/>
                  </a:rPr>
                  <a:t>户界面</a:t>
                </a:r>
              </a:p>
            </p:txBody>
          </p:sp>
        </p:grpSp>
      </p:grpSp>
      <p:grpSp>
        <p:nvGrpSpPr>
          <p:cNvPr id="45" name="组合 44"/>
          <p:cNvGrpSpPr/>
          <p:nvPr/>
        </p:nvGrpSpPr>
        <p:grpSpPr>
          <a:xfrm>
            <a:off x="4560810" y="4655573"/>
            <a:ext cx="2241974" cy="1860809"/>
            <a:chOff x="5640556" y="4403385"/>
            <a:chExt cx="2241974" cy="1860809"/>
          </a:xfrm>
        </p:grpSpPr>
        <p:sp>
          <p:nvSpPr>
            <p:cNvPr id="46" name="sketched-down-arrow_36677"/>
            <p:cNvSpPr>
              <a:spLocks noChangeAspect="1"/>
            </p:cNvSpPr>
            <p:nvPr/>
          </p:nvSpPr>
          <p:spPr bwMode="auto">
            <a:xfrm>
              <a:off x="6437484" y="4403385"/>
              <a:ext cx="628526" cy="638083"/>
            </a:xfrm>
            <a:custGeom>
              <a:avLst/>
              <a:gdLst>
                <a:gd name="connsiteX0" fmla="*/ 182296 w 323300"/>
                <a:gd name="connsiteY0" fmla="*/ 253418 h 328216"/>
                <a:gd name="connsiteX1" fmla="*/ 152850 w 323300"/>
                <a:gd name="connsiteY1" fmla="*/ 290770 h 328216"/>
                <a:gd name="connsiteX2" fmla="*/ 146449 w 323300"/>
                <a:gd name="connsiteY2" fmla="*/ 299786 h 328216"/>
                <a:gd name="connsiteX3" fmla="*/ 145168 w 323300"/>
                <a:gd name="connsiteY3" fmla="*/ 301074 h 328216"/>
                <a:gd name="connsiteX4" fmla="*/ 147729 w 323300"/>
                <a:gd name="connsiteY4" fmla="*/ 304937 h 328216"/>
                <a:gd name="connsiteX5" fmla="*/ 160531 w 323300"/>
                <a:gd name="connsiteY5" fmla="*/ 319105 h 328216"/>
                <a:gd name="connsiteX6" fmla="*/ 161812 w 323300"/>
                <a:gd name="connsiteY6" fmla="*/ 316529 h 328216"/>
                <a:gd name="connsiteX7" fmla="*/ 183576 w 323300"/>
                <a:gd name="connsiteY7" fmla="*/ 254706 h 328216"/>
                <a:gd name="connsiteX8" fmla="*/ 182296 w 323300"/>
                <a:gd name="connsiteY8" fmla="*/ 253418 h 328216"/>
                <a:gd name="connsiteX9" fmla="*/ 210521 w 323300"/>
                <a:gd name="connsiteY9" fmla="*/ 180415 h 328216"/>
                <a:gd name="connsiteX10" fmla="*/ 201261 w 323300"/>
                <a:gd name="connsiteY10" fmla="*/ 196001 h 328216"/>
                <a:gd name="connsiteX11" fmla="*/ 173479 w 323300"/>
                <a:gd name="connsiteY11" fmla="*/ 246658 h 328216"/>
                <a:gd name="connsiteX12" fmla="*/ 174802 w 323300"/>
                <a:gd name="connsiteY12" fmla="*/ 246658 h 328216"/>
                <a:gd name="connsiteX13" fmla="*/ 198615 w 323300"/>
                <a:gd name="connsiteY13" fmla="*/ 212887 h 328216"/>
                <a:gd name="connsiteX14" fmla="*/ 203907 w 323300"/>
                <a:gd name="connsiteY14" fmla="*/ 201197 h 328216"/>
                <a:gd name="connsiteX15" fmla="*/ 210521 w 323300"/>
                <a:gd name="connsiteY15" fmla="*/ 181714 h 328216"/>
                <a:gd name="connsiteX16" fmla="*/ 210521 w 323300"/>
                <a:gd name="connsiteY16" fmla="*/ 180415 h 328216"/>
                <a:gd name="connsiteX17" fmla="*/ 307728 w 323300"/>
                <a:gd name="connsiteY17" fmla="*/ 155592 h 328216"/>
                <a:gd name="connsiteX18" fmla="*/ 297568 w 323300"/>
                <a:gd name="connsiteY18" fmla="*/ 174642 h 328216"/>
                <a:gd name="connsiteX19" fmla="*/ 307728 w 323300"/>
                <a:gd name="connsiteY19" fmla="*/ 155592 h 328216"/>
                <a:gd name="connsiteX20" fmla="*/ 265967 w 323300"/>
                <a:gd name="connsiteY20" fmla="*/ 150829 h 328216"/>
                <a:gd name="connsiteX21" fmla="*/ 265967 w 323300"/>
                <a:gd name="connsiteY21" fmla="*/ 153415 h 328216"/>
                <a:gd name="connsiteX22" fmla="*/ 205493 w 323300"/>
                <a:gd name="connsiteY22" fmla="*/ 276242 h 328216"/>
                <a:gd name="connsiteX23" fmla="*/ 258079 w 323300"/>
                <a:gd name="connsiteY23" fmla="*/ 219354 h 328216"/>
                <a:gd name="connsiteX24" fmla="*/ 287002 w 323300"/>
                <a:gd name="connsiteY24" fmla="*/ 153415 h 328216"/>
                <a:gd name="connsiteX25" fmla="*/ 289631 w 323300"/>
                <a:gd name="connsiteY25" fmla="*/ 150829 h 328216"/>
                <a:gd name="connsiteX26" fmla="*/ 265967 w 323300"/>
                <a:gd name="connsiteY26" fmla="*/ 150829 h 328216"/>
                <a:gd name="connsiteX27" fmla="*/ 249532 w 323300"/>
                <a:gd name="connsiteY27" fmla="*/ 150829 h 328216"/>
                <a:gd name="connsiteX28" fmla="*/ 248239 w 323300"/>
                <a:gd name="connsiteY28" fmla="*/ 153404 h 328216"/>
                <a:gd name="connsiteX29" fmla="*/ 219781 w 323300"/>
                <a:gd name="connsiteY29" fmla="*/ 198454 h 328216"/>
                <a:gd name="connsiteX30" fmla="*/ 214607 w 323300"/>
                <a:gd name="connsiteY30" fmla="*/ 210039 h 328216"/>
                <a:gd name="connsiteX31" fmla="*/ 186150 w 323300"/>
                <a:gd name="connsiteY31" fmla="*/ 289843 h 328216"/>
                <a:gd name="connsiteX32" fmla="*/ 252119 w 323300"/>
                <a:gd name="connsiteY32" fmla="*/ 153404 h 328216"/>
                <a:gd name="connsiteX33" fmla="*/ 254706 w 323300"/>
                <a:gd name="connsiteY33" fmla="*/ 150829 h 328216"/>
                <a:gd name="connsiteX34" fmla="*/ 249532 w 323300"/>
                <a:gd name="connsiteY34" fmla="*/ 150829 h 328216"/>
                <a:gd name="connsiteX35" fmla="*/ 49248 w 323300"/>
                <a:gd name="connsiteY35" fmla="*/ 150049 h 328216"/>
                <a:gd name="connsiteX36" fmla="*/ 33016 w 323300"/>
                <a:gd name="connsiteY36" fmla="*/ 150532 h 328216"/>
                <a:gd name="connsiteX37" fmla="*/ 31755 w 323300"/>
                <a:gd name="connsiteY37" fmla="*/ 153112 h 328216"/>
                <a:gd name="connsiteX38" fmla="*/ 25452 w 323300"/>
                <a:gd name="connsiteY38" fmla="*/ 164720 h 328216"/>
                <a:gd name="connsiteX39" fmla="*/ 22931 w 323300"/>
                <a:gd name="connsiteY39" fmla="*/ 167300 h 328216"/>
                <a:gd name="connsiteX40" fmla="*/ 44362 w 323300"/>
                <a:gd name="connsiteY40" fmla="*/ 190517 h 328216"/>
                <a:gd name="connsiteX41" fmla="*/ 45623 w 323300"/>
                <a:gd name="connsiteY41" fmla="*/ 186648 h 328216"/>
                <a:gd name="connsiteX42" fmla="*/ 65794 w 323300"/>
                <a:gd name="connsiteY42" fmla="*/ 150532 h 328216"/>
                <a:gd name="connsiteX43" fmla="*/ 60752 w 323300"/>
                <a:gd name="connsiteY43" fmla="*/ 150532 h 328216"/>
                <a:gd name="connsiteX44" fmla="*/ 49248 w 323300"/>
                <a:gd name="connsiteY44" fmla="*/ 150049 h 328216"/>
                <a:gd name="connsiteX45" fmla="*/ 189131 w 323300"/>
                <a:gd name="connsiteY45" fmla="*/ 107833 h 328216"/>
                <a:gd name="connsiteX46" fmla="*/ 187017 w 323300"/>
                <a:gd name="connsiteY46" fmla="*/ 110257 h 328216"/>
                <a:gd name="connsiteX47" fmla="*/ 107664 w 323300"/>
                <a:gd name="connsiteY47" fmla="*/ 229165 h 328216"/>
                <a:gd name="connsiteX48" fmla="*/ 98558 w 323300"/>
                <a:gd name="connsiteY48" fmla="*/ 245967 h 328216"/>
                <a:gd name="connsiteX49" fmla="*/ 95956 w 323300"/>
                <a:gd name="connsiteY49" fmla="*/ 247259 h 328216"/>
                <a:gd name="connsiteX50" fmla="*/ 99859 w 323300"/>
                <a:gd name="connsiteY50" fmla="*/ 252429 h 328216"/>
                <a:gd name="connsiteX51" fmla="*/ 101160 w 323300"/>
                <a:gd name="connsiteY51" fmla="*/ 249844 h 328216"/>
                <a:gd name="connsiteX52" fmla="*/ 103761 w 323300"/>
                <a:gd name="connsiteY52" fmla="*/ 247259 h 328216"/>
                <a:gd name="connsiteX53" fmla="*/ 177911 w 323300"/>
                <a:gd name="connsiteY53" fmla="*/ 130936 h 328216"/>
                <a:gd name="connsiteX54" fmla="*/ 188318 w 323300"/>
                <a:gd name="connsiteY54" fmla="*/ 110257 h 328216"/>
                <a:gd name="connsiteX55" fmla="*/ 189131 w 323300"/>
                <a:gd name="connsiteY55" fmla="*/ 107833 h 328216"/>
                <a:gd name="connsiteX56" fmla="*/ 171134 w 323300"/>
                <a:gd name="connsiteY56" fmla="*/ 53400 h 328216"/>
                <a:gd name="connsiteX57" fmla="*/ 121551 w 323300"/>
                <a:gd name="connsiteY57" fmla="*/ 130892 h 328216"/>
                <a:gd name="connsiteX58" fmla="*/ 79798 w 323300"/>
                <a:gd name="connsiteY58" fmla="*/ 200634 h 328216"/>
                <a:gd name="connsiteX59" fmla="*/ 171134 w 323300"/>
                <a:gd name="connsiteY59" fmla="*/ 53400 h 328216"/>
                <a:gd name="connsiteX60" fmla="*/ 256293 w 323300"/>
                <a:gd name="connsiteY60" fmla="*/ 19067 h 328216"/>
                <a:gd name="connsiteX61" fmla="*/ 193259 w 323300"/>
                <a:gd name="connsiteY61" fmla="*/ 128055 h 328216"/>
                <a:gd name="connsiteX62" fmla="*/ 117360 w 323300"/>
                <a:gd name="connsiteY62" fmla="*/ 247423 h 328216"/>
                <a:gd name="connsiteX63" fmla="*/ 110928 w 323300"/>
                <a:gd name="connsiteY63" fmla="*/ 257803 h 328216"/>
                <a:gd name="connsiteX64" fmla="*/ 107068 w 323300"/>
                <a:gd name="connsiteY64" fmla="*/ 259100 h 328216"/>
                <a:gd name="connsiteX65" fmla="*/ 134083 w 323300"/>
                <a:gd name="connsiteY65" fmla="*/ 288942 h 328216"/>
                <a:gd name="connsiteX66" fmla="*/ 135370 w 323300"/>
                <a:gd name="connsiteY66" fmla="*/ 285050 h 328216"/>
                <a:gd name="connsiteX67" fmla="*/ 233138 w 323300"/>
                <a:gd name="connsiteY67" fmla="*/ 112486 h 328216"/>
                <a:gd name="connsiteX68" fmla="*/ 249861 w 323300"/>
                <a:gd name="connsiteY68" fmla="*/ 54099 h 328216"/>
                <a:gd name="connsiteX69" fmla="*/ 256293 w 323300"/>
                <a:gd name="connsiteY69" fmla="*/ 19067 h 328216"/>
                <a:gd name="connsiteX70" fmla="*/ 226484 w 323300"/>
                <a:gd name="connsiteY70" fmla="*/ 7954 h 328216"/>
                <a:gd name="connsiteX71" fmla="*/ 225191 w 323300"/>
                <a:gd name="connsiteY71" fmla="*/ 10534 h 328216"/>
                <a:gd name="connsiteX72" fmla="*/ 208375 w 323300"/>
                <a:gd name="connsiteY72" fmla="*/ 44070 h 328216"/>
                <a:gd name="connsiteX73" fmla="*/ 208375 w 323300"/>
                <a:gd name="connsiteY73" fmla="*/ 46650 h 328216"/>
                <a:gd name="connsiteX74" fmla="*/ 210962 w 323300"/>
                <a:gd name="connsiteY74" fmla="*/ 44070 h 328216"/>
                <a:gd name="connsiteX75" fmla="*/ 214842 w 323300"/>
                <a:gd name="connsiteY75" fmla="*/ 41490 h 328216"/>
                <a:gd name="connsiteX76" fmla="*/ 222603 w 323300"/>
                <a:gd name="connsiteY76" fmla="*/ 35041 h 328216"/>
                <a:gd name="connsiteX77" fmla="*/ 240713 w 323300"/>
                <a:gd name="connsiteY77" fmla="*/ 10534 h 328216"/>
                <a:gd name="connsiteX78" fmla="*/ 242006 w 323300"/>
                <a:gd name="connsiteY78" fmla="*/ 7954 h 328216"/>
                <a:gd name="connsiteX79" fmla="*/ 226484 w 323300"/>
                <a:gd name="connsiteY79" fmla="*/ 7954 h 328216"/>
                <a:gd name="connsiteX80" fmla="*/ 212143 w 323300"/>
                <a:gd name="connsiteY80" fmla="*/ 7954 h 328216"/>
                <a:gd name="connsiteX81" fmla="*/ 210855 w 323300"/>
                <a:gd name="connsiteY81" fmla="*/ 10541 h 328216"/>
                <a:gd name="connsiteX82" fmla="*/ 80770 w 323300"/>
                <a:gd name="connsiteY82" fmla="*/ 223917 h 328216"/>
                <a:gd name="connsiteX83" fmla="*/ 76906 w 323300"/>
                <a:gd name="connsiteY83" fmla="*/ 226504 h 328216"/>
                <a:gd name="connsiteX84" fmla="*/ 88498 w 323300"/>
                <a:gd name="connsiteY84" fmla="*/ 238142 h 328216"/>
                <a:gd name="connsiteX85" fmla="*/ 89786 w 323300"/>
                <a:gd name="connsiteY85" fmla="*/ 235556 h 328216"/>
                <a:gd name="connsiteX86" fmla="*/ 97514 w 323300"/>
                <a:gd name="connsiteY86" fmla="*/ 222624 h 328216"/>
                <a:gd name="connsiteX87" fmla="*/ 115545 w 323300"/>
                <a:gd name="connsiteY87" fmla="*/ 192881 h 328216"/>
                <a:gd name="connsiteX88" fmla="*/ 134865 w 323300"/>
                <a:gd name="connsiteY88" fmla="*/ 157964 h 328216"/>
                <a:gd name="connsiteX89" fmla="*/ 212143 w 323300"/>
                <a:gd name="connsiteY89" fmla="*/ 10541 h 328216"/>
                <a:gd name="connsiteX90" fmla="*/ 213431 w 323300"/>
                <a:gd name="connsiteY90" fmla="*/ 7954 h 328216"/>
                <a:gd name="connsiteX91" fmla="*/ 212143 w 323300"/>
                <a:gd name="connsiteY91" fmla="*/ 7954 h 328216"/>
                <a:gd name="connsiteX92" fmla="*/ 196650 w 323300"/>
                <a:gd name="connsiteY92" fmla="*/ 7954 h 328216"/>
                <a:gd name="connsiteX93" fmla="*/ 196650 w 323300"/>
                <a:gd name="connsiteY93" fmla="*/ 10552 h 328216"/>
                <a:gd name="connsiteX94" fmla="*/ 184176 w 323300"/>
                <a:gd name="connsiteY94" fmla="*/ 32633 h 328216"/>
                <a:gd name="connsiteX95" fmla="*/ 197897 w 323300"/>
                <a:gd name="connsiteY95" fmla="*/ 10552 h 328216"/>
                <a:gd name="connsiteX96" fmla="*/ 199144 w 323300"/>
                <a:gd name="connsiteY96" fmla="*/ 7954 h 328216"/>
                <a:gd name="connsiteX97" fmla="*/ 196650 w 323300"/>
                <a:gd name="connsiteY97" fmla="*/ 7954 h 328216"/>
                <a:gd name="connsiteX98" fmla="*/ 178383 w 323300"/>
                <a:gd name="connsiteY98" fmla="*/ 7954 h 328216"/>
                <a:gd name="connsiteX99" fmla="*/ 177088 w 323300"/>
                <a:gd name="connsiteY99" fmla="*/ 10543 h 328216"/>
                <a:gd name="connsiteX100" fmla="*/ 95525 w 323300"/>
                <a:gd name="connsiteY100" fmla="*/ 127027 h 328216"/>
                <a:gd name="connsiteX101" fmla="*/ 94230 w 323300"/>
                <a:gd name="connsiteY101" fmla="*/ 128321 h 328216"/>
                <a:gd name="connsiteX102" fmla="*/ 92935 w 323300"/>
                <a:gd name="connsiteY102" fmla="*/ 146441 h 328216"/>
                <a:gd name="connsiteX103" fmla="*/ 79989 w 323300"/>
                <a:gd name="connsiteY103" fmla="*/ 151618 h 328216"/>
                <a:gd name="connsiteX104" fmla="*/ 54096 w 323300"/>
                <a:gd name="connsiteY104" fmla="*/ 196917 h 328216"/>
                <a:gd name="connsiteX105" fmla="*/ 51506 w 323300"/>
                <a:gd name="connsiteY105" fmla="*/ 198212 h 328216"/>
                <a:gd name="connsiteX106" fmla="*/ 61864 w 323300"/>
                <a:gd name="connsiteY106" fmla="*/ 211154 h 328216"/>
                <a:gd name="connsiteX107" fmla="*/ 63158 w 323300"/>
                <a:gd name="connsiteY107" fmla="*/ 207271 h 328216"/>
                <a:gd name="connsiteX108" fmla="*/ 94230 w 323300"/>
                <a:gd name="connsiteY108" fmla="*/ 152912 h 328216"/>
                <a:gd name="connsiteX109" fmla="*/ 182267 w 323300"/>
                <a:gd name="connsiteY109" fmla="*/ 10543 h 328216"/>
                <a:gd name="connsiteX110" fmla="*/ 184856 w 323300"/>
                <a:gd name="connsiteY110" fmla="*/ 7954 h 328216"/>
                <a:gd name="connsiteX111" fmla="*/ 178383 w 323300"/>
                <a:gd name="connsiteY111" fmla="*/ 7954 h 328216"/>
                <a:gd name="connsiteX112" fmla="*/ 156546 w 323300"/>
                <a:gd name="connsiteY112" fmla="*/ 7954 h 328216"/>
                <a:gd name="connsiteX113" fmla="*/ 156546 w 323300"/>
                <a:gd name="connsiteY113" fmla="*/ 10577 h 328216"/>
                <a:gd name="connsiteX114" fmla="*/ 143316 w 323300"/>
                <a:gd name="connsiteY114" fmla="*/ 35494 h 328216"/>
                <a:gd name="connsiteX115" fmla="*/ 144639 w 323300"/>
                <a:gd name="connsiteY115" fmla="*/ 35494 h 328216"/>
                <a:gd name="connsiteX116" fmla="*/ 164483 w 323300"/>
                <a:gd name="connsiteY116" fmla="*/ 10577 h 328216"/>
                <a:gd name="connsiteX117" fmla="*/ 165806 w 323300"/>
                <a:gd name="connsiteY117" fmla="*/ 7954 h 328216"/>
                <a:gd name="connsiteX118" fmla="*/ 156546 w 323300"/>
                <a:gd name="connsiteY118" fmla="*/ 7954 h 328216"/>
                <a:gd name="connsiteX119" fmla="*/ 114943 w 323300"/>
                <a:gd name="connsiteY119" fmla="*/ 7954 h 328216"/>
                <a:gd name="connsiteX120" fmla="*/ 113641 w 323300"/>
                <a:gd name="connsiteY120" fmla="*/ 10534 h 328216"/>
                <a:gd name="connsiteX121" fmla="*/ 81097 w 323300"/>
                <a:gd name="connsiteY121" fmla="*/ 64708 h 328216"/>
                <a:gd name="connsiteX122" fmla="*/ 78493 w 323300"/>
                <a:gd name="connsiteY122" fmla="*/ 65997 h 328216"/>
                <a:gd name="connsiteX123" fmla="*/ 88907 w 323300"/>
                <a:gd name="connsiteY123" fmla="*/ 111142 h 328216"/>
                <a:gd name="connsiteX124" fmla="*/ 90209 w 323300"/>
                <a:gd name="connsiteY124" fmla="*/ 107273 h 328216"/>
                <a:gd name="connsiteX125" fmla="*/ 142279 w 323300"/>
                <a:gd name="connsiteY125" fmla="*/ 10534 h 328216"/>
                <a:gd name="connsiteX126" fmla="*/ 143581 w 323300"/>
                <a:gd name="connsiteY126" fmla="*/ 7954 h 328216"/>
                <a:gd name="connsiteX127" fmla="*/ 114943 w 323300"/>
                <a:gd name="connsiteY127" fmla="*/ 7954 h 328216"/>
                <a:gd name="connsiteX128" fmla="*/ 80577 w 323300"/>
                <a:gd name="connsiteY128" fmla="*/ 7954 h 328216"/>
                <a:gd name="connsiteX129" fmla="*/ 79287 w 323300"/>
                <a:gd name="connsiteY129" fmla="*/ 10577 h 328216"/>
                <a:gd name="connsiteX130" fmla="*/ 71548 w 323300"/>
                <a:gd name="connsiteY130" fmla="*/ 21069 h 328216"/>
                <a:gd name="connsiteX131" fmla="*/ 68968 w 323300"/>
                <a:gd name="connsiteY131" fmla="*/ 23691 h 328216"/>
                <a:gd name="connsiteX132" fmla="*/ 72838 w 323300"/>
                <a:gd name="connsiteY132" fmla="*/ 38117 h 328216"/>
                <a:gd name="connsiteX133" fmla="*/ 74128 w 323300"/>
                <a:gd name="connsiteY133" fmla="*/ 34183 h 328216"/>
                <a:gd name="connsiteX134" fmla="*/ 88316 w 323300"/>
                <a:gd name="connsiteY134" fmla="*/ 10577 h 328216"/>
                <a:gd name="connsiteX135" fmla="*/ 89606 w 323300"/>
                <a:gd name="connsiteY135" fmla="*/ 7954 h 328216"/>
                <a:gd name="connsiteX136" fmla="*/ 80577 w 323300"/>
                <a:gd name="connsiteY136" fmla="*/ 7954 h 328216"/>
                <a:gd name="connsiteX137" fmla="*/ 253004 w 323300"/>
                <a:gd name="connsiteY137" fmla="*/ 684 h 328216"/>
                <a:gd name="connsiteX138" fmla="*/ 267573 w 323300"/>
                <a:gd name="connsiteY138" fmla="*/ 24551 h 328216"/>
                <a:gd name="connsiteX139" fmla="*/ 257213 w 323300"/>
                <a:gd name="connsiteY139" fmla="*/ 62218 h 328216"/>
                <a:gd name="connsiteX140" fmla="*/ 257213 w 323300"/>
                <a:gd name="connsiteY140" fmla="*/ 64816 h 328216"/>
                <a:gd name="connsiteX141" fmla="*/ 244262 w 323300"/>
                <a:gd name="connsiteY141" fmla="*/ 123264 h 328216"/>
                <a:gd name="connsiteX142" fmla="*/ 244262 w 323300"/>
                <a:gd name="connsiteY142" fmla="*/ 144046 h 328216"/>
                <a:gd name="connsiteX143" fmla="*/ 323261 w 323300"/>
                <a:gd name="connsiteY143" fmla="*/ 151839 h 328216"/>
                <a:gd name="connsiteX144" fmla="*/ 281819 w 323300"/>
                <a:gd name="connsiteY144" fmla="*/ 205093 h 328216"/>
                <a:gd name="connsiteX145" fmla="*/ 195049 w 323300"/>
                <a:gd name="connsiteY145" fmla="*/ 301209 h 328216"/>
                <a:gd name="connsiteX146" fmla="*/ 151017 w 323300"/>
                <a:gd name="connsiteY146" fmla="*/ 325887 h 328216"/>
                <a:gd name="connsiteX147" fmla="*/ 129001 w 323300"/>
                <a:gd name="connsiteY147" fmla="*/ 303807 h 328216"/>
                <a:gd name="connsiteX148" fmla="*/ 83674 w 323300"/>
                <a:gd name="connsiteY148" fmla="*/ 253151 h 328216"/>
                <a:gd name="connsiteX149" fmla="*/ 4674 w 323300"/>
                <a:gd name="connsiteY149" fmla="*/ 166127 h 328216"/>
                <a:gd name="connsiteX150" fmla="*/ 65543 w 323300"/>
                <a:gd name="connsiteY150" fmla="*/ 144046 h 328216"/>
                <a:gd name="connsiteX151" fmla="*/ 83674 w 323300"/>
                <a:gd name="connsiteY151" fmla="*/ 144046 h 328216"/>
                <a:gd name="connsiteX152" fmla="*/ 82379 w 323300"/>
                <a:gd name="connsiteY152" fmla="*/ 141449 h 328216"/>
                <a:gd name="connsiteX153" fmla="*/ 77198 w 323300"/>
                <a:gd name="connsiteY153" fmla="*/ 120667 h 328216"/>
                <a:gd name="connsiteX154" fmla="*/ 61658 w 323300"/>
                <a:gd name="connsiteY154" fmla="*/ 50528 h 328216"/>
                <a:gd name="connsiteX155" fmla="*/ 79788 w 323300"/>
                <a:gd name="connsiteY155" fmla="*/ 1171 h 328216"/>
                <a:gd name="connsiteX156" fmla="*/ 217066 w 323300"/>
                <a:gd name="connsiteY156" fmla="*/ 1171 h 328216"/>
                <a:gd name="connsiteX157" fmla="*/ 253004 w 323300"/>
                <a:gd name="connsiteY157" fmla="*/ 684 h 32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323300" h="328216">
                  <a:moveTo>
                    <a:pt x="182296" y="253418"/>
                  </a:moveTo>
                  <a:cubicBezTo>
                    <a:pt x="173334" y="266298"/>
                    <a:pt x="163092" y="277890"/>
                    <a:pt x="152850" y="290770"/>
                  </a:cubicBezTo>
                  <a:cubicBezTo>
                    <a:pt x="151570" y="293346"/>
                    <a:pt x="147729" y="297210"/>
                    <a:pt x="146449" y="299786"/>
                  </a:cubicBezTo>
                  <a:cubicBezTo>
                    <a:pt x="146449" y="301074"/>
                    <a:pt x="145168" y="301074"/>
                    <a:pt x="145168" y="301074"/>
                  </a:cubicBezTo>
                  <a:cubicBezTo>
                    <a:pt x="145168" y="302361"/>
                    <a:pt x="146449" y="303649"/>
                    <a:pt x="147729" y="304937"/>
                  </a:cubicBezTo>
                  <a:cubicBezTo>
                    <a:pt x="150289" y="307513"/>
                    <a:pt x="155410" y="316529"/>
                    <a:pt x="160531" y="319105"/>
                  </a:cubicBezTo>
                  <a:cubicBezTo>
                    <a:pt x="160531" y="317817"/>
                    <a:pt x="161812" y="316529"/>
                    <a:pt x="161812" y="316529"/>
                  </a:cubicBezTo>
                  <a:cubicBezTo>
                    <a:pt x="169493" y="295922"/>
                    <a:pt x="177175" y="275314"/>
                    <a:pt x="183576" y="254706"/>
                  </a:cubicBezTo>
                  <a:cubicBezTo>
                    <a:pt x="184856" y="250842"/>
                    <a:pt x="184856" y="250842"/>
                    <a:pt x="182296" y="253418"/>
                  </a:cubicBezTo>
                  <a:close/>
                  <a:moveTo>
                    <a:pt x="210521" y="180415"/>
                  </a:moveTo>
                  <a:cubicBezTo>
                    <a:pt x="206553" y="185610"/>
                    <a:pt x="203907" y="190806"/>
                    <a:pt x="201261" y="196001"/>
                  </a:cubicBezTo>
                  <a:cubicBezTo>
                    <a:pt x="192000" y="212887"/>
                    <a:pt x="182740" y="229772"/>
                    <a:pt x="173479" y="246658"/>
                  </a:cubicBezTo>
                  <a:cubicBezTo>
                    <a:pt x="172156" y="249255"/>
                    <a:pt x="172156" y="249255"/>
                    <a:pt x="174802" y="246658"/>
                  </a:cubicBezTo>
                  <a:cubicBezTo>
                    <a:pt x="182740" y="234968"/>
                    <a:pt x="190677" y="224577"/>
                    <a:pt x="198615" y="212887"/>
                  </a:cubicBezTo>
                  <a:cubicBezTo>
                    <a:pt x="199938" y="210289"/>
                    <a:pt x="202584" y="205094"/>
                    <a:pt x="203907" y="201197"/>
                  </a:cubicBezTo>
                  <a:cubicBezTo>
                    <a:pt x="206553" y="194703"/>
                    <a:pt x="209198" y="188208"/>
                    <a:pt x="210521" y="181714"/>
                  </a:cubicBezTo>
                  <a:cubicBezTo>
                    <a:pt x="211844" y="177817"/>
                    <a:pt x="211844" y="177817"/>
                    <a:pt x="210521" y="180415"/>
                  </a:cubicBezTo>
                  <a:close/>
                  <a:moveTo>
                    <a:pt x="307728" y="155592"/>
                  </a:moveTo>
                  <a:cubicBezTo>
                    <a:pt x="305188" y="161942"/>
                    <a:pt x="301378" y="168292"/>
                    <a:pt x="297568" y="174642"/>
                  </a:cubicBezTo>
                  <a:cubicBezTo>
                    <a:pt x="303918" y="168292"/>
                    <a:pt x="310268" y="160672"/>
                    <a:pt x="307728" y="155592"/>
                  </a:cubicBezTo>
                  <a:close/>
                  <a:moveTo>
                    <a:pt x="265967" y="150829"/>
                  </a:moveTo>
                  <a:cubicBezTo>
                    <a:pt x="265967" y="152122"/>
                    <a:pt x="265967" y="152122"/>
                    <a:pt x="265967" y="153415"/>
                  </a:cubicBezTo>
                  <a:cubicBezTo>
                    <a:pt x="244933" y="193496"/>
                    <a:pt x="225213" y="234869"/>
                    <a:pt x="205493" y="276242"/>
                  </a:cubicBezTo>
                  <a:cubicBezTo>
                    <a:pt x="223898" y="256848"/>
                    <a:pt x="240989" y="238748"/>
                    <a:pt x="258079" y="219354"/>
                  </a:cubicBezTo>
                  <a:cubicBezTo>
                    <a:pt x="267282" y="197374"/>
                    <a:pt x="276485" y="175395"/>
                    <a:pt x="287002" y="153415"/>
                  </a:cubicBezTo>
                  <a:cubicBezTo>
                    <a:pt x="288317" y="152122"/>
                    <a:pt x="288317" y="152122"/>
                    <a:pt x="289631" y="150829"/>
                  </a:cubicBezTo>
                  <a:cubicBezTo>
                    <a:pt x="289631" y="150829"/>
                    <a:pt x="289631" y="150829"/>
                    <a:pt x="265967" y="150829"/>
                  </a:cubicBezTo>
                  <a:close/>
                  <a:moveTo>
                    <a:pt x="249532" y="150829"/>
                  </a:moveTo>
                  <a:cubicBezTo>
                    <a:pt x="248239" y="152116"/>
                    <a:pt x="248239" y="152116"/>
                    <a:pt x="248239" y="153404"/>
                  </a:cubicBezTo>
                  <a:cubicBezTo>
                    <a:pt x="239184" y="168850"/>
                    <a:pt x="230129" y="184295"/>
                    <a:pt x="219781" y="198454"/>
                  </a:cubicBezTo>
                  <a:cubicBezTo>
                    <a:pt x="218488" y="202316"/>
                    <a:pt x="215901" y="207464"/>
                    <a:pt x="214607" y="210039"/>
                  </a:cubicBezTo>
                  <a:cubicBezTo>
                    <a:pt x="205553" y="237069"/>
                    <a:pt x="195204" y="262812"/>
                    <a:pt x="186150" y="289843"/>
                  </a:cubicBezTo>
                  <a:cubicBezTo>
                    <a:pt x="208140" y="244792"/>
                    <a:pt x="230129" y="198454"/>
                    <a:pt x="252119" y="153404"/>
                  </a:cubicBezTo>
                  <a:cubicBezTo>
                    <a:pt x="253413" y="152116"/>
                    <a:pt x="253413" y="152116"/>
                    <a:pt x="254706" y="150829"/>
                  </a:cubicBezTo>
                  <a:cubicBezTo>
                    <a:pt x="254706" y="150829"/>
                    <a:pt x="254706" y="150829"/>
                    <a:pt x="249532" y="150829"/>
                  </a:cubicBezTo>
                  <a:close/>
                  <a:moveTo>
                    <a:pt x="49248" y="150049"/>
                  </a:moveTo>
                  <a:cubicBezTo>
                    <a:pt x="44047" y="149887"/>
                    <a:pt x="38059" y="149887"/>
                    <a:pt x="33016" y="150532"/>
                  </a:cubicBezTo>
                  <a:cubicBezTo>
                    <a:pt x="33016" y="150532"/>
                    <a:pt x="33016" y="151822"/>
                    <a:pt x="31755" y="153112"/>
                  </a:cubicBezTo>
                  <a:cubicBezTo>
                    <a:pt x="29234" y="156981"/>
                    <a:pt x="27973" y="160851"/>
                    <a:pt x="25452" y="164720"/>
                  </a:cubicBezTo>
                  <a:cubicBezTo>
                    <a:pt x="25452" y="166010"/>
                    <a:pt x="24191" y="166010"/>
                    <a:pt x="22931" y="167300"/>
                  </a:cubicBezTo>
                  <a:cubicBezTo>
                    <a:pt x="30495" y="175039"/>
                    <a:pt x="36798" y="182778"/>
                    <a:pt x="44362" y="190517"/>
                  </a:cubicBezTo>
                  <a:cubicBezTo>
                    <a:pt x="44362" y="189227"/>
                    <a:pt x="44362" y="187938"/>
                    <a:pt x="45623" y="186648"/>
                  </a:cubicBezTo>
                  <a:cubicBezTo>
                    <a:pt x="51927" y="175039"/>
                    <a:pt x="59491" y="163431"/>
                    <a:pt x="65794" y="150532"/>
                  </a:cubicBezTo>
                  <a:cubicBezTo>
                    <a:pt x="64534" y="150532"/>
                    <a:pt x="62012" y="150532"/>
                    <a:pt x="60752" y="150532"/>
                  </a:cubicBezTo>
                  <a:cubicBezTo>
                    <a:pt x="58861" y="150532"/>
                    <a:pt x="54448" y="150210"/>
                    <a:pt x="49248" y="150049"/>
                  </a:cubicBezTo>
                  <a:close/>
                  <a:moveTo>
                    <a:pt x="189131" y="107833"/>
                  </a:moveTo>
                  <a:cubicBezTo>
                    <a:pt x="188969" y="107672"/>
                    <a:pt x="188318" y="108318"/>
                    <a:pt x="187017" y="110257"/>
                  </a:cubicBezTo>
                  <a:cubicBezTo>
                    <a:pt x="161000" y="149031"/>
                    <a:pt x="133682" y="189098"/>
                    <a:pt x="107664" y="229165"/>
                  </a:cubicBezTo>
                  <a:cubicBezTo>
                    <a:pt x="105062" y="234335"/>
                    <a:pt x="101160" y="239504"/>
                    <a:pt x="98558" y="245967"/>
                  </a:cubicBezTo>
                  <a:cubicBezTo>
                    <a:pt x="98558" y="247259"/>
                    <a:pt x="97257" y="247259"/>
                    <a:pt x="95956" y="247259"/>
                  </a:cubicBezTo>
                  <a:cubicBezTo>
                    <a:pt x="97257" y="249844"/>
                    <a:pt x="98558" y="251137"/>
                    <a:pt x="99859" y="252429"/>
                  </a:cubicBezTo>
                  <a:cubicBezTo>
                    <a:pt x="101160" y="251137"/>
                    <a:pt x="101160" y="251137"/>
                    <a:pt x="101160" y="249844"/>
                  </a:cubicBezTo>
                  <a:cubicBezTo>
                    <a:pt x="102461" y="249844"/>
                    <a:pt x="102461" y="248552"/>
                    <a:pt x="103761" y="247259"/>
                  </a:cubicBezTo>
                  <a:cubicBezTo>
                    <a:pt x="131080" y="209777"/>
                    <a:pt x="154496" y="169711"/>
                    <a:pt x="177911" y="130936"/>
                  </a:cubicBezTo>
                  <a:cubicBezTo>
                    <a:pt x="181814" y="124474"/>
                    <a:pt x="184416" y="116719"/>
                    <a:pt x="188318" y="110257"/>
                  </a:cubicBezTo>
                  <a:cubicBezTo>
                    <a:pt x="188969" y="108964"/>
                    <a:pt x="189294" y="107995"/>
                    <a:pt x="189131" y="107833"/>
                  </a:cubicBezTo>
                  <a:close/>
                  <a:moveTo>
                    <a:pt x="171134" y="53400"/>
                  </a:moveTo>
                  <a:cubicBezTo>
                    <a:pt x="155476" y="79231"/>
                    <a:pt x="138514" y="105061"/>
                    <a:pt x="121551" y="130892"/>
                  </a:cubicBezTo>
                  <a:cubicBezTo>
                    <a:pt x="107199" y="154139"/>
                    <a:pt x="94151" y="177387"/>
                    <a:pt x="79798" y="200634"/>
                  </a:cubicBezTo>
                  <a:cubicBezTo>
                    <a:pt x="111113" y="151556"/>
                    <a:pt x="141123" y="102478"/>
                    <a:pt x="171134" y="53400"/>
                  </a:cubicBezTo>
                  <a:close/>
                  <a:moveTo>
                    <a:pt x="256293" y="19067"/>
                  </a:moveTo>
                  <a:cubicBezTo>
                    <a:pt x="235710" y="54099"/>
                    <a:pt x="215128" y="91726"/>
                    <a:pt x="193259" y="128055"/>
                  </a:cubicBezTo>
                  <a:cubicBezTo>
                    <a:pt x="172676" y="169574"/>
                    <a:pt x="145661" y="208499"/>
                    <a:pt x="117360" y="247423"/>
                  </a:cubicBezTo>
                  <a:cubicBezTo>
                    <a:pt x="116073" y="250018"/>
                    <a:pt x="113500" y="253910"/>
                    <a:pt x="110928" y="257803"/>
                  </a:cubicBezTo>
                  <a:cubicBezTo>
                    <a:pt x="109641" y="259100"/>
                    <a:pt x="108355" y="259100"/>
                    <a:pt x="107068" y="259100"/>
                  </a:cubicBezTo>
                  <a:cubicBezTo>
                    <a:pt x="116073" y="269480"/>
                    <a:pt x="125078" y="278562"/>
                    <a:pt x="134083" y="288942"/>
                  </a:cubicBezTo>
                  <a:cubicBezTo>
                    <a:pt x="134083" y="287645"/>
                    <a:pt x="134083" y="286347"/>
                    <a:pt x="135370" y="285050"/>
                  </a:cubicBezTo>
                  <a:cubicBezTo>
                    <a:pt x="167530" y="226663"/>
                    <a:pt x="199691" y="169574"/>
                    <a:pt x="233138" y="112486"/>
                  </a:cubicBezTo>
                  <a:cubicBezTo>
                    <a:pt x="238283" y="89131"/>
                    <a:pt x="247288" y="63181"/>
                    <a:pt x="249861" y="54099"/>
                  </a:cubicBezTo>
                  <a:cubicBezTo>
                    <a:pt x="249861" y="51504"/>
                    <a:pt x="256293" y="30745"/>
                    <a:pt x="256293" y="19067"/>
                  </a:cubicBezTo>
                  <a:close/>
                  <a:moveTo>
                    <a:pt x="226484" y="7954"/>
                  </a:moveTo>
                  <a:cubicBezTo>
                    <a:pt x="226484" y="9244"/>
                    <a:pt x="226484" y="9244"/>
                    <a:pt x="225191" y="10534"/>
                  </a:cubicBezTo>
                  <a:cubicBezTo>
                    <a:pt x="220016" y="22143"/>
                    <a:pt x="214842" y="32461"/>
                    <a:pt x="208375" y="44070"/>
                  </a:cubicBezTo>
                  <a:cubicBezTo>
                    <a:pt x="207081" y="47939"/>
                    <a:pt x="207081" y="49229"/>
                    <a:pt x="208375" y="46650"/>
                  </a:cubicBezTo>
                  <a:cubicBezTo>
                    <a:pt x="209668" y="45360"/>
                    <a:pt x="209668" y="45360"/>
                    <a:pt x="210962" y="44070"/>
                  </a:cubicBezTo>
                  <a:cubicBezTo>
                    <a:pt x="210962" y="42780"/>
                    <a:pt x="213549" y="42780"/>
                    <a:pt x="214842" y="41490"/>
                  </a:cubicBezTo>
                  <a:cubicBezTo>
                    <a:pt x="217429" y="41490"/>
                    <a:pt x="221310" y="37621"/>
                    <a:pt x="222603" y="35041"/>
                  </a:cubicBezTo>
                  <a:cubicBezTo>
                    <a:pt x="229071" y="27302"/>
                    <a:pt x="234245" y="18273"/>
                    <a:pt x="240713" y="10534"/>
                  </a:cubicBezTo>
                  <a:cubicBezTo>
                    <a:pt x="240713" y="9244"/>
                    <a:pt x="240713" y="9244"/>
                    <a:pt x="242006" y="7954"/>
                  </a:cubicBezTo>
                  <a:cubicBezTo>
                    <a:pt x="242006" y="7954"/>
                    <a:pt x="242006" y="7954"/>
                    <a:pt x="226484" y="7954"/>
                  </a:cubicBezTo>
                  <a:close/>
                  <a:moveTo>
                    <a:pt x="212143" y="7954"/>
                  </a:moveTo>
                  <a:cubicBezTo>
                    <a:pt x="212143" y="9247"/>
                    <a:pt x="210855" y="9247"/>
                    <a:pt x="210855" y="10541"/>
                  </a:cubicBezTo>
                  <a:cubicBezTo>
                    <a:pt x="167064" y="81666"/>
                    <a:pt x="124561" y="152792"/>
                    <a:pt x="80770" y="223917"/>
                  </a:cubicBezTo>
                  <a:cubicBezTo>
                    <a:pt x="79482" y="225210"/>
                    <a:pt x="78194" y="226504"/>
                    <a:pt x="76906" y="226504"/>
                  </a:cubicBezTo>
                  <a:cubicBezTo>
                    <a:pt x="80770" y="230383"/>
                    <a:pt x="84634" y="234263"/>
                    <a:pt x="88498" y="238142"/>
                  </a:cubicBezTo>
                  <a:cubicBezTo>
                    <a:pt x="88498" y="238142"/>
                    <a:pt x="89786" y="236849"/>
                    <a:pt x="89786" y="235556"/>
                  </a:cubicBezTo>
                  <a:cubicBezTo>
                    <a:pt x="92362" y="231676"/>
                    <a:pt x="94938" y="227797"/>
                    <a:pt x="97514" y="222624"/>
                  </a:cubicBezTo>
                  <a:cubicBezTo>
                    <a:pt x="103954" y="212278"/>
                    <a:pt x="109106" y="203226"/>
                    <a:pt x="115545" y="192881"/>
                  </a:cubicBezTo>
                  <a:cubicBezTo>
                    <a:pt x="121985" y="181242"/>
                    <a:pt x="128425" y="169603"/>
                    <a:pt x="134865" y="157964"/>
                  </a:cubicBezTo>
                  <a:cubicBezTo>
                    <a:pt x="161912" y="108823"/>
                    <a:pt x="187672" y="59682"/>
                    <a:pt x="212143" y="10541"/>
                  </a:cubicBezTo>
                  <a:cubicBezTo>
                    <a:pt x="212143" y="9247"/>
                    <a:pt x="213431" y="9247"/>
                    <a:pt x="213431" y="7954"/>
                  </a:cubicBezTo>
                  <a:cubicBezTo>
                    <a:pt x="213431" y="7954"/>
                    <a:pt x="213431" y="7954"/>
                    <a:pt x="212143" y="7954"/>
                  </a:cubicBezTo>
                  <a:close/>
                  <a:moveTo>
                    <a:pt x="196650" y="7954"/>
                  </a:moveTo>
                  <a:cubicBezTo>
                    <a:pt x="196650" y="9253"/>
                    <a:pt x="196650" y="9253"/>
                    <a:pt x="196650" y="10552"/>
                  </a:cubicBezTo>
                  <a:cubicBezTo>
                    <a:pt x="192907" y="18345"/>
                    <a:pt x="187918" y="26138"/>
                    <a:pt x="184176" y="32633"/>
                  </a:cubicBezTo>
                  <a:cubicBezTo>
                    <a:pt x="187918" y="24839"/>
                    <a:pt x="192907" y="18345"/>
                    <a:pt x="197897" y="10552"/>
                  </a:cubicBezTo>
                  <a:cubicBezTo>
                    <a:pt x="197897" y="9253"/>
                    <a:pt x="199144" y="9253"/>
                    <a:pt x="199144" y="7954"/>
                  </a:cubicBezTo>
                  <a:cubicBezTo>
                    <a:pt x="199144" y="7954"/>
                    <a:pt x="199144" y="7954"/>
                    <a:pt x="196650" y="7954"/>
                  </a:cubicBezTo>
                  <a:close/>
                  <a:moveTo>
                    <a:pt x="178383" y="7954"/>
                  </a:moveTo>
                  <a:cubicBezTo>
                    <a:pt x="177088" y="9249"/>
                    <a:pt x="177088" y="9249"/>
                    <a:pt x="177088" y="10543"/>
                  </a:cubicBezTo>
                  <a:cubicBezTo>
                    <a:pt x="148606" y="48077"/>
                    <a:pt x="121418" y="86905"/>
                    <a:pt x="95525" y="127027"/>
                  </a:cubicBezTo>
                  <a:cubicBezTo>
                    <a:pt x="94230" y="127027"/>
                    <a:pt x="94230" y="128321"/>
                    <a:pt x="94230" y="128321"/>
                  </a:cubicBezTo>
                  <a:cubicBezTo>
                    <a:pt x="95525" y="136087"/>
                    <a:pt x="96819" y="143852"/>
                    <a:pt x="92935" y="146441"/>
                  </a:cubicBezTo>
                  <a:cubicBezTo>
                    <a:pt x="90346" y="149029"/>
                    <a:pt x="85167" y="150324"/>
                    <a:pt x="79989" y="151618"/>
                  </a:cubicBezTo>
                  <a:cubicBezTo>
                    <a:pt x="70926" y="165855"/>
                    <a:pt x="61864" y="181386"/>
                    <a:pt x="54096" y="196917"/>
                  </a:cubicBezTo>
                  <a:cubicBezTo>
                    <a:pt x="52801" y="198212"/>
                    <a:pt x="51506" y="198212"/>
                    <a:pt x="51506" y="198212"/>
                  </a:cubicBezTo>
                  <a:cubicBezTo>
                    <a:pt x="55390" y="203389"/>
                    <a:pt x="57980" y="207271"/>
                    <a:pt x="61864" y="211154"/>
                  </a:cubicBezTo>
                  <a:cubicBezTo>
                    <a:pt x="61864" y="209860"/>
                    <a:pt x="63158" y="208566"/>
                    <a:pt x="63158" y="207271"/>
                  </a:cubicBezTo>
                  <a:cubicBezTo>
                    <a:pt x="73515" y="189152"/>
                    <a:pt x="83873" y="171032"/>
                    <a:pt x="94230" y="152912"/>
                  </a:cubicBezTo>
                  <a:cubicBezTo>
                    <a:pt x="122713" y="105024"/>
                    <a:pt x="156374" y="59725"/>
                    <a:pt x="182267" y="10543"/>
                  </a:cubicBezTo>
                  <a:cubicBezTo>
                    <a:pt x="183562" y="9249"/>
                    <a:pt x="183562" y="9249"/>
                    <a:pt x="184856" y="7954"/>
                  </a:cubicBezTo>
                  <a:cubicBezTo>
                    <a:pt x="184856" y="7954"/>
                    <a:pt x="184856" y="7954"/>
                    <a:pt x="178383" y="7954"/>
                  </a:cubicBezTo>
                  <a:close/>
                  <a:moveTo>
                    <a:pt x="156546" y="7954"/>
                  </a:moveTo>
                  <a:cubicBezTo>
                    <a:pt x="156546" y="9266"/>
                    <a:pt x="156546" y="9266"/>
                    <a:pt x="156546" y="10577"/>
                  </a:cubicBezTo>
                  <a:cubicBezTo>
                    <a:pt x="151254" y="18446"/>
                    <a:pt x="147285" y="27626"/>
                    <a:pt x="143316" y="35494"/>
                  </a:cubicBezTo>
                  <a:cubicBezTo>
                    <a:pt x="141993" y="38117"/>
                    <a:pt x="141993" y="38117"/>
                    <a:pt x="144639" y="35494"/>
                  </a:cubicBezTo>
                  <a:cubicBezTo>
                    <a:pt x="151254" y="27626"/>
                    <a:pt x="157869" y="18446"/>
                    <a:pt x="164483" y="10577"/>
                  </a:cubicBezTo>
                  <a:cubicBezTo>
                    <a:pt x="164483" y="9266"/>
                    <a:pt x="164483" y="9266"/>
                    <a:pt x="165806" y="7954"/>
                  </a:cubicBezTo>
                  <a:cubicBezTo>
                    <a:pt x="165806" y="7954"/>
                    <a:pt x="165806" y="7954"/>
                    <a:pt x="156546" y="7954"/>
                  </a:cubicBezTo>
                  <a:close/>
                  <a:moveTo>
                    <a:pt x="114943" y="7954"/>
                  </a:moveTo>
                  <a:cubicBezTo>
                    <a:pt x="114943" y="9244"/>
                    <a:pt x="114943" y="9244"/>
                    <a:pt x="113641" y="10534"/>
                  </a:cubicBezTo>
                  <a:cubicBezTo>
                    <a:pt x="101925" y="28592"/>
                    <a:pt x="91511" y="46650"/>
                    <a:pt x="81097" y="64708"/>
                  </a:cubicBezTo>
                  <a:cubicBezTo>
                    <a:pt x="79795" y="65997"/>
                    <a:pt x="79795" y="65997"/>
                    <a:pt x="78493" y="65997"/>
                  </a:cubicBezTo>
                  <a:cubicBezTo>
                    <a:pt x="82399" y="81476"/>
                    <a:pt x="86304" y="96954"/>
                    <a:pt x="88907" y="111142"/>
                  </a:cubicBezTo>
                  <a:cubicBezTo>
                    <a:pt x="88907" y="109852"/>
                    <a:pt x="90209" y="108563"/>
                    <a:pt x="90209" y="107273"/>
                  </a:cubicBezTo>
                  <a:cubicBezTo>
                    <a:pt x="108434" y="76316"/>
                    <a:pt x="126658" y="44070"/>
                    <a:pt x="142279" y="10534"/>
                  </a:cubicBezTo>
                  <a:cubicBezTo>
                    <a:pt x="142279" y="9244"/>
                    <a:pt x="143581" y="9244"/>
                    <a:pt x="143581" y="7954"/>
                  </a:cubicBezTo>
                  <a:cubicBezTo>
                    <a:pt x="143581" y="7954"/>
                    <a:pt x="143581" y="7954"/>
                    <a:pt x="114943" y="7954"/>
                  </a:cubicBezTo>
                  <a:close/>
                  <a:moveTo>
                    <a:pt x="80577" y="7954"/>
                  </a:moveTo>
                  <a:cubicBezTo>
                    <a:pt x="79287" y="9266"/>
                    <a:pt x="79287" y="9266"/>
                    <a:pt x="79287" y="10577"/>
                  </a:cubicBezTo>
                  <a:cubicBezTo>
                    <a:pt x="76707" y="14511"/>
                    <a:pt x="74128" y="17134"/>
                    <a:pt x="71548" y="21069"/>
                  </a:cubicBezTo>
                  <a:cubicBezTo>
                    <a:pt x="71548" y="23691"/>
                    <a:pt x="70258" y="23691"/>
                    <a:pt x="68968" y="23691"/>
                  </a:cubicBezTo>
                  <a:cubicBezTo>
                    <a:pt x="70258" y="28937"/>
                    <a:pt x="71548" y="34183"/>
                    <a:pt x="72838" y="38117"/>
                  </a:cubicBezTo>
                  <a:cubicBezTo>
                    <a:pt x="74128" y="36806"/>
                    <a:pt x="74128" y="35494"/>
                    <a:pt x="74128" y="34183"/>
                  </a:cubicBezTo>
                  <a:cubicBezTo>
                    <a:pt x="79287" y="26314"/>
                    <a:pt x="83157" y="18446"/>
                    <a:pt x="88316" y="10577"/>
                  </a:cubicBezTo>
                  <a:cubicBezTo>
                    <a:pt x="88316" y="9266"/>
                    <a:pt x="88316" y="9266"/>
                    <a:pt x="89606" y="7954"/>
                  </a:cubicBezTo>
                  <a:cubicBezTo>
                    <a:pt x="89606" y="7954"/>
                    <a:pt x="89606" y="7954"/>
                    <a:pt x="80577" y="7954"/>
                  </a:cubicBezTo>
                  <a:close/>
                  <a:moveTo>
                    <a:pt x="253004" y="684"/>
                  </a:moveTo>
                  <a:cubicBezTo>
                    <a:pt x="264012" y="2470"/>
                    <a:pt x="271458" y="8315"/>
                    <a:pt x="267573" y="24551"/>
                  </a:cubicBezTo>
                  <a:cubicBezTo>
                    <a:pt x="266278" y="29746"/>
                    <a:pt x="262393" y="44034"/>
                    <a:pt x="257213" y="62218"/>
                  </a:cubicBezTo>
                  <a:cubicBezTo>
                    <a:pt x="257213" y="62218"/>
                    <a:pt x="257213" y="63517"/>
                    <a:pt x="257213" y="64816"/>
                  </a:cubicBezTo>
                  <a:cubicBezTo>
                    <a:pt x="257213" y="64816"/>
                    <a:pt x="257213" y="64816"/>
                    <a:pt x="244262" y="123264"/>
                  </a:cubicBezTo>
                  <a:cubicBezTo>
                    <a:pt x="242967" y="133655"/>
                    <a:pt x="242967" y="141449"/>
                    <a:pt x="244262" y="144046"/>
                  </a:cubicBezTo>
                  <a:cubicBezTo>
                    <a:pt x="259803" y="142747"/>
                    <a:pt x="320671" y="136253"/>
                    <a:pt x="323261" y="151839"/>
                  </a:cubicBezTo>
                  <a:cubicBezTo>
                    <a:pt x="324556" y="170024"/>
                    <a:pt x="293475" y="193403"/>
                    <a:pt x="281819" y="205093"/>
                  </a:cubicBezTo>
                  <a:cubicBezTo>
                    <a:pt x="253328" y="237564"/>
                    <a:pt x="223541" y="270036"/>
                    <a:pt x="195049" y="301209"/>
                  </a:cubicBezTo>
                  <a:cubicBezTo>
                    <a:pt x="182099" y="315496"/>
                    <a:pt x="170443" y="334979"/>
                    <a:pt x="151017" y="325887"/>
                  </a:cubicBezTo>
                  <a:cubicBezTo>
                    <a:pt x="143247" y="323289"/>
                    <a:pt x="134181" y="309002"/>
                    <a:pt x="129001" y="303807"/>
                  </a:cubicBezTo>
                  <a:cubicBezTo>
                    <a:pt x="113460" y="286921"/>
                    <a:pt x="99214" y="270036"/>
                    <a:pt x="83674" y="253151"/>
                  </a:cubicBezTo>
                  <a:cubicBezTo>
                    <a:pt x="56477" y="223277"/>
                    <a:pt x="30575" y="194702"/>
                    <a:pt x="4674" y="166127"/>
                  </a:cubicBezTo>
                  <a:cubicBezTo>
                    <a:pt x="-19932" y="138851"/>
                    <a:pt x="60362" y="144046"/>
                    <a:pt x="65543" y="144046"/>
                  </a:cubicBezTo>
                  <a:cubicBezTo>
                    <a:pt x="70723" y="144046"/>
                    <a:pt x="77198" y="144046"/>
                    <a:pt x="83674" y="144046"/>
                  </a:cubicBezTo>
                  <a:cubicBezTo>
                    <a:pt x="88854" y="144046"/>
                    <a:pt x="82379" y="144046"/>
                    <a:pt x="82379" y="141449"/>
                  </a:cubicBezTo>
                  <a:cubicBezTo>
                    <a:pt x="81084" y="134954"/>
                    <a:pt x="79788" y="127161"/>
                    <a:pt x="77198" y="120667"/>
                  </a:cubicBezTo>
                  <a:cubicBezTo>
                    <a:pt x="72018" y="97287"/>
                    <a:pt x="66838" y="73908"/>
                    <a:pt x="61658" y="50528"/>
                  </a:cubicBezTo>
                  <a:cubicBezTo>
                    <a:pt x="56477" y="27149"/>
                    <a:pt x="46116" y="1171"/>
                    <a:pt x="79788" y="1171"/>
                  </a:cubicBezTo>
                  <a:cubicBezTo>
                    <a:pt x="79788" y="1171"/>
                    <a:pt x="79788" y="1171"/>
                    <a:pt x="217066" y="1171"/>
                  </a:cubicBezTo>
                  <a:cubicBezTo>
                    <a:pt x="227426" y="1171"/>
                    <a:pt x="241996" y="-1102"/>
                    <a:pt x="253004" y="684"/>
                  </a:cubicBezTo>
                  <a:close/>
                </a:path>
              </a:pathLst>
            </a:custGeom>
            <a:solidFill>
              <a:schemeClr val="accent4"/>
            </a:solidFill>
            <a:ln>
              <a:noFill/>
            </a:ln>
          </p:spPr>
        </p:sp>
        <p:grpSp>
          <p:nvGrpSpPr>
            <p:cNvPr id="47" name="组合 46"/>
            <p:cNvGrpSpPr/>
            <p:nvPr/>
          </p:nvGrpSpPr>
          <p:grpSpPr>
            <a:xfrm>
              <a:off x="5640556" y="5041468"/>
              <a:ext cx="2241974" cy="1222726"/>
              <a:chOff x="2487157" y="3040458"/>
              <a:chExt cx="2241974" cy="1222726"/>
            </a:xfrm>
          </p:grpSpPr>
          <p:sp>
            <p:nvSpPr>
              <p:cNvPr id="48" name="任意多边形: 形状 47"/>
              <p:cNvSpPr/>
              <p:nvPr/>
            </p:nvSpPr>
            <p:spPr>
              <a:xfrm rot="5400000">
                <a:off x="3171601" y="3428876"/>
                <a:ext cx="834677" cy="57841"/>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1587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2487157" y="3882631"/>
                <a:ext cx="2241974" cy="380553"/>
              </a:xfrm>
              <a:prstGeom prst="rect">
                <a:avLst/>
              </a:prstGeom>
            </p:spPr>
            <p:txBody>
              <a:bodyPr wrap="square">
                <a:spAutoFit/>
              </a:bodyPr>
              <a:lstStyle/>
              <a:p>
                <a:pPr algn="ctr">
                  <a:lnSpc>
                    <a:spcPct val="120000"/>
                  </a:lnSpc>
                </a:pPr>
                <a:r>
                  <a:rPr lang="zh-CN" altLang="en-US" dirty="0">
                    <a:solidFill>
                      <a:schemeClr val="accent5"/>
                    </a:solidFill>
                    <a:latin typeface="幼圆" panose="02010509060101010101" pitchFamily="49" charset="-122"/>
                    <a:ea typeface="幼圆" panose="02010509060101010101" pitchFamily="49" charset="-122"/>
                  </a:rPr>
                  <a:t>考勤界面</a:t>
                </a:r>
              </a:p>
            </p:txBody>
          </p:sp>
        </p:grpSp>
      </p:grpSp>
      <p:grpSp>
        <p:nvGrpSpPr>
          <p:cNvPr id="50" name="组合 49"/>
          <p:cNvGrpSpPr/>
          <p:nvPr/>
        </p:nvGrpSpPr>
        <p:grpSpPr>
          <a:xfrm>
            <a:off x="6752297" y="4466533"/>
            <a:ext cx="2241974" cy="1952425"/>
            <a:chOff x="7340256" y="4810400"/>
            <a:chExt cx="2241974" cy="1952425"/>
          </a:xfrm>
        </p:grpSpPr>
        <p:sp>
          <p:nvSpPr>
            <p:cNvPr id="51" name="sketched-down-arrow_36677"/>
            <p:cNvSpPr>
              <a:spLocks noChangeAspect="1"/>
            </p:cNvSpPr>
            <p:nvPr/>
          </p:nvSpPr>
          <p:spPr bwMode="auto">
            <a:xfrm>
              <a:off x="8150997" y="4810400"/>
              <a:ext cx="628526" cy="638083"/>
            </a:xfrm>
            <a:custGeom>
              <a:avLst/>
              <a:gdLst>
                <a:gd name="connsiteX0" fmla="*/ 182296 w 323300"/>
                <a:gd name="connsiteY0" fmla="*/ 253418 h 328216"/>
                <a:gd name="connsiteX1" fmla="*/ 152850 w 323300"/>
                <a:gd name="connsiteY1" fmla="*/ 290770 h 328216"/>
                <a:gd name="connsiteX2" fmla="*/ 146449 w 323300"/>
                <a:gd name="connsiteY2" fmla="*/ 299786 h 328216"/>
                <a:gd name="connsiteX3" fmla="*/ 145168 w 323300"/>
                <a:gd name="connsiteY3" fmla="*/ 301074 h 328216"/>
                <a:gd name="connsiteX4" fmla="*/ 147729 w 323300"/>
                <a:gd name="connsiteY4" fmla="*/ 304937 h 328216"/>
                <a:gd name="connsiteX5" fmla="*/ 160531 w 323300"/>
                <a:gd name="connsiteY5" fmla="*/ 319105 h 328216"/>
                <a:gd name="connsiteX6" fmla="*/ 161812 w 323300"/>
                <a:gd name="connsiteY6" fmla="*/ 316529 h 328216"/>
                <a:gd name="connsiteX7" fmla="*/ 183576 w 323300"/>
                <a:gd name="connsiteY7" fmla="*/ 254706 h 328216"/>
                <a:gd name="connsiteX8" fmla="*/ 182296 w 323300"/>
                <a:gd name="connsiteY8" fmla="*/ 253418 h 328216"/>
                <a:gd name="connsiteX9" fmla="*/ 210521 w 323300"/>
                <a:gd name="connsiteY9" fmla="*/ 180415 h 328216"/>
                <a:gd name="connsiteX10" fmla="*/ 201261 w 323300"/>
                <a:gd name="connsiteY10" fmla="*/ 196001 h 328216"/>
                <a:gd name="connsiteX11" fmla="*/ 173479 w 323300"/>
                <a:gd name="connsiteY11" fmla="*/ 246658 h 328216"/>
                <a:gd name="connsiteX12" fmla="*/ 174802 w 323300"/>
                <a:gd name="connsiteY12" fmla="*/ 246658 h 328216"/>
                <a:gd name="connsiteX13" fmla="*/ 198615 w 323300"/>
                <a:gd name="connsiteY13" fmla="*/ 212887 h 328216"/>
                <a:gd name="connsiteX14" fmla="*/ 203907 w 323300"/>
                <a:gd name="connsiteY14" fmla="*/ 201197 h 328216"/>
                <a:gd name="connsiteX15" fmla="*/ 210521 w 323300"/>
                <a:gd name="connsiteY15" fmla="*/ 181714 h 328216"/>
                <a:gd name="connsiteX16" fmla="*/ 210521 w 323300"/>
                <a:gd name="connsiteY16" fmla="*/ 180415 h 328216"/>
                <a:gd name="connsiteX17" fmla="*/ 307728 w 323300"/>
                <a:gd name="connsiteY17" fmla="*/ 155592 h 328216"/>
                <a:gd name="connsiteX18" fmla="*/ 297568 w 323300"/>
                <a:gd name="connsiteY18" fmla="*/ 174642 h 328216"/>
                <a:gd name="connsiteX19" fmla="*/ 307728 w 323300"/>
                <a:gd name="connsiteY19" fmla="*/ 155592 h 328216"/>
                <a:gd name="connsiteX20" fmla="*/ 265967 w 323300"/>
                <a:gd name="connsiteY20" fmla="*/ 150829 h 328216"/>
                <a:gd name="connsiteX21" fmla="*/ 265967 w 323300"/>
                <a:gd name="connsiteY21" fmla="*/ 153415 h 328216"/>
                <a:gd name="connsiteX22" fmla="*/ 205493 w 323300"/>
                <a:gd name="connsiteY22" fmla="*/ 276242 h 328216"/>
                <a:gd name="connsiteX23" fmla="*/ 258079 w 323300"/>
                <a:gd name="connsiteY23" fmla="*/ 219354 h 328216"/>
                <a:gd name="connsiteX24" fmla="*/ 287002 w 323300"/>
                <a:gd name="connsiteY24" fmla="*/ 153415 h 328216"/>
                <a:gd name="connsiteX25" fmla="*/ 289631 w 323300"/>
                <a:gd name="connsiteY25" fmla="*/ 150829 h 328216"/>
                <a:gd name="connsiteX26" fmla="*/ 265967 w 323300"/>
                <a:gd name="connsiteY26" fmla="*/ 150829 h 328216"/>
                <a:gd name="connsiteX27" fmla="*/ 249532 w 323300"/>
                <a:gd name="connsiteY27" fmla="*/ 150829 h 328216"/>
                <a:gd name="connsiteX28" fmla="*/ 248239 w 323300"/>
                <a:gd name="connsiteY28" fmla="*/ 153404 h 328216"/>
                <a:gd name="connsiteX29" fmla="*/ 219781 w 323300"/>
                <a:gd name="connsiteY29" fmla="*/ 198454 h 328216"/>
                <a:gd name="connsiteX30" fmla="*/ 214607 w 323300"/>
                <a:gd name="connsiteY30" fmla="*/ 210039 h 328216"/>
                <a:gd name="connsiteX31" fmla="*/ 186150 w 323300"/>
                <a:gd name="connsiteY31" fmla="*/ 289843 h 328216"/>
                <a:gd name="connsiteX32" fmla="*/ 252119 w 323300"/>
                <a:gd name="connsiteY32" fmla="*/ 153404 h 328216"/>
                <a:gd name="connsiteX33" fmla="*/ 254706 w 323300"/>
                <a:gd name="connsiteY33" fmla="*/ 150829 h 328216"/>
                <a:gd name="connsiteX34" fmla="*/ 249532 w 323300"/>
                <a:gd name="connsiteY34" fmla="*/ 150829 h 328216"/>
                <a:gd name="connsiteX35" fmla="*/ 49248 w 323300"/>
                <a:gd name="connsiteY35" fmla="*/ 150049 h 328216"/>
                <a:gd name="connsiteX36" fmla="*/ 33016 w 323300"/>
                <a:gd name="connsiteY36" fmla="*/ 150532 h 328216"/>
                <a:gd name="connsiteX37" fmla="*/ 31755 w 323300"/>
                <a:gd name="connsiteY37" fmla="*/ 153112 h 328216"/>
                <a:gd name="connsiteX38" fmla="*/ 25452 w 323300"/>
                <a:gd name="connsiteY38" fmla="*/ 164720 h 328216"/>
                <a:gd name="connsiteX39" fmla="*/ 22931 w 323300"/>
                <a:gd name="connsiteY39" fmla="*/ 167300 h 328216"/>
                <a:gd name="connsiteX40" fmla="*/ 44362 w 323300"/>
                <a:gd name="connsiteY40" fmla="*/ 190517 h 328216"/>
                <a:gd name="connsiteX41" fmla="*/ 45623 w 323300"/>
                <a:gd name="connsiteY41" fmla="*/ 186648 h 328216"/>
                <a:gd name="connsiteX42" fmla="*/ 65794 w 323300"/>
                <a:gd name="connsiteY42" fmla="*/ 150532 h 328216"/>
                <a:gd name="connsiteX43" fmla="*/ 60752 w 323300"/>
                <a:gd name="connsiteY43" fmla="*/ 150532 h 328216"/>
                <a:gd name="connsiteX44" fmla="*/ 49248 w 323300"/>
                <a:gd name="connsiteY44" fmla="*/ 150049 h 328216"/>
                <a:gd name="connsiteX45" fmla="*/ 189131 w 323300"/>
                <a:gd name="connsiteY45" fmla="*/ 107833 h 328216"/>
                <a:gd name="connsiteX46" fmla="*/ 187017 w 323300"/>
                <a:gd name="connsiteY46" fmla="*/ 110257 h 328216"/>
                <a:gd name="connsiteX47" fmla="*/ 107664 w 323300"/>
                <a:gd name="connsiteY47" fmla="*/ 229165 h 328216"/>
                <a:gd name="connsiteX48" fmla="*/ 98558 w 323300"/>
                <a:gd name="connsiteY48" fmla="*/ 245967 h 328216"/>
                <a:gd name="connsiteX49" fmla="*/ 95956 w 323300"/>
                <a:gd name="connsiteY49" fmla="*/ 247259 h 328216"/>
                <a:gd name="connsiteX50" fmla="*/ 99859 w 323300"/>
                <a:gd name="connsiteY50" fmla="*/ 252429 h 328216"/>
                <a:gd name="connsiteX51" fmla="*/ 101160 w 323300"/>
                <a:gd name="connsiteY51" fmla="*/ 249844 h 328216"/>
                <a:gd name="connsiteX52" fmla="*/ 103761 w 323300"/>
                <a:gd name="connsiteY52" fmla="*/ 247259 h 328216"/>
                <a:gd name="connsiteX53" fmla="*/ 177911 w 323300"/>
                <a:gd name="connsiteY53" fmla="*/ 130936 h 328216"/>
                <a:gd name="connsiteX54" fmla="*/ 188318 w 323300"/>
                <a:gd name="connsiteY54" fmla="*/ 110257 h 328216"/>
                <a:gd name="connsiteX55" fmla="*/ 189131 w 323300"/>
                <a:gd name="connsiteY55" fmla="*/ 107833 h 328216"/>
                <a:gd name="connsiteX56" fmla="*/ 171134 w 323300"/>
                <a:gd name="connsiteY56" fmla="*/ 53400 h 328216"/>
                <a:gd name="connsiteX57" fmla="*/ 121551 w 323300"/>
                <a:gd name="connsiteY57" fmla="*/ 130892 h 328216"/>
                <a:gd name="connsiteX58" fmla="*/ 79798 w 323300"/>
                <a:gd name="connsiteY58" fmla="*/ 200634 h 328216"/>
                <a:gd name="connsiteX59" fmla="*/ 171134 w 323300"/>
                <a:gd name="connsiteY59" fmla="*/ 53400 h 328216"/>
                <a:gd name="connsiteX60" fmla="*/ 256293 w 323300"/>
                <a:gd name="connsiteY60" fmla="*/ 19067 h 328216"/>
                <a:gd name="connsiteX61" fmla="*/ 193259 w 323300"/>
                <a:gd name="connsiteY61" fmla="*/ 128055 h 328216"/>
                <a:gd name="connsiteX62" fmla="*/ 117360 w 323300"/>
                <a:gd name="connsiteY62" fmla="*/ 247423 h 328216"/>
                <a:gd name="connsiteX63" fmla="*/ 110928 w 323300"/>
                <a:gd name="connsiteY63" fmla="*/ 257803 h 328216"/>
                <a:gd name="connsiteX64" fmla="*/ 107068 w 323300"/>
                <a:gd name="connsiteY64" fmla="*/ 259100 h 328216"/>
                <a:gd name="connsiteX65" fmla="*/ 134083 w 323300"/>
                <a:gd name="connsiteY65" fmla="*/ 288942 h 328216"/>
                <a:gd name="connsiteX66" fmla="*/ 135370 w 323300"/>
                <a:gd name="connsiteY66" fmla="*/ 285050 h 328216"/>
                <a:gd name="connsiteX67" fmla="*/ 233138 w 323300"/>
                <a:gd name="connsiteY67" fmla="*/ 112486 h 328216"/>
                <a:gd name="connsiteX68" fmla="*/ 249861 w 323300"/>
                <a:gd name="connsiteY68" fmla="*/ 54099 h 328216"/>
                <a:gd name="connsiteX69" fmla="*/ 256293 w 323300"/>
                <a:gd name="connsiteY69" fmla="*/ 19067 h 328216"/>
                <a:gd name="connsiteX70" fmla="*/ 226484 w 323300"/>
                <a:gd name="connsiteY70" fmla="*/ 7954 h 328216"/>
                <a:gd name="connsiteX71" fmla="*/ 225191 w 323300"/>
                <a:gd name="connsiteY71" fmla="*/ 10534 h 328216"/>
                <a:gd name="connsiteX72" fmla="*/ 208375 w 323300"/>
                <a:gd name="connsiteY72" fmla="*/ 44070 h 328216"/>
                <a:gd name="connsiteX73" fmla="*/ 208375 w 323300"/>
                <a:gd name="connsiteY73" fmla="*/ 46650 h 328216"/>
                <a:gd name="connsiteX74" fmla="*/ 210962 w 323300"/>
                <a:gd name="connsiteY74" fmla="*/ 44070 h 328216"/>
                <a:gd name="connsiteX75" fmla="*/ 214842 w 323300"/>
                <a:gd name="connsiteY75" fmla="*/ 41490 h 328216"/>
                <a:gd name="connsiteX76" fmla="*/ 222603 w 323300"/>
                <a:gd name="connsiteY76" fmla="*/ 35041 h 328216"/>
                <a:gd name="connsiteX77" fmla="*/ 240713 w 323300"/>
                <a:gd name="connsiteY77" fmla="*/ 10534 h 328216"/>
                <a:gd name="connsiteX78" fmla="*/ 242006 w 323300"/>
                <a:gd name="connsiteY78" fmla="*/ 7954 h 328216"/>
                <a:gd name="connsiteX79" fmla="*/ 226484 w 323300"/>
                <a:gd name="connsiteY79" fmla="*/ 7954 h 328216"/>
                <a:gd name="connsiteX80" fmla="*/ 212143 w 323300"/>
                <a:gd name="connsiteY80" fmla="*/ 7954 h 328216"/>
                <a:gd name="connsiteX81" fmla="*/ 210855 w 323300"/>
                <a:gd name="connsiteY81" fmla="*/ 10541 h 328216"/>
                <a:gd name="connsiteX82" fmla="*/ 80770 w 323300"/>
                <a:gd name="connsiteY82" fmla="*/ 223917 h 328216"/>
                <a:gd name="connsiteX83" fmla="*/ 76906 w 323300"/>
                <a:gd name="connsiteY83" fmla="*/ 226504 h 328216"/>
                <a:gd name="connsiteX84" fmla="*/ 88498 w 323300"/>
                <a:gd name="connsiteY84" fmla="*/ 238142 h 328216"/>
                <a:gd name="connsiteX85" fmla="*/ 89786 w 323300"/>
                <a:gd name="connsiteY85" fmla="*/ 235556 h 328216"/>
                <a:gd name="connsiteX86" fmla="*/ 97514 w 323300"/>
                <a:gd name="connsiteY86" fmla="*/ 222624 h 328216"/>
                <a:gd name="connsiteX87" fmla="*/ 115545 w 323300"/>
                <a:gd name="connsiteY87" fmla="*/ 192881 h 328216"/>
                <a:gd name="connsiteX88" fmla="*/ 134865 w 323300"/>
                <a:gd name="connsiteY88" fmla="*/ 157964 h 328216"/>
                <a:gd name="connsiteX89" fmla="*/ 212143 w 323300"/>
                <a:gd name="connsiteY89" fmla="*/ 10541 h 328216"/>
                <a:gd name="connsiteX90" fmla="*/ 213431 w 323300"/>
                <a:gd name="connsiteY90" fmla="*/ 7954 h 328216"/>
                <a:gd name="connsiteX91" fmla="*/ 212143 w 323300"/>
                <a:gd name="connsiteY91" fmla="*/ 7954 h 328216"/>
                <a:gd name="connsiteX92" fmla="*/ 196650 w 323300"/>
                <a:gd name="connsiteY92" fmla="*/ 7954 h 328216"/>
                <a:gd name="connsiteX93" fmla="*/ 196650 w 323300"/>
                <a:gd name="connsiteY93" fmla="*/ 10552 h 328216"/>
                <a:gd name="connsiteX94" fmla="*/ 184176 w 323300"/>
                <a:gd name="connsiteY94" fmla="*/ 32633 h 328216"/>
                <a:gd name="connsiteX95" fmla="*/ 197897 w 323300"/>
                <a:gd name="connsiteY95" fmla="*/ 10552 h 328216"/>
                <a:gd name="connsiteX96" fmla="*/ 199144 w 323300"/>
                <a:gd name="connsiteY96" fmla="*/ 7954 h 328216"/>
                <a:gd name="connsiteX97" fmla="*/ 196650 w 323300"/>
                <a:gd name="connsiteY97" fmla="*/ 7954 h 328216"/>
                <a:gd name="connsiteX98" fmla="*/ 178383 w 323300"/>
                <a:gd name="connsiteY98" fmla="*/ 7954 h 328216"/>
                <a:gd name="connsiteX99" fmla="*/ 177088 w 323300"/>
                <a:gd name="connsiteY99" fmla="*/ 10543 h 328216"/>
                <a:gd name="connsiteX100" fmla="*/ 95525 w 323300"/>
                <a:gd name="connsiteY100" fmla="*/ 127027 h 328216"/>
                <a:gd name="connsiteX101" fmla="*/ 94230 w 323300"/>
                <a:gd name="connsiteY101" fmla="*/ 128321 h 328216"/>
                <a:gd name="connsiteX102" fmla="*/ 92935 w 323300"/>
                <a:gd name="connsiteY102" fmla="*/ 146441 h 328216"/>
                <a:gd name="connsiteX103" fmla="*/ 79989 w 323300"/>
                <a:gd name="connsiteY103" fmla="*/ 151618 h 328216"/>
                <a:gd name="connsiteX104" fmla="*/ 54096 w 323300"/>
                <a:gd name="connsiteY104" fmla="*/ 196917 h 328216"/>
                <a:gd name="connsiteX105" fmla="*/ 51506 w 323300"/>
                <a:gd name="connsiteY105" fmla="*/ 198212 h 328216"/>
                <a:gd name="connsiteX106" fmla="*/ 61864 w 323300"/>
                <a:gd name="connsiteY106" fmla="*/ 211154 h 328216"/>
                <a:gd name="connsiteX107" fmla="*/ 63158 w 323300"/>
                <a:gd name="connsiteY107" fmla="*/ 207271 h 328216"/>
                <a:gd name="connsiteX108" fmla="*/ 94230 w 323300"/>
                <a:gd name="connsiteY108" fmla="*/ 152912 h 328216"/>
                <a:gd name="connsiteX109" fmla="*/ 182267 w 323300"/>
                <a:gd name="connsiteY109" fmla="*/ 10543 h 328216"/>
                <a:gd name="connsiteX110" fmla="*/ 184856 w 323300"/>
                <a:gd name="connsiteY110" fmla="*/ 7954 h 328216"/>
                <a:gd name="connsiteX111" fmla="*/ 178383 w 323300"/>
                <a:gd name="connsiteY111" fmla="*/ 7954 h 328216"/>
                <a:gd name="connsiteX112" fmla="*/ 156546 w 323300"/>
                <a:gd name="connsiteY112" fmla="*/ 7954 h 328216"/>
                <a:gd name="connsiteX113" fmla="*/ 156546 w 323300"/>
                <a:gd name="connsiteY113" fmla="*/ 10577 h 328216"/>
                <a:gd name="connsiteX114" fmla="*/ 143316 w 323300"/>
                <a:gd name="connsiteY114" fmla="*/ 35494 h 328216"/>
                <a:gd name="connsiteX115" fmla="*/ 144639 w 323300"/>
                <a:gd name="connsiteY115" fmla="*/ 35494 h 328216"/>
                <a:gd name="connsiteX116" fmla="*/ 164483 w 323300"/>
                <a:gd name="connsiteY116" fmla="*/ 10577 h 328216"/>
                <a:gd name="connsiteX117" fmla="*/ 165806 w 323300"/>
                <a:gd name="connsiteY117" fmla="*/ 7954 h 328216"/>
                <a:gd name="connsiteX118" fmla="*/ 156546 w 323300"/>
                <a:gd name="connsiteY118" fmla="*/ 7954 h 328216"/>
                <a:gd name="connsiteX119" fmla="*/ 114943 w 323300"/>
                <a:gd name="connsiteY119" fmla="*/ 7954 h 328216"/>
                <a:gd name="connsiteX120" fmla="*/ 113641 w 323300"/>
                <a:gd name="connsiteY120" fmla="*/ 10534 h 328216"/>
                <a:gd name="connsiteX121" fmla="*/ 81097 w 323300"/>
                <a:gd name="connsiteY121" fmla="*/ 64708 h 328216"/>
                <a:gd name="connsiteX122" fmla="*/ 78493 w 323300"/>
                <a:gd name="connsiteY122" fmla="*/ 65997 h 328216"/>
                <a:gd name="connsiteX123" fmla="*/ 88907 w 323300"/>
                <a:gd name="connsiteY123" fmla="*/ 111142 h 328216"/>
                <a:gd name="connsiteX124" fmla="*/ 90209 w 323300"/>
                <a:gd name="connsiteY124" fmla="*/ 107273 h 328216"/>
                <a:gd name="connsiteX125" fmla="*/ 142279 w 323300"/>
                <a:gd name="connsiteY125" fmla="*/ 10534 h 328216"/>
                <a:gd name="connsiteX126" fmla="*/ 143581 w 323300"/>
                <a:gd name="connsiteY126" fmla="*/ 7954 h 328216"/>
                <a:gd name="connsiteX127" fmla="*/ 114943 w 323300"/>
                <a:gd name="connsiteY127" fmla="*/ 7954 h 328216"/>
                <a:gd name="connsiteX128" fmla="*/ 80577 w 323300"/>
                <a:gd name="connsiteY128" fmla="*/ 7954 h 328216"/>
                <a:gd name="connsiteX129" fmla="*/ 79287 w 323300"/>
                <a:gd name="connsiteY129" fmla="*/ 10577 h 328216"/>
                <a:gd name="connsiteX130" fmla="*/ 71548 w 323300"/>
                <a:gd name="connsiteY130" fmla="*/ 21069 h 328216"/>
                <a:gd name="connsiteX131" fmla="*/ 68968 w 323300"/>
                <a:gd name="connsiteY131" fmla="*/ 23691 h 328216"/>
                <a:gd name="connsiteX132" fmla="*/ 72838 w 323300"/>
                <a:gd name="connsiteY132" fmla="*/ 38117 h 328216"/>
                <a:gd name="connsiteX133" fmla="*/ 74128 w 323300"/>
                <a:gd name="connsiteY133" fmla="*/ 34183 h 328216"/>
                <a:gd name="connsiteX134" fmla="*/ 88316 w 323300"/>
                <a:gd name="connsiteY134" fmla="*/ 10577 h 328216"/>
                <a:gd name="connsiteX135" fmla="*/ 89606 w 323300"/>
                <a:gd name="connsiteY135" fmla="*/ 7954 h 328216"/>
                <a:gd name="connsiteX136" fmla="*/ 80577 w 323300"/>
                <a:gd name="connsiteY136" fmla="*/ 7954 h 328216"/>
                <a:gd name="connsiteX137" fmla="*/ 253004 w 323300"/>
                <a:gd name="connsiteY137" fmla="*/ 684 h 328216"/>
                <a:gd name="connsiteX138" fmla="*/ 267573 w 323300"/>
                <a:gd name="connsiteY138" fmla="*/ 24551 h 328216"/>
                <a:gd name="connsiteX139" fmla="*/ 257213 w 323300"/>
                <a:gd name="connsiteY139" fmla="*/ 62218 h 328216"/>
                <a:gd name="connsiteX140" fmla="*/ 257213 w 323300"/>
                <a:gd name="connsiteY140" fmla="*/ 64816 h 328216"/>
                <a:gd name="connsiteX141" fmla="*/ 244262 w 323300"/>
                <a:gd name="connsiteY141" fmla="*/ 123264 h 328216"/>
                <a:gd name="connsiteX142" fmla="*/ 244262 w 323300"/>
                <a:gd name="connsiteY142" fmla="*/ 144046 h 328216"/>
                <a:gd name="connsiteX143" fmla="*/ 323261 w 323300"/>
                <a:gd name="connsiteY143" fmla="*/ 151839 h 328216"/>
                <a:gd name="connsiteX144" fmla="*/ 281819 w 323300"/>
                <a:gd name="connsiteY144" fmla="*/ 205093 h 328216"/>
                <a:gd name="connsiteX145" fmla="*/ 195049 w 323300"/>
                <a:gd name="connsiteY145" fmla="*/ 301209 h 328216"/>
                <a:gd name="connsiteX146" fmla="*/ 151017 w 323300"/>
                <a:gd name="connsiteY146" fmla="*/ 325887 h 328216"/>
                <a:gd name="connsiteX147" fmla="*/ 129001 w 323300"/>
                <a:gd name="connsiteY147" fmla="*/ 303807 h 328216"/>
                <a:gd name="connsiteX148" fmla="*/ 83674 w 323300"/>
                <a:gd name="connsiteY148" fmla="*/ 253151 h 328216"/>
                <a:gd name="connsiteX149" fmla="*/ 4674 w 323300"/>
                <a:gd name="connsiteY149" fmla="*/ 166127 h 328216"/>
                <a:gd name="connsiteX150" fmla="*/ 65543 w 323300"/>
                <a:gd name="connsiteY150" fmla="*/ 144046 h 328216"/>
                <a:gd name="connsiteX151" fmla="*/ 83674 w 323300"/>
                <a:gd name="connsiteY151" fmla="*/ 144046 h 328216"/>
                <a:gd name="connsiteX152" fmla="*/ 82379 w 323300"/>
                <a:gd name="connsiteY152" fmla="*/ 141449 h 328216"/>
                <a:gd name="connsiteX153" fmla="*/ 77198 w 323300"/>
                <a:gd name="connsiteY153" fmla="*/ 120667 h 328216"/>
                <a:gd name="connsiteX154" fmla="*/ 61658 w 323300"/>
                <a:gd name="connsiteY154" fmla="*/ 50528 h 328216"/>
                <a:gd name="connsiteX155" fmla="*/ 79788 w 323300"/>
                <a:gd name="connsiteY155" fmla="*/ 1171 h 328216"/>
                <a:gd name="connsiteX156" fmla="*/ 217066 w 323300"/>
                <a:gd name="connsiteY156" fmla="*/ 1171 h 328216"/>
                <a:gd name="connsiteX157" fmla="*/ 253004 w 323300"/>
                <a:gd name="connsiteY157" fmla="*/ 684 h 32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323300" h="328216">
                  <a:moveTo>
                    <a:pt x="182296" y="253418"/>
                  </a:moveTo>
                  <a:cubicBezTo>
                    <a:pt x="173334" y="266298"/>
                    <a:pt x="163092" y="277890"/>
                    <a:pt x="152850" y="290770"/>
                  </a:cubicBezTo>
                  <a:cubicBezTo>
                    <a:pt x="151570" y="293346"/>
                    <a:pt x="147729" y="297210"/>
                    <a:pt x="146449" y="299786"/>
                  </a:cubicBezTo>
                  <a:cubicBezTo>
                    <a:pt x="146449" y="301074"/>
                    <a:pt x="145168" y="301074"/>
                    <a:pt x="145168" y="301074"/>
                  </a:cubicBezTo>
                  <a:cubicBezTo>
                    <a:pt x="145168" y="302361"/>
                    <a:pt x="146449" y="303649"/>
                    <a:pt x="147729" y="304937"/>
                  </a:cubicBezTo>
                  <a:cubicBezTo>
                    <a:pt x="150289" y="307513"/>
                    <a:pt x="155410" y="316529"/>
                    <a:pt x="160531" y="319105"/>
                  </a:cubicBezTo>
                  <a:cubicBezTo>
                    <a:pt x="160531" y="317817"/>
                    <a:pt x="161812" y="316529"/>
                    <a:pt x="161812" y="316529"/>
                  </a:cubicBezTo>
                  <a:cubicBezTo>
                    <a:pt x="169493" y="295922"/>
                    <a:pt x="177175" y="275314"/>
                    <a:pt x="183576" y="254706"/>
                  </a:cubicBezTo>
                  <a:cubicBezTo>
                    <a:pt x="184856" y="250842"/>
                    <a:pt x="184856" y="250842"/>
                    <a:pt x="182296" y="253418"/>
                  </a:cubicBezTo>
                  <a:close/>
                  <a:moveTo>
                    <a:pt x="210521" y="180415"/>
                  </a:moveTo>
                  <a:cubicBezTo>
                    <a:pt x="206553" y="185610"/>
                    <a:pt x="203907" y="190806"/>
                    <a:pt x="201261" y="196001"/>
                  </a:cubicBezTo>
                  <a:cubicBezTo>
                    <a:pt x="192000" y="212887"/>
                    <a:pt x="182740" y="229772"/>
                    <a:pt x="173479" y="246658"/>
                  </a:cubicBezTo>
                  <a:cubicBezTo>
                    <a:pt x="172156" y="249255"/>
                    <a:pt x="172156" y="249255"/>
                    <a:pt x="174802" y="246658"/>
                  </a:cubicBezTo>
                  <a:cubicBezTo>
                    <a:pt x="182740" y="234968"/>
                    <a:pt x="190677" y="224577"/>
                    <a:pt x="198615" y="212887"/>
                  </a:cubicBezTo>
                  <a:cubicBezTo>
                    <a:pt x="199938" y="210289"/>
                    <a:pt x="202584" y="205094"/>
                    <a:pt x="203907" y="201197"/>
                  </a:cubicBezTo>
                  <a:cubicBezTo>
                    <a:pt x="206553" y="194703"/>
                    <a:pt x="209198" y="188208"/>
                    <a:pt x="210521" y="181714"/>
                  </a:cubicBezTo>
                  <a:cubicBezTo>
                    <a:pt x="211844" y="177817"/>
                    <a:pt x="211844" y="177817"/>
                    <a:pt x="210521" y="180415"/>
                  </a:cubicBezTo>
                  <a:close/>
                  <a:moveTo>
                    <a:pt x="307728" y="155592"/>
                  </a:moveTo>
                  <a:cubicBezTo>
                    <a:pt x="305188" y="161942"/>
                    <a:pt x="301378" y="168292"/>
                    <a:pt x="297568" y="174642"/>
                  </a:cubicBezTo>
                  <a:cubicBezTo>
                    <a:pt x="303918" y="168292"/>
                    <a:pt x="310268" y="160672"/>
                    <a:pt x="307728" y="155592"/>
                  </a:cubicBezTo>
                  <a:close/>
                  <a:moveTo>
                    <a:pt x="265967" y="150829"/>
                  </a:moveTo>
                  <a:cubicBezTo>
                    <a:pt x="265967" y="152122"/>
                    <a:pt x="265967" y="152122"/>
                    <a:pt x="265967" y="153415"/>
                  </a:cubicBezTo>
                  <a:cubicBezTo>
                    <a:pt x="244933" y="193496"/>
                    <a:pt x="225213" y="234869"/>
                    <a:pt x="205493" y="276242"/>
                  </a:cubicBezTo>
                  <a:cubicBezTo>
                    <a:pt x="223898" y="256848"/>
                    <a:pt x="240989" y="238748"/>
                    <a:pt x="258079" y="219354"/>
                  </a:cubicBezTo>
                  <a:cubicBezTo>
                    <a:pt x="267282" y="197374"/>
                    <a:pt x="276485" y="175395"/>
                    <a:pt x="287002" y="153415"/>
                  </a:cubicBezTo>
                  <a:cubicBezTo>
                    <a:pt x="288317" y="152122"/>
                    <a:pt x="288317" y="152122"/>
                    <a:pt x="289631" y="150829"/>
                  </a:cubicBezTo>
                  <a:cubicBezTo>
                    <a:pt x="289631" y="150829"/>
                    <a:pt x="289631" y="150829"/>
                    <a:pt x="265967" y="150829"/>
                  </a:cubicBezTo>
                  <a:close/>
                  <a:moveTo>
                    <a:pt x="249532" y="150829"/>
                  </a:moveTo>
                  <a:cubicBezTo>
                    <a:pt x="248239" y="152116"/>
                    <a:pt x="248239" y="152116"/>
                    <a:pt x="248239" y="153404"/>
                  </a:cubicBezTo>
                  <a:cubicBezTo>
                    <a:pt x="239184" y="168850"/>
                    <a:pt x="230129" y="184295"/>
                    <a:pt x="219781" y="198454"/>
                  </a:cubicBezTo>
                  <a:cubicBezTo>
                    <a:pt x="218488" y="202316"/>
                    <a:pt x="215901" y="207464"/>
                    <a:pt x="214607" y="210039"/>
                  </a:cubicBezTo>
                  <a:cubicBezTo>
                    <a:pt x="205553" y="237069"/>
                    <a:pt x="195204" y="262812"/>
                    <a:pt x="186150" y="289843"/>
                  </a:cubicBezTo>
                  <a:cubicBezTo>
                    <a:pt x="208140" y="244792"/>
                    <a:pt x="230129" y="198454"/>
                    <a:pt x="252119" y="153404"/>
                  </a:cubicBezTo>
                  <a:cubicBezTo>
                    <a:pt x="253413" y="152116"/>
                    <a:pt x="253413" y="152116"/>
                    <a:pt x="254706" y="150829"/>
                  </a:cubicBezTo>
                  <a:cubicBezTo>
                    <a:pt x="254706" y="150829"/>
                    <a:pt x="254706" y="150829"/>
                    <a:pt x="249532" y="150829"/>
                  </a:cubicBezTo>
                  <a:close/>
                  <a:moveTo>
                    <a:pt x="49248" y="150049"/>
                  </a:moveTo>
                  <a:cubicBezTo>
                    <a:pt x="44047" y="149887"/>
                    <a:pt x="38059" y="149887"/>
                    <a:pt x="33016" y="150532"/>
                  </a:cubicBezTo>
                  <a:cubicBezTo>
                    <a:pt x="33016" y="150532"/>
                    <a:pt x="33016" y="151822"/>
                    <a:pt x="31755" y="153112"/>
                  </a:cubicBezTo>
                  <a:cubicBezTo>
                    <a:pt x="29234" y="156981"/>
                    <a:pt x="27973" y="160851"/>
                    <a:pt x="25452" y="164720"/>
                  </a:cubicBezTo>
                  <a:cubicBezTo>
                    <a:pt x="25452" y="166010"/>
                    <a:pt x="24191" y="166010"/>
                    <a:pt x="22931" y="167300"/>
                  </a:cubicBezTo>
                  <a:cubicBezTo>
                    <a:pt x="30495" y="175039"/>
                    <a:pt x="36798" y="182778"/>
                    <a:pt x="44362" y="190517"/>
                  </a:cubicBezTo>
                  <a:cubicBezTo>
                    <a:pt x="44362" y="189227"/>
                    <a:pt x="44362" y="187938"/>
                    <a:pt x="45623" y="186648"/>
                  </a:cubicBezTo>
                  <a:cubicBezTo>
                    <a:pt x="51927" y="175039"/>
                    <a:pt x="59491" y="163431"/>
                    <a:pt x="65794" y="150532"/>
                  </a:cubicBezTo>
                  <a:cubicBezTo>
                    <a:pt x="64534" y="150532"/>
                    <a:pt x="62012" y="150532"/>
                    <a:pt x="60752" y="150532"/>
                  </a:cubicBezTo>
                  <a:cubicBezTo>
                    <a:pt x="58861" y="150532"/>
                    <a:pt x="54448" y="150210"/>
                    <a:pt x="49248" y="150049"/>
                  </a:cubicBezTo>
                  <a:close/>
                  <a:moveTo>
                    <a:pt x="189131" y="107833"/>
                  </a:moveTo>
                  <a:cubicBezTo>
                    <a:pt x="188969" y="107672"/>
                    <a:pt x="188318" y="108318"/>
                    <a:pt x="187017" y="110257"/>
                  </a:cubicBezTo>
                  <a:cubicBezTo>
                    <a:pt x="161000" y="149031"/>
                    <a:pt x="133682" y="189098"/>
                    <a:pt x="107664" y="229165"/>
                  </a:cubicBezTo>
                  <a:cubicBezTo>
                    <a:pt x="105062" y="234335"/>
                    <a:pt x="101160" y="239504"/>
                    <a:pt x="98558" y="245967"/>
                  </a:cubicBezTo>
                  <a:cubicBezTo>
                    <a:pt x="98558" y="247259"/>
                    <a:pt x="97257" y="247259"/>
                    <a:pt x="95956" y="247259"/>
                  </a:cubicBezTo>
                  <a:cubicBezTo>
                    <a:pt x="97257" y="249844"/>
                    <a:pt x="98558" y="251137"/>
                    <a:pt x="99859" y="252429"/>
                  </a:cubicBezTo>
                  <a:cubicBezTo>
                    <a:pt x="101160" y="251137"/>
                    <a:pt x="101160" y="251137"/>
                    <a:pt x="101160" y="249844"/>
                  </a:cubicBezTo>
                  <a:cubicBezTo>
                    <a:pt x="102461" y="249844"/>
                    <a:pt x="102461" y="248552"/>
                    <a:pt x="103761" y="247259"/>
                  </a:cubicBezTo>
                  <a:cubicBezTo>
                    <a:pt x="131080" y="209777"/>
                    <a:pt x="154496" y="169711"/>
                    <a:pt x="177911" y="130936"/>
                  </a:cubicBezTo>
                  <a:cubicBezTo>
                    <a:pt x="181814" y="124474"/>
                    <a:pt x="184416" y="116719"/>
                    <a:pt x="188318" y="110257"/>
                  </a:cubicBezTo>
                  <a:cubicBezTo>
                    <a:pt x="188969" y="108964"/>
                    <a:pt x="189294" y="107995"/>
                    <a:pt x="189131" y="107833"/>
                  </a:cubicBezTo>
                  <a:close/>
                  <a:moveTo>
                    <a:pt x="171134" y="53400"/>
                  </a:moveTo>
                  <a:cubicBezTo>
                    <a:pt x="155476" y="79231"/>
                    <a:pt x="138514" y="105061"/>
                    <a:pt x="121551" y="130892"/>
                  </a:cubicBezTo>
                  <a:cubicBezTo>
                    <a:pt x="107199" y="154139"/>
                    <a:pt x="94151" y="177387"/>
                    <a:pt x="79798" y="200634"/>
                  </a:cubicBezTo>
                  <a:cubicBezTo>
                    <a:pt x="111113" y="151556"/>
                    <a:pt x="141123" y="102478"/>
                    <a:pt x="171134" y="53400"/>
                  </a:cubicBezTo>
                  <a:close/>
                  <a:moveTo>
                    <a:pt x="256293" y="19067"/>
                  </a:moveTo>
                  <a:cubicBezTo>
                    <a:pt x="235710" y="54099"/>
                    <a:pt x="215128" y="91726"/>
                    <a:pt x="193259" y="128055"/>
                  </a:cubicBezTo>
                  <a:cubicBezTo>
                    <a:pt x="172676" y="169574"/>
                    <a:pt x="145661" y="208499"/>
                    <a:pt x="117360" y="247423"/>
                  </a:cubicBezTo>
                  <a:cubicBezTo>
                    <a:pt x="116073" y="250018"/>
                    <a:pt x="113500" y="253910"/>
                    <a:pt x="110928" y="257803"/>
                  </a:cubicBezTo>
                  <a:cubicBezTo>
                    <a:pt x="109641" y="259100"/>
                    <a:pt x="108355" y="259100"/>
                    <a:pt x="107068" y="259100"/>
                  </a:cubicBezTo>
                  <a:cubicBezTo>
                    <a:pt x="116073" y="269480"/>
                    <a:pt x="125078" y="278562"/>
                    <a:pt x="134083" y="288942"/>
                  </a:cubicBezTo>
                  <a:cubicBezTo>
                    <a:pt x="134083" y="287645"/>
                    <a:pt x="134083" y="286347"/>
                    <a:pt x="135370" y="285050"/>
                  </a:cubicBezTo>
                  <a:cubicBezTo>
                    <a:pt x="167530" y="226663"/>
                    <a:pt x="199691" y="169574"/>
                    <a:pt x="233138" y="112486"/>
                  </a:cubicBezTo>
                  <a:cubicBezTo>
                    <a:pt x="238283" y="89131"/>
                    <a:pt x="247288" y="63181"/>
                    <a:pt x="249861" y="54099"/>
                  </a:cubicBezTo>
                  <a:cubicBezTo>
                    <a:pt x="249861" y="51504"/>
                    <a:pt x="256293" y="30745"/>
                    <a:pt x="256293" y="19067"/>
                  </a:cubicBezTo>
                  <a:close/>
                  <a:moveTo>
                    <a:pt x="226484" y="7954"/>
                  </a:moveTo>
                  <a:cubicBezTo>
                    <a:pt x="226484" y="9244"/>
                    <a:pt x="226484" y="9244"/>
                    <a:pt x="225191" y="10534"/>
                  </a:cubicBezTo>
                  <a:cubicBezTo>
                    <a:pt x="220016" y="22143"/>
                    <a:pt x="214842" y="32461"/>
                    <a:pt x="208375" y="44070"/>
                  </a:cubicBezTo>
                  <a:cubicBezTo>
                    <a:pt x="207081" y="47939"/>
                    <a:pt x="207081" y="49229"/>
                    <a:pt x="208375" y="46650"/>
                  </a:cubicBezTo>
                  <a:cubicBezTo>
                    <a:pt x="209668" y="45360"/>
                    <a:pt x="209668" y="45360"/>
                    <a:pt x="210962" y="44070"/>
                  </a:cubicBezTo>
                  <a:cubicBezTo>
                    <a:pt x="210962" y="42780"/>
                    <a:pt x="213549" y="42780"/>
                    <a:pt x="214842" y="41490"/>
                  </a:cubicBezTo>
                  <a:cubicBezTo>
                    <a:pt x="217429" y="41490"/>
                    <a:pt x="221310" y="37621"/>
                    <a:pt x="222603" y="35041"/>
                  </a:cubicBezTo>
                  <a:cubicBezTo>
                    <a:pt x="229071" y="27302"/>
                    <a:pt x="234245" y="18273"/>
                    <a:pt x="240713" y="10534"/>
                  </a:cubicBezTo>
                  <a:cubicBezTo>
                    <a:pt x="240713" y="9244"/>
                    <a:pt x="240713" y="9244"/>
                    <a:pt x="242006" y="7954"/>
                  </a:cubicBezTo>
                  <a:cubicBezTo>
                    <a:pt x="242006" y="7954"/>
                    <a:pt x="242006" y="7954"/>
                    <a:pt x="226484" y="7954"/>
                  </a:cubicBezTo>
                  <a:close/>
                  <a:moveTo>
                    <a:pt x="212143" y="7954"/>
                  </a:moveTo>
                  <a:cubicBezTo>
                    <a:pt x="212143" y="9247"/>
                    <a:pt x="210855" y="9247"/>
                    <a:pt x="210855" y="10541"/>
                  </a:cubicBezTo>
                  <a:cubicBezTo>
                    <a:pt x="167064" y="81666"/>
                    <a:pt x="124561" y="152792"/>
                    <a:pt x="80770" y="223917"/>
                  </a:cubicBezTo>
                  <a:cubicBezTo>
                    <a:pt x="79482" y="225210"/>
                    <a:pt x="78194" y="226504"/>
                    <a:pt x="76906" y="226504"/>
                  </a:cubicBezTo>
                  <a:cubicBezTo>
                    <a:pt x="80770" y="230383"/>
                    <a:pt x="84634" y="234263"/>
                    <a:pt x="88498" y="238142"/>
                  </a:cubicBezTo>
                  <a:cubicBezTo>
                    <a:pt x="88498" y="238142"/>
                    <a:pt x="89786" y="236849"/>
                    <a:pt x="89786" y="235556"/>
                  </a:cubicBezTo>
                  <a:cubicBezTo>
                    <a:pt x="92362" y="231676"/>
                    <a:pt x="94938" y="227797"/>
                    <a:pt x="97514" y="222624"/>
                  </a:cubicBezTo>
                  <a:cubicBezTo>
                    <a:pt x="103954" y="212278"/>
                    <a:pt x="109106" y="203226"/>
                    <a:pt x="115545" y="192881"/>
                  </a:cubicBezTo>
                  <a:cubicBezTo>
                    <a:pt x="121985" y="181242"/>
                    <a:pt x="128425" y="169603"/>
                    <a:pt x="134865" y="157964"/>
                  </a:cubicBezTo>
                  <a:cubicBezTo>
                    <a:pt x="161912" y="108823"/>
                    <a:pt x="187672" y="59682"/>
                    <a:pt x="212143" y="10541"/>
                  </a:cubicBezTo>
                  <a:cubicBezTo>
                    <a:pt x="212143" y="9247"/>
                    <a:pt x="213431" y="9247"/>
                    <a:pt x="213431" y="7954"/>
                  </a:cubicBezTo>
                  <a:cubicBezTo>
                    <a:pt x="213431" y="7954"/>
                    <a:pt x="213431" y="7954"/>
                    <a:pt x="212143" y="7954"/>
                  </a:cubicBezTo>
                  <a:close/>
                  <a:moveTo>
                    <a:pt x="196650" y="7954"/>
                  </a:moveTo>
                  <a:cubicBezTo>
                    <a:pt x="196650" y="9253"/>
                    <a:pt x="196650" y="9253"/>
                    <a:pt x="196650" y="10552"/>
                  </a:cubicBezTo>
                  <a:cubicBezTo>
                    <a:pt x="192907" y="18345"/>
                    <a:pt x="187918" y="26138"/>
                    <a:pt x="184176" y="32633"/>
                  </a:cubicBezTo>
                  <a:cubicBezTo>
                    <a:pt x="187918" y="24839"/>
                    <a:pt x="192907" y="18345"/>
                    <a:pt x="197897" y="10552"/>
                  </a:cubicBezTo>
                  <a:cubicBezTo>
                    <a:pt x="197897" y="9253"/>
                    <a:pt x="199144" y="9253"/>
                    <a:pt x="199144" y="7954"/>
                  </a:cubicBezTo>
                  <a:cubicBezTo>
                    <a:pt x="199144" y="7954"/>
                    <a:pt x="199144" y="7954"/>
                    <a:pt x="196650" y="7954"/>
                  </a:cubicBezTo>
                  <a:close/>
                  <a:moveTo>
                    <a:pt x="178383" y="7954"/>
                  </a:moveTo>
                  <a:cubicBezTo>
                    <a:pt x="177088" y="9249"/>
                    <a:pt x="177088" y="9249"/>
                    <a:pt x="177088" y="10543"/>
                  </a:cubicBezTo>
                  <a:cubicBezTo>
                    <a:pt x="148606" y="48077"/>
                    <a:pt x="121418" y="86905"/>
                    <a:pt x="95525" y="127027"/>
                  </a:cubicBezTo>
                  <a:cubicBezTo>
                    <a:pt x="94230" y="127027"/>
                    <a:pt x="94230" y="128321"/>
                    <a:pt x="94230" y="128321"/>
                  </a:cubicBezTo>
                  <a:cubicBezTo>
                    <a:pt x="95525" y="136087"/>
                    <a:pt x="96819" y="143852"/>
                    <a:pt x="92935" y="146441"/>
                  </a:cubicBezTo>
                  <a:cubicBezTo>
                    <a:pt x="90346" y="149029"/>
                    <a:pt x="85167" y="150324"/>
                    <a:pt x="79989" y="151618"/>
                  </a:cubicBezTo>
                  <a:cubicBezTo>
                    <a:pt x="70926" y="165855"/>
                    <a:pt x="61864" y="181386"/>
                    <a:pt x="54096" y="196917"/>
                  </a:cubicBezTo>
                  <a:cubicBezTo>
                    <a:pt x="52801" y="198212"/>
                    <a:pt x="51506" y="198212"/>
                    <a:pt x="51506" y="198212"/>
                  </a:cubicBezTo>
                  <a:cubicBezTo>
                    <a:pt x="55390" y="203389"/>
                    <a:pt x="57980" y="207271"/>
                    <a:pt x="61864" y="211154"/>
                  </a:cubicBezTo>
                  <a:cubicBezTo>
                    <a:pt x="61864" y="209860"/>
                    <a:pt x="63158" y="208566"/>
                    <a:pt x="63158" y="207271"/>
                  </a:cubicBezTo>
                  <a:cubicBezTo>
                    <a:pt x="73515" y="189152"/>
                    <a:pt x="83873" y="171032"/>
                    <a:pt x="94230" y="152912"/>
                  </a:cubicBezTo>
                  <a:cubicBezTo>
                    <a:pt x="122713" y="105024"/>
                    <a:pt x="156374" y="59725"/>
                    <a:pt x="182267" y="10543"/>
                  </a:cubicBezTo>
                  <a:cubicBezTo>
                    <a:pt x="183562" y="9249"/>
                    <a:pt x="183562" y="9249"/>
                    <a:pt x="184856" y="7954"/>
                  </a:cubicBezTo>
                  <a:cubicBezTo>
                    <a:pt x="184856" y="7954"/>
                    <a:pt x="184856" y="7954"/>
                    <a:pt x="178383" y="7954"/>
                  </a:cubicBezTo>
                  <a:close/>
                  <a:moveTo>
                    <a:pt x="156546" y="7954"/>
                  </a:moveTo>
                  <a:cubicBezTo>
                    <a:pt x="156546" y="9266"/>
                    <a:pt x="156546" y="9266"/>
                    <a:pt x="156546" y="10577"/>
                  </a:cubicBezTo>
                  <a:cubicBezTo>
                    <a:pt x="151254" y="18446"/>
                    <a:pt x="147285" y="27626"/>
                    <a:pt x="143316" y="35494"/>
                  </a:cubicBezTo>
                  <a:cubicBezTo>
                    <a:pt x="141993" y="38117"/>
                    <a:pt x="141993" y="38117"/>
                    <a:pt x="144639" y="35494"/>
                  </a:cubicBezTo>
                  <a:cubicBezTo>
                    <a:pt x="151254" y="27626"/>
                    <a:pt x="157869" y="18446"/>
                    <a:pt x="164483" y="10577"/>
                  </a:cubicBezTo>
                  <a:cubicBezTo>
                    <a:pt x="164483" y="9266"/>
                    <a:pt x="164483" y="9266"/>
                    <a:pt x="165806" y="7954"/>
                  </a:cubicBezTo>
                  <a:cubicBezTo>
                    <a:pt x="165806" y="7954"/>
                    <a:pt x="165806" y="7954"/>
                    <a:pt x="156546" y="7954"/>
                  </a:cubicBezTo>
                  <a:close/>
                  <a:moveTo>
                    <a:pt x="114943" y="7954"/>
                  </a:moveTo>
                  <a:cubicBezTo>
                    <a:pt x="114943" y="9244"/>
                    <a:pt x="114943" y="9244"/>
                    <a:pt x="113641" y="10534"/>
                  </a:cubicBezTo>
                  <a:cubicBezTo>
                    <a:pt x="101925" y="28592"/>
                    <a:pt x="91511" y="46650"/>
                    <a:pt x="81097" y="64708"/>
                  </a:cubicBezTo>
                  <a:cubicBezTo>
                    <a:pt x="79795" y="65997"/>
                    <a:pt x="79795" y="65997"/>
                    <a:pt x="78493" y="65997"/>
                  </a:cubicBezTo>
                  <a:cubicBezTo>
                    <a:pt x="82399" y="81476"/>
                    <a:pt x="86304" y="96954"/>
                    <a:pt x="88907" y="111142"/>
                  </a:cubicBezTo>
                  <a:cubicBezTo>
                    <a:pt x="88907" y="109852"/>
                    <a:pt x="90209" y="108563"/>
                    <a:pt x="90209" y="107273"/>
                  </a:cubicBezTo>
                  <a:cubicBezTo>
                    <a:pt x="108434" y="76316"/>
                    <a:pt x="126658" y="44070"/>
                    <a:pt x="142279" y="10534"/>
                  </a:cubicBezTo>
                  <a:cubicBezTo>
                    <a:pt x="142279" y="9244"/>
                    <a:pt x="143581" y="9244"/>
                    <a:pt x="143581" y="7954"/>
                  </a:cubicBezTo>
                  <a:cubicBezTo>
                    <a:pt x="143581" y="7954"/>
                    <a:pt x="143581" y="7954"/>
                    <a:pt x="114943" y="7954"/>
                  </a:cubicBezTo>
                  <a:close/>
                  <a:moveTo>
                    <a:pt x="80577" y="7954"/>
                  </a:moveTo>
                  <a:cubicBezTo>
                    <a:pt x="79287" y="9266"/>
                    <a:pt x="79287" y="9266"/>
                    <a:pt x="79287" y="10577"/>
                  </a:cubicBezTo>
                  <a:cubicBezTo>
                    <a:pt x="76707" y="14511"/>
                    <a:pt x="74128" y="17134"/>
                    <a:pt x="71548" y="21069"/>
                  </a:cubicBezTo>
                  <a:cubicBezTo>
                    <a:pt x="71548" y="23691"/>
                    <a:pt x="70258" y="23691"/>
                    <a:pt x="68968" y="23691"/>
                  </a:cubicBezTo>
                  <a:cubicBezTo>
                    <a:pt x="70258" y="28937"/>
                    <a:pt x="71548" y="34183"/>
                    <a:pt x="72838" y="38117"/>
                  </a:cubicBezTo>
                  <a:cubicBezTo>
                    <a:pt x="74128" y="36806"/>
                    <a:pt x="74128" y="35494"/>
                    <a:pt x="74128" y="34183"/>
                  </a:cubicBezTo>
                  <a:cubicBezTo>
                    <a:pt x="79287" y="26314"/>
                    <a:pt x="83157" y="18446"/>
                    <a:pt x="88316" y="10577"/>
                  </a:cubicBezTo>
                  <a:cubicBezTo>
                    <a:pt x="88316" y="9266"/>
                    <a:pt x="88316" y="9266"/>
                    <a:pt x="89606" y="7954"/>
                  </a:cubicBezTo>
                  <a:cubicBezTo>
                    <a:pt x="89606" y="7954"/>
                    <a:pt x="89606" y="7954"/>
                    <a:pt x="80577" y="7954"/>
                  </a:cubicBezTo>
                  <a:close/>
                  <a:moveTo>
                    <a:pt x="253004" y="684"/>
                  </a:moveTo>
                  <a:cubicBezTo>
                    <a:pt x="264012" y="2470"/>
                    <a:pt x="271458" y="8315"/>
                    <a:pt x="267573" y="24551"/>
                  </a:cubicBezTo>
                  <a:cubicBezTo>
                    <a:pt x="266278" y="29746"/>
                    <a:pt x="262393" y="44034"/>
                    <a:pt x="257213" y="62218"/>
                  </a:cubicBezTo>
                  <a:cubicBezTo>
                    <a:pt x="257213" y="62218"/>
                    <a:pt x="257213" y="63517"/>
                    <a:pt x="257213" y="64816"/>
                  </a:cubicBezTo>
                  <a:cubicBezTo>
                    <a:pt x="257213" y="64816"/>
                    <a:pt x="257213" y="64816"/>
                    <a:pt x="244262" y="123264"/>
                  </a:cubicBezTo>
                  <a:cubicBezTo>
                    <a:pt x="242967" y="133655"/>
                    <a:pt x="242967" y="141449"/>
                    <a:pt x="244262" y="144046"/>
                  </a:cubicBezTo>
                  <a:cubicBezTo>
                    <a:pt x="259803" y="142747"/>
                    <a:pt x="320671" y="136253"/>
                    <a:pt x="323261" y="151839"/>
                  </a:cubicBezTo>
                  <a:cubicBezTo>
                    <a:pt x="324556" y="170024"/>
                    <a:pt x="293475" y="193403"/>
                    <a:pt x="281819" y="205093"/>
                  </a:cubicBezTo>
                  <a:cubicBezTo>
                    <a:pt x="253328" y="237564"/>
                    <a:pt x="223541" y="270036"/>
                    <a:pt x="195049" y="301209"/>
                  </a:cubicBezTo>
                  <a:cubicBezTo>
                    <a:pt x="182099" y="315496"/>
                    <a:pt x="170443" y="334979"/>
                    <a:pt x="151017" y="325887"/>
                  </a:cubicBezTo>
                  <a:cubicBezTo>
                    <a:pt x="143247" y="323289"/>
                    <a:pt x="134181" y="309002"/>
                    <a:pt x="129001" y="303807"/>
                  </a:cubicBezTo>
                  <a:cubicBezTo>
                    <a:pt x="113460" y="286921"/>
                    <a:pt x="99214" y="270036"/>
                    <a:pt x="83674" y="253151"/>
                  </a:cubicBezTo>
                  <a:cubicBezTo>
                    <a:pt x="56477" y="223277"/>
                    <a:pt x="30575" y="194702"/>
                    <a:pt x="4674" y="166127"/>
                  </a:cubicBezTo>
                  <a:cubicBezTo>
                    <a:pt x="-19932" y="138851"/>
                    <a:pt x="60362" y="144046"/>
                    <a:pt x="65543" y="144046"/>
                  </a:cubicBezTo>
                  <a:cubicBezTo>
                    <a:pt x="70723" y="144046"/>
                    <a:pt x="77198" y="144046"/>
                    <a:pt x="83674" y="144046"/>
                  </a:cubicBezTo>
                  <a:cubicBezTo>
                    <a:pt x="88854" y="144046"/>
                    <a:pt x="82379" y="144046"/>
                    <a:pt x="82379" y="141449"/>
                  </a:cubicBezTo>
                  <a:cubicBezTo>
                    <a:pt x="81084" y="134954"/>
                    <a:pt x="79788" y="127161"/>
                    <a:pt x="77198" y="120667"/>
                  </a:cubicBezTo>
                  <a:cubicBezTo>
                    <a:pt x="72018" y="97287"/>
                    <a:pt x="66838" y="73908"/>
                    <a:pt x="61658" y="50528"/>
                  </a:cubicBezTo>
                  <a:cubicBezTo>
                    <a:pt x="56477" y="27149"/>
                    <a:pt x="46116" y="1171"/>
                    <a:pt x="79788" y="1171"/>
                  </a:cubicBezTo>
                  <a:cubicBezTo>
                    <a:pt x="79788" y="1171"/>
                    <a:pt x="79788" y="1171"/>
                    <a:pt x="217066" y="1171"/>
                  </a:cubicBezTo>
                  <a:cubicBezTo>
                    <a:pt x="227426" y="1171"/>
                    <a:pt x="241996" y="-1102"/>
                    <a:pt x="253004" y="684"/>
                  </a:cubicBezTo>
                  <a:close/>
                </a:path>
              </a:pathLst>
            </a:custGeom>
            <a:solidFill>
              <a:schemeClr val="accent5"/>
            </a:solidFill>
            <a:ln>
              <a:noFill/>
            </a:ln>
          </p:spPr>
        </p:sp>
        <p:grpSp>
          <p:nvGrpSpPr>
            <p:cNvPr id="52" name="组合 51"/>
            <p:cNvGrpSpPr/>
            <p:nvPr/>
          </p:nvGrpSpPr>
          <p:grpSpPr>
            <a:xfrm>
              <a:off x="7340256" y="5448483"/>
              <a:ext cx="2241974" cy="1314342"/>
              <a:chOff x="2471016" y="3040458"/>
              <a:chExt cx="2241974" cy="1314342"/>
            </a:xfrm>
          </p:grpSpPr>
          <p:sp>
            <p:nvSpPr>
              <p:cNvPr id="53" name="任意多边形: 形状 52"/>
              <p:cNvSpPr/>
              <p:nvPr/>
            </p:nvSpPr>
            <p:spPr>
              <a:xfrm rot="5400000">
                <a:off x="3147362" y="3453115"/>
                <a:ext cx="883155" cy="57841"/>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1587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2471016" y="3974247"/>
                <a:ext cx="2241974" cy="380553"/>
              </a:xfrm>
              <a:prstGeom prst="rect">
                <a:avLst/>
              </a:prstGeom>
            </p:spPr>
            <p:txBody>
              <a:bodyPr wrap="square">
                <a:spAutoFit/>
              </a:bodyPr>
              <a:lstStyle/>
              <a:p>
                <a:pPr algn="ctr">
                  <a:lnSpc>
                    <a:spcPct val="120000"/>
                  </a:lnSpc>
                </a:pPr>
                <a:r>
                  <a:rPr lang="zh-CN" altLang="en-US" dirty="0">
                    <a:solidFill>
                      <a:schemeClr val="accent5"/>
                    </a:solidFill>
                    <a:latin typeface="幼圆" panose="02010509060101010101" pitchFamily="49" charset="-122"/>
                    <a:ea typeface="幼圆" panose="02010509060101010101" pitchFamily="49" charset="-122"/>
                  </a:rPr>
                  <a:t>学生作品</a:t>
                </a:r>
              </a:p>
            </p:txBody>
          </p:sp>
        </p:grpSp>
      </p:grpSp>
      <p:pic>
        <p:nvPicPr>
          <p:cNvPr id="61" name="图片 60" descr="09fd24f76643c0e97ecf177b3155532">
            <a:extLst>
              <a:ext uri="{FF2B5EF4-FFF2-40B4-BE49-F238E27FC236}">
                <a16:creationId xmlns:a16="http://schemas.microsoft.com/office/drawing/2014/main" id="{5742ECFE-CA93-472E-9F47-49ED6A8BEBFD}"/>
              </a:ext>
            </a:extLst>
          </p:cNvPr>
          <p:cNvPicPr/>
          <p:nvPr/>
        </p:nvPicPr>
        <p:blipFill>
          <a:blip r:embed="rId3"/>
          <a:srcRect b="17074"/>
          <a:stretch>
            <a:fillRect/>
          </a:stretch>
        </p:blipFill>
        <p:spPr>
          <a:xfrm>
            <a:off x="132105" y="1113451"/>
            <a:ext cx="1729105" cy="2868295"/>
          </a:xfrm>
          <a:prstGeom prst="rect">
            <a:avLst/>
          </a:prstGeom>
        </p:spPr>
      </p:pic>
      <p:grpSp>
        <p:nvGrpSpPr>
          <p:cNvPr id="73" name="组合 72">
            <a:extLst>
              <a:ext uri="{FF2B5EF4-FFF2-40B4-BE49-F238E27FC236}">
                <a16:creationId xmlns:a16="http://schemas.microsoft.com/office/drawing/2014/main" id="{46F2DD98-1DF1-4493-ACA2-DB16D39E417B}"/>
              </a:ext>
            </a:extLst>
          </p:cNvPr>
          <p:cNvGrpSpPr/>
          <p:nvPr/>
        </p:nvGrpSpPr>
        <p:grpSpPr>
          <a:xfrm>
            <a:off x="8647351" y="4565564"/>
            <a:ext cx="2241974" cy="1638330"/>
            <a:chOff x="2492737" y="4422759"/>
            <a:chExt cx="2241974" cy="1638330"/>
          </a:xfrm>
        </p:grpSpPr>
        <p:sp>
          <p:nvSpPr>
            <p:cNvPr id="78" name="sketched-down-arrow_36677">
              <a:extLst>
                <a:ext uri="{FF2B5EF4-FFF2-40B4-BE49-F238E27FC236}">
                  <a16:creationId xmlns:a16="http://schemas.microsoft.com/office/drawing/2014/main" id="{78BB5C7C-D7BF-42D8-A5B6-BBC4E0D5EFC1}"/>
                </a:ext>
              </a:extLst>
            </p:cNvPr>
            <p:cNvSpPr>
              <a:spLocks noChangeAspect="1"/>
            </p:cNvSpPr>
            <p:nvPr/>
          </p:nvSpPr>
          <p:spPr bwMode="auto">
            <a:xfrm>
              <a:off x="3306096" y="4422759"/>
              <a:ext cx="612557" cy="638083"/>
            </a:xfrm>
            <a:custGeom>
              <a:avLst/>
              <a:gdLst>
                <a:gd name="connsiteX0" fmla="*/ 182296 w 323300"/>
                <a:gd name="connsiteY0" fmla="*/ 253418 h 328216"/>
                <a:gd name="connsiteX1" fmla="*/ 152850 w 323300"/>
                <a:gd name="connsiteY1" fmla="*/ 290770 h 328216"/>
                <a:gd name="connsiteX2" fmla="*/ 146449 w 323300"/>
                <a:gd name="connsiteY2" fmla="*/ 299786 h 328216"/>
                <a:gd name="connsiteX3" fmla="*/ 145168 w 323300"/>
                <a:gd name="connsiteY3" fmla="*/ 301074 h 328216"/>
                <a:gd name="connsiteX4" fmla="*/ 147729 w 323300"/>
                <a:gd name="connsiteY4" fmla="*/ 304937 h 328216"/>
                <a:gd name="connsiteX5" fmla="*/ 160531 w 323300"/>
                <a:gd name="connsiteY5" fmla="*/ 319105 h 328216"/>
                <a:gd name="connsiteX6" fmla="*/ 161812 w 323300"/>
                <a:gd name="connsiteY6" fmla="*/ 316529 h 328216"/>
                <a:gd name="connsiteX7" fmla="*/ 183576 w 323300"/>
                <a:gd name="connsiteY7" fmla="*/ 254706 h 328216"/>
                <a:gd name="connsiteX8" fmla="*/ 182296 w 323300"/>
                <a:gd name="connsiteY8" fmla="*/ 253418 h 328216"/>
                <a:gd name="connsiteX9" fmla="*/ 210521 w 323300"/>
                <a:gd name="connsiteY9" fmla="*/ 180415 h 328216"/>
                <a:gd name="connsiteX10" fmla="*/ 201261 w 323300"/>
                <a:gd name="connsiteY10" fmla="*/ 196001 h 328216"/>
                <a:gd name="connsiteX11" fmla="*/ 173479 w 323300"/>
                <a:gd name="connsiteY11" fmla="*/ 246658 h 328216"/>
                <a:gd name="connsiteX12" fmla="*/ 174802 w 323300"/>
                <a:gd name="connsiteY12" fmla="*/ 246658 h 328216"/>
                <a:gd name="connsiteX13" fmla="*/ 198615 w 323300"/>
                <a:gd name="connsiteY13" fmla="*/ 212887 h 328216"/>
                <a:gd name="connsiteX14" fmla="*/ 203907 w 323300"/>
                <a:gd name="connsiteY14" fmla="*/ 201197 h 328216"/>
                <a:gd name="connsiteX15" fmla="*/ 210521 w 323300"/>
                <a:gd name="connsiteY15" fmla="*/ 181714 h 328216"/>
                <a:gd name="connsiteX16" fmla="*/ 210521 w 323300"/>
                <a:gd name="connsiteY16" fmla="*/ 180415 h 328216"/>
                <a:gd name="connsiteX17" fmla="*/ 307728 w 323300"/>
                <a:gd name="connsiteY17" fmla="*/ 155592 h 328216"/>
                <a:gd name="connsiteX18" fmla="*/ 297568 w 323300"/>
                <a:gd name="connsiteY18" fmla="*/ 174642 h 328216"/>
                <a:gd name="connsiteX19" fmla="*/ 307728 w 323300"/>
                <a:gd name="connsiteY19" fmla="*/ 155592 h 328216"/>
                <a:gd name="connsiteX20" fmla="*/ 265967 w 323300"/>
                <a:gd name="connsiteY20" fmla="*/ 150829 h 328216"/>
                <a:gd name="connsiteX21" fmla="*/ 265967 w 323300"/>
                <a:gd name="connsiteY21" fmla="*/ 153415 h 328216"/>
                <a:gd name="connsiteX22" fmla="*/ 205493 w 323300"/>
                <a:gd name="connsiteY22" fmla="*/ 276242 h 328216"/>
                <a:gd name="connsiteX23" fmla="*/ 258079 w 323300"/>
                <a:gd name="connsiteY23" fmla="*/ 219354 h 328216"/>
                <a:gd name="connsiteX24" fmla="*/ 287002 w 323300"/>
                <a:gd name="connsiteY24" fmla="*/ 153415 h 328216"/>
                <a:gd name="connsiteX25" fmla="*/ 289631 w 323300"/>
                <a:gd name="connsiteY25" fmla="*/ 150829 h 328216"/>
                <a:gd name="connsiteX26" fmla="*/ 265967 w 323300"/>
                <a:gd name="connsiteY26" fmla="*/ 150829 h 328216"/>
                <a:gd name="connsiteX27" fmla="*/ 249532 w 323300"/>
                <a:gd name="connsiteY27" fmla="*/ 150829 h 328216"/>
                <a:gd name="connsiteX28" fmla="*/ 248239 w 323300"/>
                <a:gd name="connsiteY28" fmla="*/ 153404 h 328216"/>
                <a:gd name="connsiteX29" fmla="*/ 219781 w 323300"/>
                <a:gd name="connsiteY29" fmla="*/ 198454 h 328216"/>
                <a:gd name="connsiteX30" fmla="*/ 214607 w 323300"/>
                <a:gd name="connsiteY30" fmla="*/ 210039 h 328216"/>
                <a:gd name="connsiteX31" fmla="*/ 186150 w 323300"/>
                <a:gd name="connsiteY31" fmla="*/ 289843 h 328216"/>
                <a:gd name="connsiteX32" fmla="*/ 252119 w 323300"/>
                <a:gd name="connsiteY32" fmla="*/ 153404 h 328216"/>
                <a:gd name="connsiteX33" fmla="*/ 254706 w 323300"/>
                <a:gd name="connsiteY33" fmla="*/ 150829 h 328216"/>
                <a:gd name="connsiteX34" fmla="*/ 249532 w 323300"/>
                <a:gd name="connsiteY34" fmla="*/ 150829 h 328216"/>
                <a:gd name="connsiteX35" fmla="*/ 49248 w 323300"/>
                <a:gd name="connsiteY35" fmla="*/ 150049 h 328216"/>
                <a:gd name="connsiteX36" fmla="*/ 33016 w 323300"/>
                <a:gd name="connsiteY36" fmla="*/ 150532 h 328216"/>
                <a:gd name="connsiteX37" fmla="*/ 31755 w 323300"/>
                <a:gd name="connsiteY37" fmla="*/ 153112 h 328216"/>
                <a:gd name="connsiteX38" fmla="*/ 25452 w 323300"/>
                <a:gd name="connsiteY38" fmla="*/ 164720 h 328216"/>
                <a:gd name="connsiteX39" fmla="*/ 22931 w 323300"/>
                <a:gd name="connsiteY39" fmla="*/ 167300 h 328216"/>
                <a:gd name="connsiteX40" fmla="*/ 44362 w 323300"/>
                <a:gd name="connsiteY40" fmla="*/ 190517 h 328216"/>
                <a:gd name="connsiteX41" fmla="*/ 45623 w 323300"/>
                <a:gd name="connsiteY41" fmla="*/ 186648 h 328216"/>
                <a:gd name="connsiteX42" fmla="*/ 65794 w 323300"/>
                <a:gd name="connsiteY42" fmla="*/ 150532 h 328216"/>
                <a:gd name="connsiteX43" fmla="*/ 60752 w 323300"/>
                <a:gd name="connsiteY43" fmla="*/ 150532 h 328216"/>
                <a:gd name="connsiteX44" fmla="*/ 49248 w 323300"/>
                <a:gd name="connsiteY44" fmla="*/ 150049 h 328216"/>
                <a:gd name="connsiteX45" fmla="*/ 189131 w 323300"/>
                <a:gd name="connsiteY45" fmla="*/ 107833 h 328216"/>
                <a:gd name="connsiteX46" fmla="*/ 187017 w 323300"/>
                <a:gd name="connsiteY46" fmla="*/ 110257 h 328216"/>
                <a:gd name="connsiteX47" fmla="*/ 107664 w 323300"/>
                <a:gd name="connsiteY47" fmla="*/ 229165 h 328216"/>
                <a:gd name="connsiteX48" fmla="*/ 98558 w 323300"/>
                <a:gd name="connsiteY48" fmla="*/ 245967 h 328216"/>
                <a:gd name="connsiteX49" fmla="*/ 95956 w 323300"/>
                <a:gd name="connsiteY49" fmla="*/ 247259 h 328216"/>
                <a:gd name="connsiteX50" fmla="*/ 99859 w 323300"/>
                <a:gd name="connsiteY50" fmla="*/ 252429 h 328216"/>
                <a:gd name="connsiteX51" fmla="*/ 101160 w 323300"/>
                <a:gd name="connsiteY51" fmla="*/ 249844 h 328216"/>
                <a:gd name="connsiteX52" fmla="*/ 103761 w 323300"/>
                <a:gd name="connsiteY52" fmla="*/ 247259 h 328216"/>
                <a:gd name="connsiteX53" fmla="*/ 177911 w 323300"/>
                <a:gd name="connsiteY53" fmla="*/ 130936 h 328216"/>
                <a:gd name="connsiteX54" fmla="*/ 188318 w 323300"/>
                <a:gd name="connsiteY54" fmla="*/ 110257 h 328216"/>
                <a:gd name="connsiteX55" fmla="*/ 189131 w 323300"/>
                <a:gd name="connsiteY55" fmla="*/ 107833 h 328216"/>
                <a:gd name="connsiteX56" fmla="*/ 171134 w 323300"/>
                <a:gd name="connsiteY56" fmla="*/ 53400 h 328216"/>
                <a:gd name="connsiteX57" fmla="*/ 121551 w 323300"/>
                <a:gd name="connsiteY57" fmla="*/ 130892 h 328216"/>
                <a:gd name="connsiteX58" fmla="*/ 79798 w 323300"/>
                <a:gd name="connsiteY58" fmla="*/ 200634 h 328216"/>
                <a:gd name="connsiteX59" fmla="*/ 171134 w 323300"/>
                <a:gd name="connsiteY59" fmla="*/ 53400 h 328216"/>
                <a:gd name="connsiteX60" fmla="*/ 256293 w 323300"/>
                <a:gd name="connsiteY60" fmla="*/ 19067 h 328216"/>
                <a:gd name="connsiteX61" fmla="*/ 193259 w 323300"/>
                <a:gd name="connsiteY61" fmla="*/ 128055 h 328216"/>
                <a:gd name="connsiteX62" fmla="*/ 117360 w 323300"/>
                <a:gd name="connsiteY62" fmla="*/ 247423 h 328216"/>
                <a:gd name="connsiteX63" fmla="*/ 110928 w 323300"/>
                <a:gd name="connsiteY63" fmla="*/ 257803 h 328216"/>
                <a:gd name="connsiteX64" fmla="*/ 107068 w 323300"/>
                <a:gd name="connsiteY64" fmla="*/ 259100 h 328216"/>
                <a:gd name="connsiteX65" fmla="*/ 134083 w 323300"/>
                <a:gd name="connsiteY65" fmla="*/ 288942 h 328216"/>
                <a:gd name="connsiteX66" fmla="*/ 135370 w 323300"/>
                <a:gd name="connsiteY66" fmla="*/ 285050 h 328216"/>
                <a:gd name="connsiteX67" fmla="*/ 233138 w 323300"/>
                <a:gd name="connsiteY67" fmla="*/ 112486 h 328216"/>
                <a:gd name="connsiteX68" fmla="*/ 249861 w 323300"/>
                <a:gd name="connsiteY68" fmla="*/ 54099 h 328216"/>
                <a:gd name="connsiteX69" fmla="*/ 256293 w 323300"/>
                <a:gd name="connsiteY69" fmla="*/ 19067 h 328216"/>
                <a:gd name="connsiteX70" fmla="*/ 226484 w 323300"/>
                <a:gd name="connsiteY70" fmla="*/ 7954 h 328216"/>
                <a:gd name="connsiteX71" fmla="*/ 225191 w 323300"/>
                <a:gd name="connsiteY71" fmla="*/ 10534 h 328216"/>
                <a:gd name="connsiteX72" fmla="*/ 208375 w 323300"/>
                <a:gd name="connsiteY72" fmla="*/ 44070 h 328216"/>
                <a:gd name="connsiteX73" fmla="*/ 208375 w 323300"/>
                <a:gd name="connsiteY73" fmla="*/ 46650 h 328216"/>
                <a:gd name="connsiteX74" fmla="*/ 210962 w 323300"/>
                <a:gd name="connsiteY74" fmla="*/ 44070 h 328216"/>
                <a:gd name="connsiteX75" fmla="*/ 214842 w 323300"/>
                <a:gd name="connsiteY75" fmla="*/ 41490 h 328216"/>
                <a:gd name="connsiteX76" fmla="*/ 222603 w 323300"/>
                <a:gd name="connsiteY76" fmla="*/ 35041 h 328216"/>
                <a:gd name="connsiteX77" fmla="*/ 240713 w 323300"/>
                <a:gd name="connsiteY77" fmla="*/ 10534 h 328216"/>
                <a:gd name="connsiteX78" fmla="*/ 242006 w 323300"/>
                <a:gd name="connsiteY78" fmla="*/ 7954 h 328216"/>
                <a:gd name="connsiteX79" fmla="*/ 226484 w 323300"/>
                <a:gd name="connsiteY79" fmla="*/ 7954 h 328216"/>
                <a:gd name="connsiteX80" fmla="*/ 212143 w 323300"/>
                <a:gd name="connsiteY80" fmla="*/ 7954 h 328216"/>
                <a:gd name="connsiteX81" fmla="*/ 210855 w 323300"/>
                <a:gd name="connsiteY81" fmla="*/ 10541 h 328216"/>
                <a:gd name="connsiteX82" fmla="*/ 80770 w 323300"/>
                <a:gd name="connsiteY82" fmla="*/ 223917 h 328216"/>
                <a:gd name="connsiteX83" fmla="*/ 76906 w 323300"/>
                <a:gd name="connsiteY83" fmla="*/ 226504 h 328216"/>
                <a:gd name="connsiteX84" fmla="*/ 88498 w 323300"/>
                <a:gd name="connsiteY84" fmla="*/ 238142 h 328216"/>
                <a:gd name="connsiteX85" fmla="*/ 89786 w 323300"/>
                <a:gd name="connsiteY85" fmla="*/ 235556 h 328216"/>
                <a:gd name="connsiteX86" fmla="*/ 97514 w 323300"/>
                <a:gd name="connsiteY86" fmla="*/ 222624 h 328216"/>
                <a:gd name="connsiteX87" fmla="*/ 115545 w 323300"/>
                <a:gd name="connsiteY87" fmla="*/ 192881 h 328216"/>
                <a:gd name="connsiteX88" fmla="*/ 134865 w 323300"/>
                <a:gd name="connsiteY88" fmla="*/ 157964 h 328216"/>
                <a:gd name="connsiteX89" fmla="*/ 212143 w 323300"/>
                <a:gd name="connsiteY89" fmla="*/ 10541 h 328216"/>
                <a:gd name="connsiteX90" fmla="*/ 213431 w 323300"/>
                <a:gd name="connsiteY90" fmla="*/ 7954 h 328216"/>
                <a:gd name="connsiteX91" fmla="*/ 212143 w 323300"/>
                <a:gd name="connsiteY91" fmla="*/ 7954 h 328216"/>
                <a:gd name="connsiteX92" fmla="*/ 196650 w 323300"/>
                <a:gd name="connsiteY92" fmla="*/ 7954 h 328216"/>
                <a:gd name="connsiteX93" fmla="*/ 196650 w 323300"/>
                <a:gd name="connsiteY93" fmla="*/ 10552 h 328216"/>
                <a:gd name="connsiteX94" fmla="*/ 184176 w 323300"/>
                <a:gd name="connsiteY94" fmla="*/ 32633 h 328216"/>
                <a:gd name="connsiteX95" fmla="*/ 197897 w 323300"/>
                <a:gd name="connsiteY95" fmla="*/ 10552 h 328216"/>
                <a:gd name="connsiteX96" fmla="*/ 199144 w 323300"/>
                <a:gd name="connsiteY96" fmla="*/ 7954 h 328216"/>
                <a:gd name="connsiteX97" fmla="*/ 196650 w 323300"/>
                <a:gd name="connsiteY97" fmla="*/ 7954 h 328216"/>
                <a:gd name="connsiteX98" fmla="*/ 178383 w 323300"/>
                <a:gd name="connsiteY98" fmla="*/ 7954 h 328216"/>
                <a:gd name="connsiteX99" fmla="*/ 177088 w 323300"/>
                <a:gd name="connsiteY99" fmla="*/ 10543 h 328216"/>
                <a:gd name="connsiteX100" fmla="*/ 95525 w 323300"/>
                <a:gd name="connsiteY100" fmla="*/ 127027 h 328216"/>
                <a:gd name="connsiteX101" fmla="*/ 94230 w 323300"/>
                <a:gd name="connsiteY101" fmla="*/ 128321 h 328216"/>
                <a:gd name="connsiteX102" fmla="*/ 92935 w 323300"/>
                <a:gd name="connsiteY102" fmla="*/ 146441 h 328216"/>
                <a:gd name="connsiteX103" fmla="*/ 79989 w 323300"/>
                <a:gd name="connsiteY103" fmla="*/ 151618 h 328216"/>
                <a:gd name="connsiteX104" fmla="*/ 54096 w 323300"/>
                <a:gd name="connsiteY104" fmla="*/ 196917 h 328216"/>
                <a:gd name="connsiteX105" fmla="*/ 51506 w 323300"/>
                <a:gd name="connsiteY105" fmla="*/ 198212 h 328216"/>
                <a:gd name="connsiteX106" fmla="*/ 61864 w 323300"/>
                <a:gd name="connsiteY106" fmla="*/ 211154 h 328216"/>
                <a:gd name="connsiteX107" fmla="*/ 63158 w 323300"/>
                <a:gd name="connsiteY107" fmla="*/ 207271 h 328216"/>
                <a:gd name="connsiteX108" fmla="*/ 94230 w 323300"/>
                <a:gd name="connsiteY108" fmla="*/ 152912 h 328216"/>
                <a:gd name="connsiteX109" fmla="*/ 182267 w 323300"/>
                <a:gd name="connsiteY109" fmla="*/ 10543 h 328216"/>
                <a:gd name="connsiteX110" fmla="*/ 184856 w 323300"/>
                <a:gd name="connsiteY110" fmla="*/ 7954 h 328216"/>
                <a:gd name="connsiteX111" fmla="*/ 178383 w 323300"/>
                <a:gd name="connsiteY111" fmla="*/ 7954 h 328216"/>
                <a:gd name="connsiteX112" fmla="*/ 156546 w 323300"/>
                <a:gd name="connsiteY112" fmla="*/ 7954 h 328216"/>
                <a:gd name="connsiteX113" fmla="*/ 156546 w 323300"/>
                <a:gd name="connsiteY113" fmla="*/ 10577 h 328216"/>
                <a:gd name="connsiteX114" fmla="*/ 143316 w 323300"/>
                <a:gd name="connsiteY114" fmla="*/ 35494 h 328216"/>
                <a:gd name="connsiteX115" fmla="*/ 144639 w 323300"/>
                <a:gd name="connsiteY115" fmla="*/ 35494 h 328216"/>
                <a:gd name="connsiteX116" fmla="*/ 164483 w 323300"/>
                <a:gd name="connsiteY116" fmla="*/ 10577 h 328216"/>
                <a:gd name="connsiteX117" fmla="*/ 165806 w 323300"/>
                <a:gd name="connsiteY117" fmla="*/ 7954 h 328216"/>
                <a:gd name="connsiteX118" fmla="*/ 156546 w 323300"/>
                <a:gd name="connsiteY118" fmla="*/ 7954 h 328216"/>
                <a:gd name="connsiteX119" fmla="*/ 114943 w 323300"/>
                <a:gd name="connsiteY119" fmla="*/ 7954 h 328216"/>
                <a:gd name="connsiteX120" fmla="*/ 113641 w 323300"/>
                <a:gd name="connsiteY120" fmla="*/ 10534 h 328216"/>
                <a:gd name="connsiteX121" fmla="*/ 81097 w 323300"/>
                <a:gd name="connsiteY121" fmla="*/ 64708 h 328216"/>
                <a:gd name="connsiteX122" fmla="*/ 78493 w 323300"/>
                <a:gd name="connsiteY122" fmla="*/ 65997 h 328216"/>
                <a:gd name="connsiteX123" fmla="*/ 88907 w 323300"/>
                <a:gd name="connsiteY123" fmla="*/ 111142 h 328216"/>
                <a:gd name="connsiteX124" fmla="*/ 90209 w 323300"/>
                <a:gd name="connsiteY124" fmla="*/ 107273 h 328216"/>
                <a:gd name="connsiteX125" fmla="*/ 142279 w 323300"/>
                <a:gd name="connsiteY125" fmla="*/ 10534 h 328216"/>
                <a:gd name="connsiteX126" fmla="*/ 143581 w 323300"/>
                <a:gd name="connsiteY126" fmla="*/ 7954 h 328216"/>
                <a:gd name="connsiteX127" fmla="*/ 114943 w 323300"/>
                <a:gd name="connsiteY127" fmla="*/ 7954 h 328216"/>
                <a:gd name="connsiteX128" fmla="*/ 80577 w 323300"/>
                <a:gd name="connsiteY128" fmla="*/ 7954 h 328216"/>
                <a:gd name="connsiteX129" fmla="*/ 79287 w 323300"/>
                <a:gd name="connsiteY129" fmla="*/ 10577 h 328216"/>
                <a:gd name="connsiteX130" fmla="*/ 71548 w 323300"/>
                <a:gd name="connsiteY130" fmla="*/ 21069 h 328216"/>
                <a:gd name="connsiteX131" fmla="*/ 68968 w 323300"/>
                <a:gd name="connsiteY131" fmla="*/ 23691 h 328216"/>
                <a:gd name="connsiteX132" fmla="*/ 72838 w 323300"/>
                <a:gd name="connsiteY132" fmla="*/ 38117 h 328216"/>
                <a:gd name="connsiteX133" fmla="*/ 74128 w 323300"/>
                <a:gd name="connsiteY133" fmla="*/ 34183 h 328216"/>
                <a:gd name="connsiteX134" fmla="*/ 88316 w 323300"/>
                <a:gd name="connsiteY134" fmla="*/ 10577 h 328216"/>
                <a:gd name="connsiteX135" fmla="*/ 89606 w 323300"/>
                <a:gd name="connsiteY135" fmla="*/ 7954 h 328216"/>
                <a:gd name="connsiteX136" fmla="*/ 80577 w 323300"/>
                <a:gd name="connsiteY136" fmla="*/ 7954 h 328216"/>
                <a:gd name="connsiteX137" fmla="*/ 253004 w 323300"/>
                <a:gd name="connsiteY137" fmla="*/ 684 h 328216"/>
                <a:gd name="connsiteX138" fmla="*/ 267573 w 323300"/>
                <a:gd name="connsiteY138" fmla="*/ 24551 h 328216"/>
                <a:gd name="connsiteX139" fmla="*/ 257213 w 323300"/>
                <a:gd name="connsiteY139" fmla="*/ 62218 h 328216"/>
                <a:gd name="connsiteX140" fmla="*/ 257213 w 323300"/>
                <a:gd name="connsiteY140" fmla="*/ 64816 h 328216"/>
                <a:gd name="connsiteX141" fmla="*/ 244262 w 323300"/>
                <a:gd name="connsiteY141" fmla="*/ 123264 h 328216"/>
                <a:gd name="connsiteX142" fmla="*/ 244262 w 323300"/>
                <a:gd name="connsiteY142" fmla="*/ 144046 h 328216"/>
                <a:gd name="connsiteX143" fmla="*/ 323261 w 323300"/>
                <a:gd name="connsiteY143" fmla="*/ 151839 h 328216"/>
                <a:gd name="connsiteX144" fmla="*/ 281819 w 323300"/>
                <a:gd name="connsiteY144" fmla="*/ 205093 h 328216"/>
                <a:gd name="connsiteX145" fmla="*/ 195049 w 323300"/>
                <a:gd name="connsiteY145" fmla="*/ 301209 h 328216"/>
                <a:gd name="connsiteX146" fmla="*/ 151017 w 323300"/>
                <a:gd name="connsiteY146" fmla="*/ 325887 h 328216"/>
                <a:gd name="connsiteX147" fmla="*/ 129001 w 323300"/>
                <a:gd name="connsiteY147" fmla="*/ 303807 h 328216"/>
                <a:gd name="connsiteX148" fmla="*/ 83674 w 323300"/>
                <a:gd name="connsiteY148" fmla="*/ 253151 h 328216"/>
                <a:gd name="connsiteX149" fmla="*/ 4674 w 323300"/>
                <a:gd name="connsiteY149" fmla="*/ 166127 h 328216"/>
                <a:gd name="connsiteX150" fmla="*/ 65543 w 323300"/>
                <a:gd name="connsiteY150" fmla="*/ 144046 h 328216"/>
                <a:gd name="connsiteX151" fmla="*/ 83674 w 323300"/>
                <a:gd name="connsiteY151" fmla="*/ 144046 h 328216"/>
                <a:gd name="connsiteX152" fmla="*/ 82379 w 323300"/>
                <a:gd name="connsiteY152" fmla="*/ 141449 h 328216"/>
                <a:gd name="connsiteX153" fmla="*/ 77198 w 323300"/>
                <a:gd name="connsiteY153" fmla="*/ 120667 h 328216"/>
                <a:gd name="connsiteX154" fmla="*/ 61658 w 323300"/>
                <a:gd name="connsiteY154" fmla="*/ 50528 h 328216"/>
                <a:gd name="connsiteX155" fmla="*/ 79788 w 323300"/>
                <a:gd name="connsiteY155" fmla="*/ 1171 h 328216"/>
                <a:gd name="connsiteX156" fmla="*/ 217066 w 323300"/>
                <a:gd name="connsiteY156" fmla="*/ 1171 h 328216"/>
                <a:gd name="connsiteX157" fmla="*/ 253004 w 323300"/>
                <a:gd name="connsiteY157" fmla="*/ 684 h 32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323300" h="328216">
                  <a:moveTo>
                    <a:pt x="182296" y="253418"/>
                  </a:moveTo>
                  <a:cubicBezTo>
                    <a:pt x="173334" y="266298"/>
                    <a:pt x="163092" y="277890"/>
                    <a:pt x="152850" y="290770"/>
                  </a:cubicBezTo>
                  <a:cubicBezTo>
                    <a:pt x="151570" y="293346"/>
                    <a:pt x="147729" y="297210"/>
                    <a:pt x="146449" y="299786"/>
                  </a:cubicBezTo>
                  <a:cubicBezTo>
                    <a:pt x="146449" y="301074"/>
                    <a:pt x="145168" y="301074"/>
                    <a:pt x="145168" y="301074"/>
                  </a:cubicBezTo>
                  <a:cubicBezTo>
                    <a:pt x="145168" y="302361"/>
                    <a:pt x="146449" y="303649"/>
                    <a:pt x="147729" y="304937"/>
                  </a:cubicBezTo>
                  <a:cubicBezTo>
                    <a:pt x="150289" y="307513"/>
                    <a:pt x="155410" y="316529"/>
                    <a:pt x="160531" y="319105"/>
                  </a:cubicBezTo>
                  <a:cubicBezTo>
                    <a:pt x="160531" y="317817"/>
                    <a:pt x="161812" y="316529"/>
                    <a:pt x="161812" y="316529"/>
                  </a:cubicBezTo>
                  <a:cubicBezTo>
                    <a:pt x="169493" y="295922"/>
                    <a:pt x="177175" y="275314"/>
                    <a:pt x="183576" y="254706"/>
                  </a:cubicBezTo>
                  <a:cubicBezTo>
                    <a:pt x="184856" y="250842"/>
                    <a:pt x="184856" y="250842"/>
                    <a:pt x="182296" y="253418"/>
                  </a:cubicBezTo>
                  <a:close/>
                  <a:moveTo>
                    <a:pt x="210521" y="180415"/>
                  </a:moveTo>
                  <a:cubicBezTo>
                    <a:pt x="206553" y="185610"/>
                    <a:pt x="203907" y="190806"/>
                    <a:pt x="201261" y="196001"/>
                  </a:cubicBezTo>
                  <a:cubicBezTo>
                    <a:pt x="192000" y="212887"/>
                    <a:pt x="182740" y="229772"/>
                    <a:pt x="173479" y="246658"/>
                  </a:cubicBezTo>
                  <a:cubicBezTo>
                    <a:pt x="172156" y="249255"/>
                    <a:pt x="172156" y="249255"/>
                    <a:pt x="174802" y="246658"/>
                  </a:cubicBezTo>
                  <a:cubicBezTo>
                    <a:pt x="182740" y="234968"/>
                    <a:pt x="190677" y="224577"/>
                    <a:pt x="198615" y="212887"/>
                  </a:cubicBezTo>
                  <a:cubicBezTo>
                    <a:pt x="199938" y="210289"/>
                    <a:pt x="202584" y="205094"/>
                    <a:pt x="203907" y="201197"/>
                  </a:cubicBezTo>
                  <a:cubicBezTo>
                    <a:pt x="206553" y="194703"/>
                    <a:pt x="209198" y="188208"/>
                    <a:pt x="210521" y="181714"/>
                  </a:cubicBezTo>
                  <a:cubicBezTo>
                    <a:pt x="211844" y="177817"/>
                    <a:pt x="211844" y="177817"/>
                    <a:pt x="210521" y="180415"/>
                  </a:cubicBezTo>
                  <a:close/>
                  <a:moveTo>
                    <a:pt x="307728" y="155592"/>
                  </a:moveTo>
                  <a:cubicBezTo>
                    <a:pt x="305188" y="161942"/>
                    <a:pt x="301378" y="168292"/>
                    <a:pt x="297568" y="174642"/>
                  </a:cubicBezTo>
                  <a:cubicBezTo>
                    <a:pt x="303918" y="168292"/>
                    <a:pt x="310268" y="160672"/>
                    <a:pt x="307728" y="155592"/>
                  </a:cubicBezTo>
                  <a:close/>
                  <a:moveTo>
                    <a:pt x="265967" y="150829"/>
                  </a:moveTo>
                  <a:cubicBezTo>
                    <a:pt x="265967" y="152122"/>
                    <a:pt x="265967" y="152122"/>
                    <a:pt x="265967" y="153415"/>
                  </a:cubicBezTo>
                  <a:cubicBezTo>
                    <a:pt x="244933" y="193496"/>
                    <a:pt x="225213" y="234869"/>
                    <a:pt x="205493" y="276242"/>
                  </a:cubicBezTo>
                  <a:cubicBezTo>
                    <a:pt x="223898" y="256848"/>
                    <a:pt x="240989" y="238748"/>
                    <a:pt x="258079" y="219354"/>
                  </a:cubicBezTo>
                  <a:cubicBezTo>
                    <a:pt x="267282" y="197374"/>
                    <a:pt x="276485" y="175395"/>
                    <a:pt x="287002" y="153415"/>
                  </a:cubicBezTo>
                  <a:cubicBezTo>
                    <a:pt x="288317" y="152122"/>
                    <a:pt x="288317" y="152122"/>
                    <a:pt x="289631" y="150829"/>
                  </a:cubicBezTo>
                  <a:cubicBezTo>
                    <a:pt x="289631" y="150829"/>
                    <a:pt x="289631" y="150829"/>
                    <a:pt x="265967" y="150829"/>
                  </a:cubicBezTo>
                  <a:close/>
                  <a:moveTo>
                    <a:pt x="249532" y="150829"/>
                  </a:moveTo>
                  <a:cubicBezTo>
                    <a:pt x="248239" y="152116"/>
                    <a:pt x="248239" y="152116"/>
                    <a:pt x="248239" y="153404"/>
                  </a:cubicBezTo>
                  <a:cubicBezTo>
                    <a:pt x="239184" y="168850"/>
                    <a:pt x="230129" y="184295"/>
                    <a:pt x="219781" y="198454"/>
                  </a:cubicBezTo>
                  <a:cubicBezTo>
                    <a:pt x="218488" y="202316"/>
                    <a:pt x="215901" y="207464"/>
                    <a:pt x="214607" y="210039"/>
                  </a:cubicBezTo>
                  <a:cubicBezTo>
                    <a:pt x="205553" y="237069"/>
                    <a:pt x="195204" y="262812"/>
                    <a:pt x="186150" y="289843"/>
                  </a:cubicBezTo>
                  <a:cubicBezTo>
                    <a:pt x="208140" y="244792"/>
                    <a:pt x="230129" y="198454"/>
                    <a:pt x="252119" y="153404"/>
                  </a:cubicBezTo>
                  <a:cubicBezTo>
                    <a:pt x="253413" y="152116"/>
                    <a:pt x="253413" y="152116"/>
                    <a:pt x="254706" y="150829"/>
                  </a:cubicBezTo>
                  <a:cubicBezTo>
                    <a:pt x="254706" y="150829"/>
                    <a:pt x="254706" y="150829"/>
                    <a:pt x="249532" y="150829"/>
                  </a:cubicBezTo>
                  <a:close/>
                  <a:moveTo>
                    <a:pt x="49248" y="150049"/>
                  </a:moveTo>
                  <a:cubicBezTo>
                    <a:pt x="44047" y="149887"/>
                    <a:pt x="38059" y="149887"/>
                    <a:pt x="33016" y="150532"/>
                  </a:cubicBezTo>
                  <a:cubicBezTo>
                    <a:pt x="33016" y="150532"/>
                    <a:pt x="33016" y="151822"/>
                    <a:pt x="31755" y="153112"/>
                  </a:cubicBezTo>
                  <a:cubicBezTo>
                    <a:pt x="29234" y="156981"/>
                    <a:pt x="27973" y="160851"/>
                    <a:pt x="25452" y="164720"/>
                  </a:cubicBezTo>
                  <a:cubicBezTo>
                    <a:pt x="25452" y="166010"/>
                    <a:pt x="24191" y="166010"/>
                    <a:pt x="22931" y="167300"/>
                  </a:cubicBezTo>
                  <a:cubicBezTo>
                    <a:pt x="30495" y="175039"/>
                    <a:pt x="36798" y="182778"/>
                    <a:pt x="44362" y="190517"/>
                  </a:cubicBezTo>
                  <a:cubicBezTo>
                    <a:pt x="44362" y="189227"/>
                    <a:pt x="44362" y="187938"/>
                    <a:pt x="45623" y="186648"/>
                  </a:cubicBezTo>
                  <a:cubicBezTo>
                    <a:pt x="51927" y="175039"/>
                    <a:pt x="59491" y="163431"/>
                    <a:pt x="65794" y="150532"/>
                  </a:cubicBezTo>
                  <a:cubicBezTo>
                    <a:pt x="64534" y="150532"/>
                    <a:pt x="62012" y="150532"/>
                    <a:pt x="60752" y="150532"/>
                  </a:cubicBezTo>
                  <a:cubicBezTo>
                    <a:pt x="58861" y="150532"/>
                    <a:pt x="54448" y="150210"/>
                    <a:pt x="49248" y="150049"/>
                  </a:cubicBezTo>
                  <a:close/>
                  <a:moveTo>
                    <a:pt x="189131" y="107833"/>
                  </a:moveTo>
                  <a:cubicBezTo>
                    <a:pt x="188969" y="107672"/>
                    <a:pt x="188318" y="108318"/>
                    <a:pt x="187017" y="110257"/>
                  </a:cubicBezTo>
                  <a:cubicBezTo>
                    <a:pt x="161000" y="149031"/>
                    <a:pt x="133682" y="189098"/>
                    <a:pt x="107664" y="229165"/>
                  </a:cubicBezTo>
                  <a:cubicBezTo>
                    <a:pt x="105062" y="234335"/>
                    <a:pt x="101160" y="239504"/>
                    <a:pt x="98558" y="245967"/>
                  </a:cubicBezTo>
                  <a:cubicBezTo>
                    <a:pt x="98558" y="247259"/>
                    <a:pt x="97257" y="247259"/>
                    <a:pt x="95956" y="247259"/>
                  </a:cubicBezTo>
                  <a:cubicBezTo>
                    <a:pt x="97257" y="249844"/>
                    <a:pt x="98558" y="251137"/>
                    <a:pt x="99859" y="252429"/>
                  </a:cubicBezTo>
                  <a:cubicBezTo>
                    <a:pt x="101160" y="251137"/>
                    <a:pt x="101160" y="251137"/>
                    <a:pt x="101160" y="249844"/>
                  </a:cubicBezTo>
                  <a:cubicBezTo>
                    <a:pt x="102461" y="249844"/>
                    <a:pt x="102461" y="248552"/>
                    <a:pt x="103761" y="247259"/>
                  </a:cubicBezTo>
                  <a:cubicBezTo>
                    <a:pt x="131080" y="209777"/>
                    <a:pt x="154496" y="169711"/>
                    <a:pt x="177911" y="130936"/>
                  </a:cubicBezTo>
                  <a:cubicBezTo>
                    <a:pt x="181814" y="124474"/>
                    <a:pt x="184416" y="116719"/>
                    <a:pt x="188318" y="110257"/>
                  </a:cubicBezTo>
                  <a:cubicBezTo>
                    <a:pt x="188969" y="108964"/>
                    <a:pt x="189294" y="107995"/>
                    <a:pt x="189131" y="107833"/>
                  </a:cubicBezTo>
                  <a:close/>
                  <a:moveTo>
                    <a:pt x="171134" y="53400"/>
                  </a:moveTo>
                  <a:cubicBezTo>
                    <a:pt x="155476" y="79231"/>
                    <a:pt x="138514" y="105061"/>
                    <a:pt x="121551" y="130892"/>
                  </a:cubicBezTo>
                  <a:cubicBezTo>
                    <a:pt x="107199" y="154139"/>
                    <a:pt x="94151" y="177387"/>
                    <a:pt x="79798" y="200634"/>
                  </a:cubicBezTo>
                  <a:cubicBezTo>
                    <a:pt x="111113" y="151556"/>
                    <a:pt x="141123" y="102478"/>
                    <a:pt x="171134" y="53400"/>
                  </a:cubicBezTo>
                  <a:close/>
                  <a:moveTo>
                    <a:pt x="256293" y="19067"/>
                  </a:moveTo>
                  <a:cubicBezTo>
                    <a:pt x="235710" y="54099"/>
                    <a:pt x="215128" y="91726"/>
                    <a:pt x="193259" y="128055"/>
                  </a:cubicBezTo>
                  <a:cubicBezTo>
                    <a:pt x="172676" y="169574"/>
                    <a:pt x="145661" y="208499"/>
                    <a:pt x="117360" y="247423"/>
                  </a:cubicBezTo>
                  <a:cubicBezTo>
                    <a:pt x="116073" y="250018"/>
                    <a:pt x="113500" y="253910"/>
                    <a:pt x="110928" y="257803"/>
                  </a:cubicBezTo>
                  <a:cubicBezTo>
                    <a:pt x="109641" y="259100"/>
                    <a:pt x="108355" y="259100"/>
                    <a:pt x="107068" y="259100"/>
                  </a:cubicBezTo>
                  <a:cubicBezTo>
                    <a:pt x="116073" y="269480"/>
                    <a:pt x="125078" y="278562"/>
                    <a:pt x="134083" y="288942"/>
                  </a:cubicBezTo>
                  <a:cubicBezTo>
                    <a:pt x="134083" y="287645"/>
                    <a:pt x="134083" y="286347"/>
                    <a:pt x="135370" y="285050"/>
                  </a:cubicBezTo>
                  <a:cubicBezTo>
                    <a:pt x="167530" y="226663"/>
                    <a:pt x="199691" y="169574"/>
                    <a:pt x="233138" y="112486"/>
                  </a:cubicBezTo>
                  <a:cubicBezTo>
                    <a:pt x="238283" y="89131"/>
                    <a:pt x="247288" y="63181"/>
                    <a:pt x="249861" y="54099"/>
                  </a:cubicBezTo>
                  <a:cubicBezTo>
                    <a:pt x="249861" y="51504"/>
                    <a:pt x="256293" y="30745"/>
                    <a:pt x="256293" y="19067"/>
                  </a:cubicBezTo>
                  <a:close/>
                  <a:moveTo>
                    <a:pt x="226484" y="7954"/>
                  </a:moveTo>
                  <a:cubicBezTo>
                    <a:pt x="226484" y="9244"/>
                    <a:pt x="226484" y="9244"/>
                    <a:pt x="225191" y="10534"/>
                  </a:cubicBezTo>
                  <a:cubicBezTo>
                    <a:pt x="220016" y="22143"/>
                    <a:pt x="214842" y="32461"/>
                    <a:pt x="208375" y="44070"/>
                  </a:cubicBezTo>
                  <a:cubicBezTo>
                    <a:pt x="207081" y="47939"/>
                    <a:pt x="207081" y="49229"/>
                    <a:pt x="208375" y="46650"/>
                  </a:cubicBezTo>
                  <a:cubicBezTo>
                    <a:pt x="209668" y="45360"/>
                    <a:pt x="209668" y="45360"/>
                    <a:pt x="210962" y="44070"/>
                  </a:cubicBezTo>
                  <a:cubicBezTo>
                    <a:pt x="210962" y="42780"/>
                    <a:pt x="213549" y="42780"/>
                    <a:pt x="214842" y="41490"/>
                  </a:cubicBezTo>
                  <a:cubicBezTo>
                    <a:pt x="217429" y="41490"/>
                    <a:pt x="221310" y="37621"/>
                    <a:pt x="222603" y="35041"/>
                  </a:cubicBezTo>
                  <a:cubicBezTo>
                    <a:pt x="229071" y="27302"/>
                    <a:pt x="234245" y="18273"/>
                    <a:pt x="240713" y="10534"/>
                  </a:cubicBezTo>
                  <a:cubicBezTo>
                    <a:pt x="240713" y="9244"/>
                    <a:pt x="240713" y="9244"/>
                    <a:pt x="242006" y="7954"/>
                  </a:cubicBezTo>
                  <a:cubicBezTo>
                    <a:pt x="242006" y="7954"/>
                    <a:pt x="242006" y="7954"/>
                    <a:pt x="226484" y="7954"/>
                  </a:cubicBezTo>
                  <a:close/>
                  <a:moveTo>
                    <a:pt x="212143" y="7954"/>
                  </a:moveTo>
                  <a:cubicBezTo>
                    <a:pt x="212143" y="9247"/>
                    <a:pt x="210855" y="9247"/>
                    <a:pt x="210855" y="10541"/>
                  </a:cubicBezTo>
                  <a:cubicBezTo>
                    <a:pt x="167064" y="81666"/>
                    <a:pt x="124561" y="152792"/>
                    <a:pt x="80770" y="223917"/>
                  </a:cubicBezTo>
                  <a:cubicBezTo>
                    <a:pt x="79482" y="225210"/>
                    <a:pt x="78194" y="226504"/>
                    <a:pt x="76906" y="226504"/>
                  </a:cubicBezTo>
                  <a:cubicBezTo>
                    <a:pt x="80770" y="230383"/>
                    <a:pt x="84634" y="234263"/>
                    <a:pt x="88498" y="238142"/>
                  </a:cubicBezTo>
                  <a:cubicBezTo>
                    <a:pt x="88498" y="238142"/>
                    <a:pt x="89786" y="236849"/>
                    <a:pt x="89786" y="235556"/>
                  </a:cubicBezTo>
                  <a:cubicBezTo>
                    <a:pt x="92362" y="231676"/>
                    <a:pt x="94938" y="227797"/>
                    <a:pt x="97514" y="222624"/>
                  </a:cubicBezTo>
                  <a:cubicBezTo>
                    <a:pt x="103954" y="212278"/>
                    <a:pt x="109106" y="203226"/>
                    <a:pt x="115545" y="192881"/>
                  </a:cubicBezTo>
                  <a:cubicBezTo>
                    <a:pt x="121985" y="181242"/>
                    <a:pt x="128425" y="169603"/>
                    <a:pt x="134865" y="157964"/>
                  </a:cubicBezTo>
                  <a:cubicBezTo>
                    <a:pt x="161912" y="108823"/>
                    <a:pt x="187672" y="59682"/>
                    <a:pt x="212143" y="10541"/>
                  </a:cubicBezTo>
                  <a:cubicBezTo>
                    <a:pt x="212143" y="9247"/>
                    <a:pt x="213431" y="9247"/>
                    <a:pt x="213431" y="7954"/>
                  </a:cubicBezTo>
                  <a:cubicBezTo>
                    <a:pt x="213431" y="7954"/>
                    <a:pt x="213431" y="7954"/>
                    <a:pt x="212143" y="7954"/>
                  </a:cubicBezTo>
                  <a:close/>
                  <a:moveTo>
                    <a:pt x="196650" y="7954"/>
                  </a:moveTo>
                  <a:cubicBezTo>
                    <a:pt x="196650" y="9253"/>
                    <a:pt x="196650" y="9253"/>
                    <a:pt x="196650" y="10552"/>
                  </a:cubicBezTo>
                  <a:cubicBezTo>
                    <a:pt x="192907" y="18345"/>
                    <a:pt x="187918" y="26138"/>
                    <a:pt x="184176" y="32633"/>
                  </a:cubicBezTo>
                  <a:cubicBezTo>
                    <a:pt x="187918" y="24839"/>
                    <a:pt x="192907" y="18345"/>
                    <a:pt x="197897" y="10552"/>
                  </a:cubicBezTo>
                  <a:cubicBezTo>
                    <a:pt x="197897" y="9253"/>
                    <a:pt x="199144" y="9253"/>
                    <a:pt x="199144" y="7954"/>
                  </a:cubicBezTo>
                  <a:cubicBezTo>
                    <a:pt x="199144" y="7954"/>
                    <a:pt x="199144" y="7954"/>
                    <a:pt x="196650" y="7954"/>
                  </a:cubicBezTo>
                  <a:close/>
                  <a:moveTo>
                    <a:pt x="178383" y="7954"/>
                  </a:moveTo>
                  <a:cubicBezTo>
                    <a:pt x="177088" y="9249"/>
                    <a:pt x="177088" y="9249"/>
                    <a:pt x="177088" y="10543"/>
                  </a:cubicBezTo>
                  <a:cubicBezTo>
                    <a:pt x="148606" y="48077"/>
                    <a:pt x="121418" y="86905"/>
                    <a:pt x="95525" y="127027"/>
                  </a:cubicBezTo>
                  <a:cubicBezTo>
                    <a:pt x="94230" y="127027"/>
                    <a:pt x="94230" y="128321"/>
                    <a:pt x="94230" y="128321"/>
                  </a:cubicBezTo>
                  <a:cubicBezTo>
                    <a:pt x="95525" y="136087"/>
                    <a:pt x="96819" y="143852"/>
                    <a:pt x="92935" y="146441"/>
                  </a:cubicBezTo>
                  <a:cubicBezTo>
                    <a:pt x="90346" y="149029"/>
                    <a:pt x="85167" y="150324"/>
                    <a:pt x="79989" y="151618"/>
                  </a:cubicBezTo>
                  <a:cubicBezTo>
                    <a:pt x="70926" y="165855"/>
                    <a:pt x="61864" y="181386"/>
                    <a:pt x="54096" y="196917"/>
                  </a:cubicBezTo>
                  <a:cubicBezTo>
                    <a:pt x="52801" y="198212"/>
                    <a:pt x="51506" y="198212"/>
                    <a:pt x="51506" y="198212"/>
                  </a:cubicBezTo>
                  <a:cubicBezTo>
                    <a:pt x="55390" y="203389"/>
                    <a:pt x="57980" y="207271"/>
                    <a:pt x="61864" y="211154"/>
                  </a:cubicBezTo>
                  <a:cubicBezTo>
                    <a:pt x="61864" y="209860"/>
                    <a:pt x="63158" y="208566"/>
                    <a:pt x="63158" y="207271"/>
                  </a:cubicBezTo>
                  <a:cubicBezTo>
                    <a:pt x="73515" y="189152"/>
                    <a:pt x="83873" y="171032"/>
                    <a:pt x="94230" y="152912"/>
                  </a:cubicBezTo>
                  <a:cubicBezTo>
                    <a:pt x="122713" y="105024"/>
                    <a:pt x="156374" y="59725"/>
                    <a:pt x="182267" y="10543"/>
                  </a:cubicBezTo>
                  <a:cubicBezTo>
                    <a:pt x="183562" y="9249"/>
                    <a:pt x="183562" y="9249"/>
                    <a:pt x="184856" y="7954"/>
                  </a:cubicBezTo>
                  <a:cubicBezTo>
                    <a:pt x="184856" y="7954"/>
                    <a:pt x="184856" y="7954"/>
                    <a:pt x="178383" y="7954"/>
                  </a:cubicBezTo>
                  <a:close/>
                  <a:moveTo>
                    <a:pt x="156546" y="7954"/>
                  </a:moveTo>
                  <a:cubicBezTo>
                    <a:pt x="156546" y="9266"/>
                    <a:pt x="156546" y="9266"/>
                    <a:pt x="156546" y="10577"/>
                  </a:cubicBezTo>
                  <a:cubicBezTo>
                    <a:pt x="151254" y="18446"/>
                    <a:pt x="147285" y="27626"/>
                    <a:pt x="143316" y="35494"/>
                  </a:cubicBezTo>
                  <a:cubicBezTo>
                    <a:pt x="141993" y="38117"/>
                    <a:pt x="141993" y="38117"/>
                    <a:pt x="144639" y="35494"/>
                  </a:cubicBezTo>
                  <a:cubicBezTo>
                    <a:pt x="151254" y="27626"/>
                    <a:pt x="157869" y="18446"/>
                    <a:pt x="164483" y="10577"/>
                  </a:cubicBezTo>
                  <a:cubicBezTo>
                    <a:pt x="164483" y="9266"/>
                    <a:pt x="164483" y="9266"/>
                    <a:pt x="165806" y="7954"/>
                  </a:cubicBezTo>
                  <a:cubicBezTo>
                    <a:pt x="165806" y="7954"/>
                    <a:pt x="165806" y="7954"/>
                    <a:pt x="156546" y="7954"/>
                  </a:cubicBezTo>
                  <a:close/>
                  <a:moveTo>
                    <a:pt x="114943" y="7954"/>
                  </a:moveTo>
                  <a:cubicBezTo>
                    <a:pt x="114943" y="9244"/>
                    <a:pt x="114943" y="9244"/>
                    <a:pt x="113641" y="10534"/>
                  </a:cubicBezTo>
                  <a:cubicBezTo>
                    <a:pt x="101925" y="28592"/>
                    <a:pt x="91511" y="46650"/>
                    <a:pt x="81097" y="64708"/>
                  </a:cubicBezTo>
                  <a:cubicBezTo>
                    <a:pt x="79795" y="65997"/>
                    <a:pt x="79795" y="65997"/>
                    <a:pt x="78493" y="65997"/>
                  </a:cubicBezTo>
                  <a:cubicBezTo>
                    <a:pt x="82399" y="81476"/>
                    <a:pt x="86304" y="96954"/>
                    <a:pt x="88907" y="111142"/>
                  </a:cubicBezTo>
                  <a:cubicBezTo>
                    <a:pt x="88907" y="109852"/>
                    <a:pt x="90209" y="108563"/>
                    <a:pt x="90209" y="107273"/>
                  </a:cubicBezTo>
                  <a:cubicBezTo>
                    <a:pt x="108434" y="76316"/>
                    <a:pt x="126658" y="44070"/>
                    <a:pt x="142279" y="10534"/>
                  </a:cubicBezTo>
                  <a:cubicBezTo>
                    <a:pt x="142279" y="9244"/>
                    <a:pt x="143581" y="9244"/>
                    <a:pt x="143581" y="7954"/>
                  </a:cubicBezTo>
                  <a:cubicBezTo>
                    <a:pt x="143581" y="7954"/>
                    <a:pt x="143581" y="7954"/>
                    <a:pt x="114943" y="7954"/>
                  </a:cubicBezTo>
                  <a:close/>
                  <a:moveTo>
                    <a:pt x="80577" y="7954"/>
                  </a:moveTo>
                  <a:cubicBezTo>
                    <a:pt x="79287" y="9266"/>
                    <a:pt x="79287" y="9266"/>
                    <a:pt x="79287" y="10577"/>
                  </a:cubicBezTo>
                  <a:cubicBezTo>
                    <a:pt x="76707" y="14511"/>
                    <a:pt x="74128" y="17134"/>
                    <a:pt x="71548" y="21069"/>
                  </a:cubicBezTo>
                  <a:cubicBezTo>
                    <a:pt x="71548" y="23691"/>
                    <a:pt x="70258" y="23691"/>
                    <a:pt x="68968" y="23691"/>
                  </a:cubicBezTo>
                  <a:cubicBezTo>
                    <a:pt x="70258" y="28937"/>
                    <a:pt x="71548" y="34183"/>
                    <a:pt x="72838" y="38117"/>
                  </a:cubicBezTo>
                  <a:cubicBezTo>
                    <a:pt x="74128" y="36806"/>
                    <a:pt x="74128" y="35494"/>
                    <a:pt x="74128" y="34183"/>
                  </a:cubicBezTo>
                  <a:cubicBezTo>
                    <a:pt x="79287" y="26314"/>
                    <a:pt x="83157" y="18446"/>
                    <a:pt x="88316" y="10577"/>
                  </a:cubicBezTo>
                  <a:cubicBezTo>
                    <a:pt x="88316" y="9266"/>
                    <a:pt x="88316" y="9266"/>
                    <a:pt x="89606" y="7954"/>
                  </a:cubicBezTo>
                  <a:cubicBezTo>
                    <a:pt x="89606" y="7954"/>
                    <a:pt x="89606" y="7954"/>
                    <a:pt x="80577" y="7954"/>
                  </a:cubicBezTo>
                  <a:close/>
                  <a:moveTo>
                    <a:pt x="253004" y="684"/>
                  </a:moveTo>
                  <a:cubicBezTo>
                    <a:pt x="264012" y="2470"/>
                    <a:pt x="271458" y="8315"/>
                    <a:pt x="267573" y="24551"/>
                  </a:cubicBezTo>
                  <a:cubicBezTo>
                    <a:pt x="266278" y="29746"/>
                    <a:pt x="262393" y="44034"/>
                    <a:pt x="257213" y="62218"/>
                  </a:cubicBezTo>
                  <a:cubicBezTo>
                    <a:pt x="257213" y="62218"/>
                    <a:pt x="257213" y="63517"/>
                    <a:pt x="257213" y="64816"/>
                  </a:cubicBezTo>
                  <a:cubicBezTo>
                    <a:pt x="257213" y="64816"/>
                    <a:pt x="257213" y="64816"/>
                    <a:pt x="244262" y="123264"/>
                  </a:cubicBezTo>
                  <a:cubicBezTo>
                    <a:pt x="242967" y="133655"/>
                    <a:pt x="242967" y="141449"/>
                    <a:pt x="244262" y="144046"/>
                  </a:cubicBezTo>
                  <a:cubicBezTo>
                    <a:pt x="259803" y="142747"/>
                    <a:pt x="320671" y="136253"/>
                    <a:pt x="323261" y="151839"/>
                  </a:cubicBezTo>
                  <a:cubicBezTo>
                    <a:pt x="324556" y="170024"/>
                    <a:pt x="293475" y="193403"/>
                    <a:pt x="281819" y="205093"/>
                  </a:cubicBezTo>
                  <a:cubicBezTo>
                    <a:pt x="253328" y="237564"/>
                    <a:pt x="223541" y="270036"/>
                    <a:pt x="195049" y="301209"/>
                  </a:cubicBezTo>
                  <a:cubicBezTo>
                    <a:pt x="182099" y="315496"/>
                    <a:pt x="170443" y="334979"/>
                    <a:pt x="151017" y="325887"/>
                  </a:cubicBezTo>
                  <a:cubicBezTo>
                    <a:pt x="143247" y="323289"/>
                    <a:pt x="134181" y="309002"/>
                    <a:pt x="129001" y="303807"/>
                  </a:cubicBezTo>
                  <a:cubicBezTo>
                    <a:pt x="113460" y="286921"/>
                    <a:pt x="99214" y="270036"/>
                    <a:pt x="83674" y="253151"/>
                  </a:cubicBezTo>
                  <a:cubicBezTo>
                    <a:pt x="56477" y="223277"/>
                    <a:pt x="30575" y="194702"/>
                    <a:pt x="4674" y="166127"/>
                  </a:cubicBezTo>
                  <a:cubicBezTo>
                    <a:pt x="-19932" y="138851"/>
                    <a:pt x="60362" y="144046"/>
                    <a:pt x="65543" y="144046"/>
                  </a:cubicBezTo>
                  <a:cubicBezTo>
                    <a:pt x="70723" y="144046"/>
                    <a:pt x="77198" y="144046"/>
                    <a:pt x="83674" y="144046"/>
                  </a:cubicBezTo>
                  <a:cubicBezTo>
                    <a:pt x="88854" y="144046"/>
                    <a:pt x="82379" y="144046"/>
                    <a:pt x="82379" y="141449"/>
                  </a:cubicBezTo>
                  <a:cubicBezTo>
                    <a:pt x="81084" y="134954"/>
                    <a:pt x="79788" y="127161"/>
                    <a:pt x="77198" y="120667"/>
                  </a:cubicBezTo>
                  <a:cubicBezTo>
                    <a:pt x="72018" y="97287"/>
                    <a:pt x="66838" y="73908"/>
                    <a:pt x="61658" y="50528"/>
                  </a:cubicBezTo>
                  <a:cubicBezTo>
                    <a:pt x="56477" y="27149"/>
                    <a:pt x="46116" y="1171"/>
                    <a:pt x="79788" y="1171"/>
                  </a:cubicBezTo>
                  <a:cubicBezTo>
                    <a:pt x="79788" y="1171"/>
                    <a:pt x="79788" y="1171"/>
                    <a:pt x="217066" y="1171"/>
                  </a:cubicBezTo>
                  <a:cubicBezTo>
                    <a:pt x="227426" y="1171"/>
                    <a:pt x="241996" y="-1102"/>
                    <a:pt x="253004" y="684"/>
                  </a:cubicBezTo>
                  <a:close/>
                </a:path>
              </a:pathLst>
            </a:custGeom>
            <a:solidFill>
              <a:schemeClr val="accent2"/>
            </a:solidFill>
            <a:ln>
              <a:noFill/>
            </a:ln>
          </p:spPr>
        </p:sp>
        <p:grpSp>
          <p:nvGrpSpPr>
            <p:cNvPr id="79" name="组合 78">
              <a:extLst>
                <a:ext uri="{FF2B5EF4-FFF2-40B4-BE49-F238E27FC236}">
                  <a16:creationId xmlns:a16="http://schemas.microsoft.com/office/drawing/2014/main" id="{6B94E20F-435B-4050-8A0D-012D0382D88E}"/>
                </a:ext>
              </a:extLst>
            </p:cNvPr>
            <p:cNvGrpSpPr/>
            <p:nvPr/>
          </p:nvGrpSpPr>
          <p:grpSpPr>
            <a:xfrm>
              <a:off x="2492737" y="5056458"/>
              <a:ext cx="2241974" cy="1004631"/>
              <a:chOff x="2475033" y="3040458"/>
              <a:chExt cx="2241974" cy="1004631"/>
            </a:xfrm>
          </p:grpSpPr>
          <p:sp>
            <p:nvSpPr>
              <p:cNvPr id="80" name="任意多边形: 形状 79">
                <a:extLst>
                  <a:ext uri="{FF2B5EF4-FFF2-40B4-BE49-F238E27FC236}">
                    <a16:creationId xmlns:a16="http://schemas.microsoft.com/office/drawing/2014/main" id="{BB9E4BA3-FF44-4282-A453-B50865CCB1DC}"/>
                  </a:ext>
                </a:extLst>
              </p:cNvPr>
              <p:cNvSpPr/>
              <p:nvPr/>
            </p:nvSpPr>
            <p:spPr>
              <a:xfrm rot="5400000">
                <a:off x="3272962" y="3327516"/>
                <a:ext cx="638083" cy="63967"/>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1587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a:extLst>
                  <a:ext uri="{FF2B5EF4-FFF2-40B4-BE49-F238E27FC236}">
                    <a16:creationId xmlns:a16="http://schemas.microsoft.com/office/drawing/2014/main" id="{039740EA-FD35-43F6-BDBE-67D8D277422E}"/>
                  </a:ext>
                </a:extLst>
              </p:cNvPr>
              <p:cNvSpPr/>
              <p:nvPr/>
            </p:nvSpPr>
            <p:spPr>
              <a:xfrm>
                <a:off x="2475033" y="3664536"/>
                <a:ext cx="2241974" cy="380553"/>
              </a:xfrm>
              <a:prstGeom prst="rect">
                <a:avLst/>
              </a:prstGeom>
            </p:spPr>
            <p:txBody>
              <a:bodyPr wrap="square">
                <a:spAutoFit/>
              </a:bodyPr>
              <a:lstStyle/>
              <a:p>
                <a:pPr algn="ctr">
                  <a:lnSpc>
                    <a:spcPct val="120000"/>
                  </a:lnSpc>
                </a:pPr>
                <a:r>
                  <a:rPr lang="zh-CN" altLang="en-US" dirty="0">
                    <a:solidFill>
                      <a:schemeClr val="accent5"/>
                    </a:solidFill>
                    <a:latin typeface="幼圆" panose="02010509060101010101" pitchFamily="49" charset="-122"/>
                    <a:ea typeface="幼圆" panose="02010509060101010101" pitchFamily="49" charset="-122"/>
                  </a:rPr>
                  <a:t>查看亲子任务</a:t>
                </a:r>
              </a:p>
            </p:txBody>
          </p:sp>
        </p:grpSp>
      </p:grpSp>
      <p:grpSp>
        <p:nvGrpSpPr>
          <p:cNvPr id="82" name="组合 81">
            <a:extLst>
              <a:ext uri="{FF2B5EF4-FFF2-40B4-BE49-F238E27FC236}">
                <a16:creationId xmlns:a16="http://schemas.microsoft.com/office/drawing/2014/main" id="{47C3BDC5-AB7E-4CA9-8CFA-A7BCDDD01D9C}"/>
              </a:ext>
            </a:extLst>
          </p:cNvPr>
          <p:cNvGrpSpPr/>
          <p:nvPr/>
        </p:nvGrpSpPr>
        <p:grpSpPr>
          <a:xfrm>
            <a:off x="10118694" y="4307887"/>
            <a:ext cx="2241974" cy="1626502"/>
            <a:chOff x="857781" y="4936902"/>
            <a:chExt cx="2241974" cy="1626502"/>
          </a:xfrm>
        </p:grpSpPr>
        <p:sp>
          <p:nvSpPr>
            <p:cNvPr id="83" name="sketched-down-arrow_36677">
              <a:extLst>
                <a:ext uri="{FF2B5EF4-FFF2-40B4-BE49-F238E27FC236}">
                  <a16:creationId xmlns:a16="http://schemas.microsoft.com/office/drawing/2014/main" id="{CEA0281A-8939-47D2-8C4A-2511AD184831}"/>
                </a:ext>
              </a:extLst>
            </p:cNvPr>
            <p:cNvSpPr>
              <a:spLocks noChangeAspect="1"/>
            </p:cNvSpPr>
            <p:nvPr/>
          </p:nvSpPr>
          <p:spPr bwMode="auto">
            <a:xfrm>
              <a:off x="1672490" y="4936902"/>
              <a:ext cx="612557" cy="621871"/>
            </a:xfrm>
            <a:custGeom>
              <a:avLst/>
              <a:gdLst>
                <a:gd name="connsiteX0" fmla="*/ 182296 w 323300"/>
                <a:gd name="connsiteY0" fmla="*/ 253418 h 328216"/>
                <a:gd name="connsiteX1" fmla="*/ 152850 w 323300"/>
                <a:gd name="connsiteY1" fmla="*/ 290770 h 328216"/>
                <a:gd name="connsiteX2" fmla="*/ 146449 w 323300"/>
                <a:gd name="connsiteY2" fmla="*/ 299786 h 328216"/>
                <a:gd name="connsiteX3" fmla="*/ 145168 w 323300"/>
                <a:gd name="connsiteY3" fmla="*/ 301074 h 328216"/>
                <a:gd name="connsiteX4" fmla="*/ 147729 w 323300"/>
                <a:gd name="connsiteY4" fmla="*/ 304937 h 328216"/>
                <a:gd name="connsiteX5" fmla="*/ 160531 w 323300"/>
                <a:gd name="connsiteY5" fmla="*/ 319105 h 328216"/>
                <a:gd name="connsiteX6" fmla="*/ 161812 w 323300"/>
                <a:gd name="connsiteY6" fmla="*/ 316529 h 328216"/>
                <a:gd name="connsiteX7" fmla="*/ 183576 w 323300"/>
                <a:gd name="connsiteY7" fmla="*/ 254706 h 328216"/>
                <a:gd name="connsiteX8" fmla="*/ 182296 w 323300"/>
                <a:gd name="connsiteY8" fmla="*/ 253418 h 328216"/>
                <a:gd name="connsiteX9" fmla="*/ 210521 w 323300"/>
                <a:gd name="connsiteY9" fmla="*/ 180415 h 328216"/>
                <a:gd name="connsiteX10" fmla="*/ 201261 w 323300"/>
                <a:gd name="connsiteY10" fmla="*/ 196001 h 328216"/>
                <a:gd name="connsiteX11" fmla="*/ 173479 w 323300"/>
                <a:gd name="connsiteY11" fmla="*/ 246658 h 328216"/>
                <a:gd name="connsiteX12" fmla="*/ 174802 w 323300"/>
                <a:gd name="connsiteY12" fmla="*/ 246658 h 328216"/>
                <a:gd name="connsiteX13" fmla="*/ 198615 w 323300"/>
                <a:gd name="connsiteY13" fmla="*/ 212887 h 328216"/>
                <a:gd name="connsiteX14" fmla="*/ 203907 w 323300"/>
                <a:gd name="connsiteY14" fmla="*/ 201197 h 328216"/>
                <a:gd name="connsiteX15" fmla="*/ 210521 w 323300"/>
                <a:gd name="connsiteY15" fmla="*/ 181714 h 328216"/>
                <a:gd name="connsiteX16" fmla="*/ 210521 w 323300"/>
                <a:gd name="connsiteY16" fmla="*/ 180415 h 328216"/>
                <a:gd name="connsiteX17" fmla="*/ 307728 w 323300"/>
                <a:gd name="connsiteY17" fmla="*/ 155592 h 328216"/>
                <a:gd name="connsiteX18" fmla="*/ 297568 w 323300"/>
                <a:gd name="connsiteY18" fmla="*/ 174642 h 328216"/>
                <a:gd name="connsiteX19" fmla="*/ 307728 w 323300"/>
                <a:gd name="connsiteY19" fmla="*/ 155592 h 328216"/>
                <a:gd name="connsiteX20" fmla="*/ 265967 w 323300"/>
                <a:gd name="connsiteY20" fmla="*/ 150829 h 328216"/>
                <a:gd name="connsiteX21" fmla="*/ 265967 w 323300"/>
                <a:gd name="connsiteY21" fmla="*/ 153415 h 328216"/>
                <a:gd name="connsiteX22" fmla="*/ 205493 w 323300"/>
                <a:gd name="connsiteY22" fmla="*/ 276242 h 328216"/>
                <a:gd name="connsiteX23" fmla="*/ 258079 w 323300"/>
                <a:gd name="connsiteY23" fmla="*/ 219354 h 328216"/>
                <a:gd name="connsiteX24" fmla="*/ 287002 w 323300"/>
                <a:gd name="connsiteY24" fmla="*/ 153415 h 328216"/>
                <a:gd name="connsiteX25" fmla="*/ 289631 w 323300"/>
                <a:gd name="connsiteY25" fmla="*/ 150829 h 328216"/>
                <a:gd name="connsiteX26" fmla="*/ 265967 w 323300"/>
                <a:gd name="connsiteY26" fmla="*/ 150829 h 328216"/>
                <a:gd name="connsiteX27" fmla="*/ 249532 w 323300"/>
                <a:gd name="connsiteY27" fmla="*/ 150829 h 328216"/>
                <a:gd name="connsiteX28" fmla="*/ 248239 w 323300"/>
                <a:gd name="connsiteY28" fmla="*/ 153404 h 328216"/>
                <a:gd name="connsiteX29" fmla="*/ 219781 w 323300"/>
                <a:gd name="connsiteY29" fmla="*/ 198454 h 328216"/>
                <a:gd name="connsiteX30" fmla="*/ 214607 w 323300"/>
                <a:gd name="connsiteY30" fmla="*/ 210039 h 328216"/>
                <a:gd name="connsiteX31" fmla="*/ 186150 w 323300"/>
                <a:gd name="connsiteY31" fmla="*/ 289843 h 328216"/>
                <a:gd name="connsiteX32" fmla="*/ 252119 w 323300"/>
                <a:gd name="connsiteY32" fmla="*/ 153404 h 328216"/>
                <a:gd name="connsiteX33" fmla="*/ 254706 w 323300"/>
                <a:gd name="connsiteY33" fmla="*/ 150829 h 328216"/>
                <a:gd name="connsiteX34" fmla="*/ 249532 w 323300"/>
                <a:gd name="connsiteY34" fmla="*/ 150829 h 328216"/>
                <a:gd name="connsiteX35" fmla="*/ 49248 w 323300"/>
                <a:gd name="connsiteY35" fmla="*/ 150049 h 328216"/>
                <a:gd name="connsiteX36" fmla="*/ 33016 w 323300"/>
                <a:gd name="connsiteY36" fmla="*/ 150532 h 328216"/>
                <a:gd name="connsiteX37" fmla="*/ 31755 w 323300"/>
                <a:gd name="connsiteY37" fmla="*/ 153112 h 328216"/>
                <a:gd name="connsiteX38" fmla="*/ 25452 w 323300"/>
                <a:gd name="connsiteY38" fmla="*/ 164720 h 328216"/>
                <a:gd name="connsiteX39" fmla="*/ 22931 w 323300"/>
                <a:gd name="connsiteY39" fmla="*/ 167300 h 328216"/>
                <a:gd name="connsiteX40" fmla="*/ 44362 w 323300"/>
                <a:gd name="connsiteY40" fmla="*/ 190517 h 328216"/>
                <a:gd name="connsiteX41" fmla="*/ 45623 w 323300"/>
                <a:gd name="connsiteY41" fmla="*/ 186648 h 328216"/>
                <a:gd name="connsiteX42" fmla="*/ 65794 w 323300"/>
                <a:gd name="connsiteY42" fmla="*/ 150532 h 328216"/>
                <a:gd name="connsiteX43" fmla="*/ 60752 w 323300"/>
                <a:gd name="connsiteY43" fmla="*/ 150532 h 328216"/>
                <a:gd name="connsiteX44" fmla="*/ 49248 w 323300"/>
                <a:gd name="connsiteY44" fmla="*/ 150049 h 328216"/>
                <a:gd name="connsiteX45" fmla="*/ 189131 w 323300"/>
                <a:gd name="connsiteY45" fmla="*/ 107833 h 328216"/>
                <a:gd name="connsiteX46" fmla="*/ 187017 w 323300"/>
                <a:gd name="connsiteY46" fmla="*/ 110257 h 328216"/>
                <a:gd name="connsiteX47" fmla="*/ 107664 w 323300"/>
                <a:gd name="connsiteY47" fmla="*/ 229165 h 328216"/>
                <a:gd name="connsiteX48" fmla="*/ 98558 w 323300"/>
                <a:gd name="connsiteY48" fmla="*/ 245967 h 328216"/>
                <a:gd name="connsiteX49" fmla="*/ 95956 w 323300"/>
                <a:gd name="connsiteY49" fmla="*/ 247259 h 328216"/>
                <a:gd name="connsiteX50" fmla="*/ 99859 w 323300"/>
                <a:gd name="connsiteY50" fmla="*/ 252429 h 328216"/>
                <a:gd name="connsiteX51" fmla="*/ 101160 w 323300"/>
                <a:gd name="connsiteY51" fmla="*/ 249844 h 328216"/>
                <a:gd name="connsiteX52" fmla="*/ 103761 w 323300"/>
                <a:gd name="connsiteY52" fmla="*/ 247259 h 328216"/>
                <a:gd name="connsiteX53" fmla="*/ 177911 w 323300"/>
                <a:gd name="connsiteY53" fmla="*/ 130936 h 328216"/>
                <a:gd name="connsiteX54" fmla="*/ 188318 w 323300"/>
                <a:gd name="connsiteY54" fmla="*/ 110257 h 328216"/>
                <a:gd name="connsiteX55" fmla="*/ 189131 w 323300"/>
                <a:gd name="connsiteY55" fmla="*/ 107833 h 328216"/>
                <a:gd name="connsiteX56" fmla="*/ 171134 w 323300"/>
                <a:gd name="connsiteY56" fmla="*/ 53400 h 328216"/>
                <a:gd name="connsiteX57" fmla="*/ 121551 w 323300"/>
                <a:gd name="connsiteY57" fmla="*/ 130892 h 328216"/>
                <a:gd name="connsiteX58" fmla="*/ 79798 w 323300"/>
                <a:gd name="connsiteY58" fmla="*/ 200634 h 328216"/>
                <a:gd name="connsiteX59" fmla="*/ 171134 w 323300"/>
                <a:gd name="connsiteY59" fmla="*/ 53400 h 328216"/>
                <a:gd name="connsiteX60" fmla="*/ 256293 w 323300"/>
                <a:gd name="connsiteY60" fmla="*/ 19067 h 328216"/>
                <a:gd name="connsiteX61" fmla="*/ 193259 w 323300"/>
                <a:gd name="connsiteY61" fmla="*/ 128055 h 328216"/>
                <a:gd name="connsiteX62" fmla="*/ 117360 w 323300"/>
                <a:gd name="connsiteY62" fmla="*/ 247423 h 328216"/>
                <a:gd name="connsiteX63" fmla="*/ 110928 w 323300"/>
                <a:gd name="connsiteY63" fmla="*/ 257803 h 328216"/>
                <a:gd name="connsiteX64" fmla="*/ 107068 w 323300"/>
                <a:gd name="connsiteY64" fmla="*/ 259100 h 328216"/>
                <a:gd name="connsiteX65" fmla="*/ 134083 w 323300"/>
                <a:gd name="connsiteY65" fmla="*/ 288942 h 328216"/>
                <a:gd name="connsiteX66" fmla="*/ 135370 w 323300"/>
                <a:gd name="connsiteY66" fmla="*/ 285050 h 328216"/>
                <a:gd name="connsiteX67" fmla="*/ 233138 w 323300"/>
                <a:gd name="connsiteY67" fmla="*/ 112486 h 328216"/>
                <a:gd name="connsiteX68" fmla="*/ 249861 w 323300"/>
                <a:gd name="connsiteY68" fmla="*/ 54099 h 328216"/>
                <a:gd name="connsiteX69" fmla="*/ 256293 w 323300"/>
                <a:gd name="connsiteY69" fmla="*/ 19067 h 328216"/>
                <a:gd name="connsiteX70" fmla="*/ 226484 w 323300"/>
                <a:gd name="connsiteY70" fmla="*/ 7954 h 328216"/>
                <a:gd name="connsiteX71" fmla="*/ 225191 w 323300"/>
                <a:gd name="connsiteY71" fmla="*/ 10534 h 328216"/>
                <a:gd name="connsiteX72" fmla="*/ 208375 w 323300"/>
                <a:gd name="connsiteY72" fmla="*/ 44070 h 328216"/>
                <a:gd name="connsiteX73" fmla="*/ 208375 w 323300"/>
                <a:gd name="connsiteY73" fmla="*/ 46650 h 328216"/>
                <a:gd name="connsiteX74" fmla="*/ 210962 w 323300"/>
                <a:gd name="connsiteY74" fmla="*/ 44070 h 328216"/>
                <a:gd name="connsiteX75" fmla="*/ 214842 w 323300"/>
                <a:gd name="connsiteY75" fmla="*/ 41490 h 328216"/>
                <a:gd name="connsiteX76" fmla="*/ 222603 w 323300"/>
                <a:gd name="connsiteY76" fmla="*/ 35041 h 328216"/>
                <a:gd name="connsiteX77" fmla="*/ 240713 w 323300"/>
                <a:gd name="connsiteY77" fmla="*/ 10534 h 328216"/>
                <a:gd name="connsiteX78" fmla="*/ 242006 w 323300"/>
                <a:gd name="connsiteY78" fmla="*/ 7954 h 328216"/>
                <a:gd name="connsiteX79" fmla="*/ 226484 w 323300"/>
                <a:gd name="connsiteY79" fmla="*/ 7954 h 328216"/>
                <a:gd name="connsiteX80" fmla="*/ 212143 w 323300"/>
                <a:gd name="connsiteY80" fmla="*/ 7954 h 328216"/>
                <a:gd name="connsiteX81" fmla="*/ 210855 w 323300"/>
                <a:gd name="connsiteY81" fmla="*/ 10541 h 328216"/>
                <a:gd name="connsiteX82" fmla="*/ 80770 w 323300"/>
                <a:gd name="connsiteY82" fmla="*/ 223917 h 328216"/>
                <a:gd name="connsiteX83" fmla="*/ 76906 w 323300"/>
                <a:gd name="connsiteY83" fmla="*/ 226504 h 328216"/>
                <a:gd name="connsiteX84" fmla="*/ 88498 w 323300"/>
                <a:gd name="connsiteY84" fmla="*/ 238142 h 328216"/>
                <a:gd name="connsiteX85" fmla="*/ 89786 w 323300"/>
                <a:gd name="connsiteY85" fmla="*/ 235556 h 328216"/>
                <a:gd name="connsiteX86" fmla="*/ 97514 w 323300"/>
                <a:gd name="connsiteY86" fmla="*/ 222624 h 328216"/>
                <a:gd name="connsiteX87" fmla="*/ 115545 w 323300"/>
                <a:gd name="connsiteY87" fmla="*/ 192881 h 328216"/>
                <a:gd name="connsiteX88" fmla="*/ 134865 w 323300"/>
                <a:gd name="connsiteY88" fmla="*/ 157964 h 328216"/>
                <a:gd name="connsiteX89" fmla="*/ 212143 w 323300"/>
                <a:gd name="connsiteY89" fmla="*/ 10541 h 328216"/>
                <a:gd name="connsiteX90" fmla="*/ 213431 w 323300"/>
                <a:gd name="connsiteY90" fmla="*/ 7954 h 328216"/>
                <a:gd name="connsiteX91" fmla="*/ 212143 w 323300"/>
                <a:gd name="connsiteY91" fmla="*/ 7954 h 328216"/>
                <a:gd name="connsiteX92" fmla="*/ 196650 w 323300"/>
                <a:gd name="connsiteY92" fmla="*/ 7954 h 328216"/>
                <a:gd name="connsiteX93" fmla="*/ 196650 w 323300"/>
                <a:gd name="connsiteY93" fmla="*/ 10552 h 328216"/>
                <a:gd name="connsiteX94" fmla="*/ 184176 w 323300"/>
                <a:gd name="connsiteY94" fmla="*/ 32633 h 328216"/>
                <a:gd name="connsiteX95" fmla="*/ 197897 w 323300"/>
                <a:gd name="connsiteY95" fmla="*/ 10552 h 328216"/>
                <a:gd name="connsiteX96" fmla="*/ 199144 w 323300"/>
                <a:gd name="connsiteY96" fmla="*/ 7954 h 328216"/>
                <a:gd name="connsiteX97" fmla="*/ 196650 w 323300"/>
                <a:gd name="connsiteY97" fmla="*/ 7954 h 328216"/>
                <a:gd name="connsiteX98" fmla="*/ 178383 w 323300"/>
                <a:gd name="connsiteY98" fmla="*/ 7954 h 328216"/>
                <a:gd name="connsiteX99" fmla="*/ 177088 w 323300"/>
                <a:gd name="connsiteY99" fmla="*/ 10543 h 328216"/>
                <a:gd name="connsiteX100" fmla="*/ 95525 w 323300"/>
                <a:gd name="connsiteY100" fmla="*/ 127027 h 328216"/>
                <a:gd name="connsiteX101" fmla="*/ 94230 w 323300"/>
                <a:gd name="connsiteY101" fmla="*/ 128321 h 328216"/>
                <a:gd name="connsiteX102" fmla="*/ 92935 w 323300"/>
                <a:gd name="connsiteY102" fmla="*/ 146441 h 328216"/>
                <a:gd name="connsiteX103" fmla="*/ 79989 w 323300"/>
                <a:gd name="connsiteY103" fmla="*/ 151618 h 328216"/>
                <a:gd name="connsiteX104" fmla="*/ 54096 w 323300"/>
                <a:gd name="connsiteY104" fmla="*/ 196917 h 328216"/>
                <a:gd name="connsiteX105" fmla="*/ 51506 w 323300"/>
                <a:gd name="connsiteY105" fmla="*/ 198212 h 328216"/>
                <a:gd name="connsiteX106" fmla="*/ 61864 w 323300"/>
                <a:gd name="connsiteY106" fmla="*/ 211154 h 328216"/>
                <a:gd name="connsiteX107" fmla="*/ 63158 w 323300"/>
                <a:gd name="connsiteY107" fmla="*/ 207271 h 328216"/>
                <a:gd name="connsiteX108" fmla="*/ 94230 w 323300"/>
                <a:gd name="connsiteY108" fmla="*/ 152912 h 328216"/>
                <a:gd name="connsiteX109" fmla="*/ 182267 w 323300"/>
                <a:gd name="connsiteY109" fmla="*/ 10543 h 328216"/>
                <a:gd name="connsiteX110" fmla="*/ 184856 w 323300"/>
                <a:gd name="connsiteY110" fmla="*/ 7954 h 328216"/>
                <a:gd name="connsiteX111" fmla="*/ 178383 w 323300"/>
                <a:gd name="connsiteY111" fmla="*/ 7954 h 328216"/>
                <a:gd name="connsiteX112" fmla="*/ 156546 w 323300"/>
                <a:gd name="connsiteY112" fmla="*/ 7954 h 328216"/>
                <a:gd name="connsiteX113" fmla="*/ 156546 w 323300"/>
                <a:gd name="connsiteY113" fmla="*/ 10577 h 328216"/>
                <a:gd name="connsiteX114" fmla="*/ 143316 w 323300"/>
                <a:gd name="connsiteY114" fmla="*/ 35494 h 328216"/>
                <a:gd name="connsiteX115" fmla="*/ 144639 w 323300"/>
                <a:gd name="connsiteY115" fmla="*/ 35494 h 328216"/>
                <a:gd name="connsiteX116" fmla="*/ 164483 w 323300"/>
                <a:gd name="connsiteY116" fmla="*/ 10577 h 328216"/>
                <a:gd name="connsiteX117" fmla="*/ 165806 w 323300"/>
                <a:gd name="connsiteY117" fmla="*/ 7954 h 328216"/>
                <a:gd name="connsiteX118" fmla="*/ 156546 w 323300"/>
                <a:gd name="connsiteY118" fmla="*/ 7954 h 328216"/>
                <a:gd name="connsiteX119" fmla="*/ 114943 w 323300"/>
                <a:gd name="connsiteY119" fmla="*/ 7954 h 328216"/>
                <a:gd name="connsiteX120" fmla="*/ 113641 w 323300"/>
                <a:gd name="connsiteY120" fmla="*/ 10534 h 328216"/>
                <a:gd name="connsiteX121" fmla="*/ 81097 w 323300"/>
                <a:gd name="connsiteY121" fmla="*/ 64708 h 328216"/>
                <a:gd name="connsiteX122" fmla="*/ 78493 w 323300"/>
                <a:gd name="connsiteY122" fmla="*/ 65997 h 328216"/>
                <a:gd name="connsiteX123" fmla="*/ 88907 w 323300"/>
                <a:gd name="connsiteY123" fmla="*/ 111142 h 328216"/>
                <a:gd name="connsiteX124" fmla="*/ 90209 w 323300"/>
                <a:gd name="connsiteY124" fmla="*/ 107273 h 328216"/>
                <a:gd name="connsiteX125" fmla="*/ 142279 w 323300"/>
                <a:gd name="connsiteY125" fmla="*/ 10534 h 328216"/>
                <a:gd name="connsiteX126" fmla="*/ 143581 w 323300"/>
                <a:gd name="connsiteY126" fmla="*/ 7954 h 328216"/>
                <a:gd name="connsiteX127" fmla="*/ 114943 w 323300"/>
                <a:gd name="connsiteY127" fmla="*/ 7954 h 328216"/>
                <a:gd name="connsiteX128" fmla="*/ 80577 w 323300"/>
                <a:gd name="connsiteY128" fmla="*/ 7954 h 328216"/>
                <a:gd name="connsiteX129" fmla="*/ 79287 w 323300"/>
                <a:gd name="connsiteY129" fmla="*/ 10577 h 328216"/>
                <a:gd name="connsiteX130" fmla="*/ 71548 w 323300"/>
                <a:gd name="connsiteY130" fmla="*/ 21069 h 328216"/>
                <a:gd name="connsiteX131" fmla="*/ 68968 w 323300"/>
                <a:gd name="connsiteY131" fmla="*/ 23691 h 328216"/>
                <a:gd name="connsiteX132" fmla="*/ 72838 w 323300"/>
                <a:gd name="connsiteY132" fmla="*/ 38117 h 328216"/>
                <a:gd name="connsiteX133" fmla="*/ 74128 w 323300"/>
                <a:gd name="connsiteY133" fmla="*/ 34183 h 328216"/>
                <a:gd name="connsiteX134" fmla="*/ 88316 w 323300"/>
                <a:gd name="connsiteY134" fmla="*/ 10577 h 328216"/>
                <a:gd name="connsiteX135" fmla="*/ 89606 w 323300"/>
                <a:gd name="connsiteY135" fmla="*/ 7954 h 328216"/>
                <a:gd name="connsiteX136" fmla="*/ 80577 w 323300"/>
                <a:gd name="connsiteY136" fmla="*/ 7954 h 328216"/>
                <a:gd name="connsiteX137" fmla="*/ 253004 w 323300"/>
                <a:gd name="connsiteY137" fmla="*/ 684 h 328216"/>
                <a:gd name="connsiteX138" fmla="*/ 267573 w 323300"/>
                <a:gd name="connsiteY138" fmla="*/ 24551 h 328216"/>
                <a:gd name="connsiteX139" fmla="*/ 257213 w 323300"/>
                <a:gd name="connsiteY139" fmla="*/ 62218 h 328216"/>
                <a:gd name="connsiteX140" fmla="*/ 257213 w 323300"/>
                <a:gd name="connsiteY140" fmla="*/ 64816 h 328216"/>
                <a:gd name="connsiteX141" fmla="*/ 244262 w 323300"/>
                <a:gd name="connsiteY141" fmla="*/ 123264 h 328216"/>
                <a:gd name="connsiteX142" fmla="*/ 244262 w 323300"/>
                <a:gd name="connsiteY142" fmla="*/ 144046 h 328216"/>
                <a:gd name="connsiteX143" fmla="*/ 323261 w 323300"/>
                <a:gd name="connsiteY143" fmla="*/ 151839 h 328216"/>
                <a:gd name="connsiteX144" fmla="*/ 281819 w 323300"/>
                <a:gd name="connsiteY144" fmla="*/ 205093 h 328216"/>
                <a:gd name="connsiteX145" fmla="*/ 195049 w 323300"/>
                <a:gd name="connsiteY145" fmla="*/ 301209 h 328216"/>
                <a:gd name="connsiteX146" fmla="*/ 151017 w 323300"/>
                <a:gd name="connsiteY146" fmla="*/ 325887 h 328216"/>
                <a:gd name="connsiteX147" fmla="*/ 129001 w 323300"/>
                <a:gd name="connsiteY147" fmla="*/ 303807 h 328216"/>
                <a:gd name="connsiteX148" fmla="*/ 83674 w 323300"/>
                <a:gd name="connsiteY148" fmla="*/ 253151 h 328216"/>
                <a:gd name="connsiteX149" fmla="*/ 4674 w 323300"/>
                <a:gd name="connsiteY149" fmla="*/ 166127 h 328216"/>
                <a:gd name="connsiteX150" fmla="*/ 65543 w 323300"/>
                <a:gd name="connsiteY150" fmla="*/ 144046 h 328216"/>
                <a:gd name="connsiteX151" fmla="*/ 83674 w 323300"/>
                <a:gd name="connsiteY151" fmla="*/ 144046 h 328216"/>
                <a:gd name="connsiteX152" fmla="*/ 82379 w 323300"/>
                <a:gd name="connsiteY152" fmla="*/ 141449 h 328216"/>
                <a:gd name="connsiteX153" fmla="*/ 77198 w 323300"/>
                <a:gd name="connsiteY153" fmla="*/ 120667 h 328216"/>
                <a:gd name="connsiteX154" fmla="*/ 61658 w 323300"/>
                <a:gd name="connsiteY154" fmla="*/ 50528 h 328216"/>
                <a:gd name="connsiteX155" fmla="*/ 79788 w 323300"/>
                <a:gd name="connsiteY155" fmla="*/ 1171 h 328216"/>
                <a:gd name="connsiteX156" fmla="*/ 217066 w 323300"/>
                <a:gd name="connsiteY156" fmla="*/ 1171 h 328216"/>
                <a:gd name="connsiteX157" fmla="*/ 253004 w 323300"/>
                <a:gd name="connsiteY157" fmla="*/ 684 h 32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323300" h="328216">
                  <a:moveTo>
                    <a:pt x="182296" y="253418"/>
                  </a:moveTo>
                  <a:cubicBezTo>
                    <a:pt x="173334" y="266298"/>
                    <a:pt x="163092" y="277890"/>
                    <a:pt x="152850" y="290770"/>
                  </a:cubicBezTo>
                  <a:cubicBezTo>
                    <a:pt x="151570" y="293346"/>
                    <a:pt x="147729" y="297210"/>
                    <a:pt x="146449" y="299786"/>
                  </a:cubicBezTo>
                  <a:cubicBezTo>
                    <a:pt x="146449" y="301074"/>
                    <a:pt x="145168" y="301074"/>
                    <a:pt x="145168" y="301074"/>
                  </a:cubicBezTo>
                  <a:cubicBezTo>
                    <a:pt x="145168" y="302361"/>
                    <a:pt x="146449" y="303649"/>
                    <a:pt x="147729" y="304937"/>
                  </a:cubicBezTo>
                  <a:cubicBezTo>
                    <a:pt x="150289" y="307513"/>
                    <a:pt x="155410" y="316529"/>
                    <a:pt x="160531" y="319105"/>
                  </a:cubicBezTo>
                  <a:cubicBezTo>
                    <a:pt x="160531" y="317817"/>
                    <a:pt x="161812" y="316529"/>
                    <a:pt x="161812" y="316529"/>
                  </a:cubicBezTo>
                  <a:cubicBezTo>
                    <a:pt x="169493" y="295922"/>
                    <a:pt x="177175" y="275314"/>
                    <a:pt x="183576" y="254706"/>
                  </a:cubicBezTo>
                  <a:cubicBezTo>
                    <a:pt x="184856" y="250842"/>
                    <a:pt x="184856" y="250842"/>
                    <a:pt x="182296" y="253418"/>
                  </a:cubicBezTo>
                  <a:close/>
                  <a:moveTo>
                    <a:pt x="210521" y="180415"/>
                  </a:moveTo>
                  <a:cubicBezTo>
                    <a:pt x="206553" y="185610"/>
                    <a:pt x="203907" y="190806"/>
                    <a:pt x="201261" y="196001"/>
                  </a:cubicBezTo>
                  <a:cubicBezTo>
                    <a:pt x="192000" y="212887"/>
                    <a:pt x="182740" y="229772"/>
                    <a:pt x="173479" y="246658"/>
                  </a:cubicBezTo>
                  <a:cubicBezTo>
                    <a:pt x="172156" y="249255"/>
                    <a:pt x="172156" y="249255"/>
                    <a:pt x="174802" y="246658"/>
                  </a:cubicBezTo>
                  <a:cubicBezTo>
                    <a:pt x="182740" y="234968"/>
                    <a:pt x="190677" y="224577"/>
                    <a:pt x="198615" y="212887"/>
                  </a:cubicBezTo>
                  <a:cubicBezTo>
                    <a:pt x="199938" y="210289"/>
                    <a:pt x="202584" y="205094"/>
                    <a:pt x="203907" y="201197"/>
                  </a:cubicBezTo>
                  <a:cubicBezTo>
                    <a:pt x="206553" y="194703"/>
                    <a:pt x="209198" y="188208"/>
                    <a:pt x="210521" y="181714"/>
                  </a:cubicBezTo>
                  <a:cubicBezTo>
                    <a:pt x="211844" y="177817"/>
                    <a:pt x="211844" y="177817"/>
                    <a:pt x="210521" y="180415"/>
                  </a:cubicBezTo>
                  <a:close/>
                  <a:moveTo>
                    <a:pt x="307728" y="155592"/>
                  </a:moveTo>
                  <a:cubicBezTo>
                    <a:pt x="305188" y="161942"/>
                    <a:pt x="301378" y="168292"/>
                    <a:pt x="297568" y="174642"/>
                  </a:cubicBezTo>
                  <a:cubicBezTo>
                    <a:pt x="303918" y="168292"/>
                    <a:pt x="310268" y="160672"/>
                    <a:pt x="307728" y="155592"/>
                  </a:cubicBezTo>
                  <a:close/>
                  <a:moveTo>
                    <a:pt x="265967" y="150829"/>
                  </a:moveTo>
                  <a:cubicBezTo>
                    <a:pt x="265967" y="152122"/>
                    <a:pt x="265967" y="152122"/>
                    <a:pt x="265967" y="153415"/>
                  </a:cubicBezTo>
                  <a:cubicBezTo>
                    <a:pt x="244933" y="193496"/>
                    <a:pt x="225213" y="234869"/>
                    <a:pt x="205493" y="276242"/>
                  </a:cubicBezTo>
                  <a:cubicBezTo>
                    <a:pt x="223898" y="256848"/>
                    <a:pt x="240989" y="238748"/>
                    <a:pt x="258079" y="219354"/>
                  </a:cubicBezTo>
                  <a:cubicBezTo>
                    <a:pt x="267282" y="197374"/>
                    <a:pt x="276485" y="175395"/>
                    <a:pt x="287002" y="153415"/>
                  </a:cubicBezTo>
                  <a:cubicBezTo>
                    <a:pt x="288317" y="152122"/>
                    <a:pt x="288317" y="152122"/>
                    <a:pt x="289631" y="150829"/>
                  </a:cubicBezTo>
                  <a:cubicBezTo>
                    <a:pt x="289631" y="150829"/>
                    <a:pt x="289631" y="150829"/>
                    <a:pt x="265967" y="150829"/>
                  </a:cubicBezTo>
                  <a:close/>
                  <a:moveTo>
                    <a:pt x="249532" y="150829"/>
                  </a:moveTo>
                  <a:cubicBezTo>
                    <a:pt x="248239" y="152116"/>
                    <a:pt x="248239" y="152116"/>
                    <a:pt x="248239" y="153404"/>
                  </a:cubicBezTo>
                  <a:cubicBezTo>
                    <a:pt x="239184" y="168850"/>
                    <a:pt x="230129" y="184295"/>
                    <a:pt x="219781" y="198454"/>
                  </a:cubicBezTo>
                  <a:cubicBezTo>
                    <a:pt x="218488" y="202316"/>
                    <a:pt x="215901" y="207464"/>
                    <a:pt x="214607" y="210039"/>
                  </a:cubicBezTo>
                  <a:cubicBezTo>
                    <a:pt x="205553" y="237069"/>
                    <a:pt x="195204" y="262812"/>
                    <a:pt x="186150" y="289843"/>
                  </a:cubicBezTo>
                  <a:cubicBezTo>
                    <a:pt x="208140" y="244792"/>
                    <a:pt x="230129" y="198454"/>
                    <a:pt x="252119" y="153404"/>
                  </a:cubicBezTo>
                  <a:cubicBezTo>
                    <a:pt x="253413" y="152116"/>
                    <a:pt x="253413" y="152116"/>
                    <a:pt x="254706" y="150829"/>
                  </a:cubicBezTo>
                  <a:cubicBezTo>
                    <a:pt x="254706" y="150829"/>
                    <a:pt x="254706" y="150829"/>
                    <a:pt x="249532" y="150829"/>
                  </a:cubicBezTo>
                  <a:close/>
                  <a:moveTo>
                    <a:pt x="49248" y="150049"/>
                  </a:moveTo>
                  <a:cubicBezTo>
                    <a:pt x="44047" y="149887"/>
                    <a:pt x="38059" y="149887"/>
                    <a:pt x="33016" y="150532"/>
                  </a:cubicBezTo>
                  <a:cubicBezTo>
                    <a:pt x="33016" y="150532"/>
                    <a:pt x="33016" y="151822"/>
                    <a:pt x="31755" y="153112"/>
                  </a:cubicBezTo>
                  <a:cubicBezTo>
                    <a:pt x="29234" y="156981"/>
                    <a:pt x="27973" y="160851"/>
                    <a:pt x="25452" y="164720"/>
                  </a:cubicBezTo>
                  <a:cubicBezTo>
                    <a:pt x="25452" y="166010"/>
                    <a:pt x="24191" y="166010"/>
                    <a:pt x="22931" y="167300"/>
                  </a:cubicBezTo>
                  <a:cubicBezTo>
                    <a:pt x="30495" y="175039"/>
                    <a:pt x="36798" y="182778"/>
                    <a:pt x="44362" y="190517"/>
                  </a:cubicBezTo>
                  <a:cubicBezTo>
                    <a:pt x="44362" y="189227"/>
                    <a:pt x="44362" y="187938"/>
                    <a:pt x="45623" y="186648"/>
                  </a:cubicBezTo>
                  <a:cubicBezTo>
                    <a:pt x="51927" y="175039"/>
                    <a:pt x="59491" y="163431"/>
                    <a:pt x="65794" y="150532"/>
                  </a:cubicBezTo>
                  <a:cubicBezTo>
                    <a:pt x="64534" y="150532"/>
                    <a:pt x="62012" y="150532"/>
                    <a:pt x="60752" y="150532"/>
                  </a:cubicBezTo>
                  <a:cubicBezTo>
                    <a:pt x="58861" y="150532"/>
                    <a:pt x="54448" y="150210"/>
                    <a:pt x="49248" y="150049"/>
                  </a:cubicBezTo>
                  <a:close/>
                  <a:moveTo>
                    <a:pt x="189131" y="107833"/>
                  </a:moveTo>
                  <a:cubicBezTo>
                    <a:pt x="188969" y="107672"/>
                    <a:pt x="188318" y="108318"/>
                    <a:pt x="187017" y="110257"/>
                  </a:cubicBezTo>
                  <a:cubicBezTo>
                    <a:pt x="161000" y="149031"/>
                    <a:pt x="133682" y="189098"/>
                    <a:pt x="107664" y="229165"/>
                  </a:cubicBezTo>
                  <a:cubicBezTo>
                    <a:pt x="105062" y="234335"/>
                    <a:pt x="101160" y="239504"/>
                    <a:pt x="98558" y="245967"/>
                  </a:cubicBezTo>
                  <a:cubicBezTo>
                    <a:pt x="98558" y="247259"/>
                    <a:pt x="97257" y="247259"/>
                    <a:pt x="95956" y="247259"/>
                  </a:cubicBezTo>
                  <a:cubicBezTo>
                    <a:pt x="97257" y="249844"/>
                    <a:pt x="98558" y="251137"/>
                    <a:pt x="99859" y="252429"/>
                  </a:cubicBezTo>
                  <a:cubicBezTo>
                    <a:pt x="101160" y="251137"/>
                    <a:pt x="101160" y="251137"/>
                    <a:pt x="101160" y="249844"/>
                  </a:cubicBezTo>
                  <a:cubicBezTo>
                    <a:pt x="102461" y="249844"/>
                    <a:pt x="102461" y="248552"/>
                    <a:pt x="103761" y="247259"/>
                  </a:cubicBezTo>
                  <a:cubicBezTo>
                    <a:pt x="131080" y="209777"/>
                    <a:pt x="154496" y="169711"/>
                    <a:pt x="177911" y="130936"/>
                  </a:cubicBezTo>
                  <a:cubicBezTo>
                    <a:pt x="181814" y="124474"/>
                    <a:pt x="184416" y="116719"/>
                    <a:pt x="188318" y="110257"/>
                  </a:cubicBezTo>
                  <a:cubicBezTo>
                    <a:pt x="188969" y="108964"/>
                    <a:pt x="189294" y="107995"/>
                    <a:pt x="189131" y="107833"/>
                  </a:cubicBezTo>
                  <a:close/>
                  <a:moveTo>
                    <a:pt x="171134" y="53400"/>
                  </a:moveTo>
                  <a:cubicBezTo>
                    <a:pt x="155476" y="79231"/>
                    <a:pt x="138514" y="105061"/>
                    <a:pt x="121551" y="130892"/>
                  </a:cubicBezTo>
                  <a:cubicBezTo>
                    <a:pt x="107199" y="154139"/>
                    <a:pt x="94151" y="177387"/>
                    <a:pt x="79798" y="200634"/>
                  </a:cubicBezTo>
                  <a:cubicBezTo>
                    <a:pt x="111113" y="151556"/>
                    <a:pt x="141123" y="102478"/>
                    <a:pt x="171134" y="53400"/>
                  </a:cubicBezTo>
                  <a:close/>
                  <a:moveTo>
                    <a:pt x="256293" y="19067"/>
                  </a:moveTo>
                  <a:cubicBezTo>
                    <a:pt x="235710" y="54099"/>
                    <a:pt x="215128" y="91726"/>
                    <a:pt x="193259" y="128055"/>
                  </a:cubicBezTo>
                  <a:cubicBezTo>
                    <a:pt x="172676" y="169574"/>
                    <a:pt x="145661" y="208499"/>
                    <a:pt x="117360" y="247423"/>
                  </a:cubicBezTo>
                  <a:cubicBezTo>
                    <a:pt x="116073" y="250018"/>
                    <a:pt x="113500" y="253910"/>
                    <a:pt x="110928" y="257803"/>
                  </a:cubicBezTo>
                  <a:cubicBezTo>
                    <a:pt x="109641" y="259100"/>
                    <a:pt x="108355" y="259100"/>
                    <a:pt x="107068" y="259100"/>
                  </a:cubicBezTo>
                  <a:cubicBezTo>
                    <a:pt x="116073" y="269480"/>
                    <a:pt x="125078" y="278562"/>
                    <a:pt x="134083" y="288942"/>
                  </a:cubicBezTo>
                  <a:cubicBezTo>
                    <a:pt x="134083" y="287645"/>
                    <a:pt x="134083" y="286347"/>
                    <a:pt x="135370" y="285050"/>
                  </a:cubicBezTo>
                  <a:cubicBezTo>
                    <a:pt x="167530" y="226663"/>
                    <a:pt x="199691" y="169574"/>
                    <a:pt x="233138" y="112486"/>
                  </a:cubicBezTo>
                  <a:cubicBezTo>
                    <a:pt x="238283" y="89131"/>
                    <a:pt x="247288" y="63181"/>
                    <a:pt x="249861" y="54099"/>
                  </a:cubicBezTo>
                  <a:cubicBezTo>
                    <a:pt x="249861" y="51504"/>
                    <a:pt x="256293" y="30745"/>
                    <a:pt x="256293" y="19067"/>
                  </a:cubicBezTo>
                  <a:close/>
                  <a:moveTo>
                    <a:pt x="226484" y="7954"/>
                  </a:moveTo>
                  <a:cubicBezTo>
                    <a:pt x="226484" y="9244"/>
                    <a:pt x="226484" y="9244"/>
                    <a:pt x="225191" y="10534"/>
                  </a:cubicBezTo>
                  <a:cubicBezTo>
                    <a:pt x="220016" y="22143"/>
                    <a:pt x="214842" y="32461"/>
                    <a:pt x="208375" y="44070"/>
                  </a:cubicBezTo>
                  <a:cubicBezTo>
                    <a:pt x="207081" y="47939"/>
                    <a:pt x="207081" y="49229"/>
                    <a:pt x="208375" y="46650"/>
                  </a:cubicBezTo>
                  <a:cubicBezTo>
                    <a:pt x="209668" y="45360"/>
                    <a:pt x="209668" y="45360"/>
                    <a:pt x="210962" y="44070"/>
                  </a:cubicBezTo>
                  <a:cubicBezTo>
                    <a:pt x="210962" y="42780"/>
                    <a:pt x="213549" y="42780"/>
                    <a:pt x="214842" y="41490"/>
                  </a:cubicBezTo>
                  <a:cubicBezTo>
                    <a:pt x="217429" y="41490"/>
                    <a:pt x="221310" y="37621"/>
                    <a:pt x="222603" y="35041"/>
                  </a:cubicBezTo>
                  <a:cubicBezTo>
                    <a:pt x="229071" y="27302"/>
                    <a:pt x="234245" y="18273"/>
                    <a:pt x="240713" y="10534"/>
                  </a:cubicBezTo>
                  <a:cubicBezTo>
                    <a:pt x="240713" y="9244"/>
                    <a:pt x="240713" y="9244"/>
                    <a:pt x="242006" y="7954"/>
                  </a:cubicBezTo>
                  <a:cubicBezTo>
                    <a:pt x="242006" y="7954"/>
                    <a:pt x="242006" y="7954"/>
                    <a:pt x="226484" y="7954"/>
                  </a:cubicBezTo>
                  <a:close/>
                  <a:moveTo>
                    <a:pt x="212143" y="7954"/>
                  </a:moveTo>
                  <a:cubicBezTo>
                    <a:pt x="212143" y="9247"/>
                    <a:pt x="210855" y="9247"/>
                    <a:pt x="210855" y="10541"/>
                  </a:cubicBezTo>
                  <a:cubicBezTo>
                    <a:pt x="167064" y="81666"/>
                    <a:pt x="124561" y="152792"/>
                    <a:pt x="80770" y="223917"/>
                  </a:cubicBezTo>
                  <a:cubicBezTo>
                    <a:pt x="79482" y="225210"/>
                    <a:pt x="78194" y="226504"/>
                    <a:pt x="76906" y="226504"/>
                  </a:cubicBezTo>
                  <a:cubicBezTo>
                    <a:pt x="80770" y="230383"/>
                    <a:pt x="84634" y="234263"/>
                    <a:pt x="88498" y="238142"/>
                  </a:cubicBezTo>
                  <a:cubicBezTo>
                    <a:pt x="88498" y="238142"/>
                    <a:pt x="89786" y="236849"/>
                    <a:pt x="89786" y="235556"/>
                  </a:cubicBezTo>
                  <a:cubicBezTo>
                    <a:pt x="92362" y="231676"/>
                    <a:pt x="94938" y="227797"/>
                    <a:pt x="97514" y="222624"/>
                  </a:cubicBezTo>
                  <a:cubicBezTo>
                    <a:pt x="103954" y="212278"/>
                    <a:pt x="109106" y="203226"/>
                    <a:pt x="115545" y="192881"/>
                  </a:cubicBezTo>
                  <a:cubicBezTo>
                    <a:pt x="121985" y="181242"/>
                    <a:pt x="128425" y="169603"/>
                    <a:pt x="134865" y="157964"/>
                  </a:cubicBezTo>
                  <a:cubicBezTo>
                    <a:pt x="161912" y="108823"/>
                    <a:pt x="187672" y="59682"/>
                    <a:pt x="212143" y="10541"/>
                  </a:cubicBezTo>
                  <a:cubicBezTo>
                    <a:pt x="212143" y="9247"/>
                    <a:pt x="213431" y="9247"/>
                    <a:pt x="213431" y="7954"/>
                  </a:cubicBezTo>
                  <a:cubicBezTo>
                    <a:pt x="213431" y="7954"/>
                    <a:pt x="213431" y="7954"/>
                    <a:pt x="212143" y="7954"/>
                  </a:cubicBezTo>
                  <a:close/>
                  <a:moveTo>
                    <a:pt x="196650" y="7954"/>
                  </a:moveTo>
                  <a:cubicBezTo>
                    <a:pt x="196650" y="9253"/>
                    <a:pt x="196650" y="9253"/>
                    <a:pt x="196650" y="10552"/>
                  </a:cubicBezTo>
                  <a:cubicBezTo>
                    <a:pt x="192907" y="18345"/>
                    <a:pt x="187918" y="26138"/>
                    <a:pt x="184176" y="32633"/>
                  </a:cubicBezTo>
                  <a:cubicBezTo>
                    <a:pt x="187918" y="24839"/>
                    <a:pt x="192907" y="18345"/>
                    <a:pt x="197897" y="10552"/>
                  </a:cubicBezTo>
                  <a:cubicBezTo>
                    <a:pt x="197897" y="9253"/>
                    <a:pt x="199144" y="9253"/>
                    <a:pt x="199144" y="7954"/>
                  </a:cubicBezTo>
                  <a:cubicBezTo>
                    <a:pt x="199144" y="7954"/>
                    <a:pt x="199144" y="7954"/>
                    <a:pt x="196650" y="7954"/>
                  </a:cubicBezTo>
                  <a:close/>
                  <a:moveTo>
                    <a:pt x="178383" y="7954"/>
                  </a:moveTo>
                  <a:cubicBezTo>
                    <a:pt x="177088" y="9249"/>
                    <a:pt x="177088" y="9249"/>
                    <a:pt x="177088" y="10543"/>
                  </a:cubicBezTo>
                  <a:cubicBezTo>
                    <a:pt x="148606" y="48077"/>
                    <a:pt x="121418" y="86905"/>
                    <a:pt x="95525" y="127027"/>
                  </a:cubicBezTo>
                  <a:cubicBezTo>
                    <a:pt x="94230" y="127027"/>
                    <a:pt x="94230" y="128321"/>
                    <a:pt x="94230" y="128321"/>
                  </a:cubicBezTo>
                  <a:cubicBezTo>
                    <a:pt x="95525" y="136087"/>
                    <a:pt x="96819" y="143852"/>
                    <a:pt x="92935" y="146441"/>
                  </a:cubicBezTo>
                  <a:cubicBezTo>
                    <a:pt x="90346" y="149029"/>
                    <a:pt x="85167" y="150324"/>
                    <a:pt x="79989" y="151618"/>
                  </a:cubicBezTo>
                  <a:cubicBezTo>
                    <a:pt x="70926" y="165855"/>
                    <a:pt x="61864" y="181386"/>
                    <a:pt x="54096" y="196917"/>
                  </a:cubicBezTo>
                  <a:cubicBezTo>
                    <a:pt x="52801" y="198212"/>
                    <a:pt x="51506" y="198212"/>
                    <a:pt x="51506" y="198212"/>
                  </a:cubicBezTo>
                  <a:cubicBezTo>
                    <a:pt x="55390" y="203389"/>
                    <a:pt x="57980" y="207271"/>
                    <a:pt x="61864" y="211154"/>
                  </a:cubicBezTo>
                  <a:cubicBezTo>
                    <a:pt x="61864" y="209860"/>
                    <a:pt x="63158" y="208566"/>
                    <a:pt x="63158" y="207271"/>
                  </a:cubicBezTo>
                  <a:cubicBezTo>
                    <a:pt x="73515" y="189152"/>
                    <a:pt x="83873" y="171032"/>
                    <a:pt x="94230" y="152912"/>
                  </a:cubicBezTo>
                  <a:cubicBezTo>
                    <a:pt x="122713" y="105024"/>
                    <a:pt x="156374" y="59725"/>
                    <a:pt x="182267" y="10543"/>
                  </a:cubicBezTo>
                  <a:cubicBezTo>
                    <a:pt x="183562" y="9249"/>
                    <a:pt x="183562" y="9249"/>
                    <a:pt x="184856" y="7954"/>
                  </a:cubicBezTo>
                  <a:cubicBezTo>
                    <a:pt x="184856" y="7954"/>
                    <a:pt x="184856" y="7954"/>
                    <a:pt x="178383" y="7954"/>
                  </a:cubicBezTo>
                  <a:close/>
                  <a:moveTo>
                    <a:pt x="156546" y="7954"/>
                  </a:moveTo>
                  <a:cubicBezTo>
                    <a:pt x="156546" y="9266"/>
                    <a:pt x="156546" y="9266"/>
                    <a:pt x="156546" y="10577"/>
                  </a:cubicBezTo>
                  <a:cubicBezTo>
                    <a:pt x="151254" y="18446"/>
                    <a:pt x="147285" y="27626"/>
                    <a:pt x="143316" y="35494"/>
                  </a:cubicBezTo>
                  <a:cubicBezTo>
                    <a:pt x="141993" y="38117"/>
                    <a:pt x="141993" y="38117"/>
                    <a:pt x="144639" y="35494"/>
                  </a:cubicBezTo>
                  <a:cubicBezTo>
                    <a:pt x="151254" y="27626"/>
                    <a:pt x="157869" y="18446"/>
                    <a:pt x="164483" y="10577"/>
                  </a:cubicBezTo>
                  <a:cubicBezTo>
                    <a:pt x="164483" y="9266"/>
                    <a:pt x="164483" y="9266"/>
                    <a:pt x="165806" y="7954"/>
                  </a:cubicBezTo>
                  <a:cubicBezTo>
                    <a:pt x="165806" y="7954"/>
                    <a:pt x="165806" y="7954"/>
                    <a:pt x="156546" y="7954"/>
                  </a:cubicBezTo>
                  <a:close/>
                  <a:moveTo>
                    <a:pt x="114943" y="7954"/>
                  </a:moveTo>
                  <a:cubicBezTo>
                    <a:pt x="114943" y="9244"/>
                    <a:pt x="114943" y="9244"/>
                    <a:pt x="113641" y="10534"/>
                  </a:cubicBezTo>
                  <a:cubicBezTo>
                    <a:pt x="101925" y="28592"/>
                    <a:pt x="91511" y="46650"/>
                    <a:pt x="81097" y="64708"/>
                  </a:cubicBezTo>
                  <a:cubicBezTo>
                    <a:pt x="79795" y="65997"/>
                    <a:pt x="79795" y="65997"/>
                    <a:pt x="78493" y="65997"/>
                  </a:cubicBezTo>
                  <a:cubicBezTo>
                    <a:pt x="82399" y="81476"/>
                    <a:pt x="86304" y="96954"/>
                    <a:pt x="88907" y="111142"/>
                  </a:cubicBezTo>
                  <a:cubicBezTo>
                    <a:pt x="88907" y="109852"/>
                    <a:pt x="90209" y="108563"/>
                    <a:pt x="90209" y="107273"/>
                  </a:cubicBezTo>
                  <a:cubicBezTo>
                    <a:pt x="108434" y="76316"/>
                    <a:pt x="126658" y="44070"/>
                    <a:pt x="142279" y="10534"/>
                  </a:cubicBezTo>
                  <a:cubicBezTo>
                    <a:pt x="142279" y="9244"/>
                    <a:pt x="143581" y="9244"/>
                    <a:pt x="143581" y="7954"/>
                  </a:cubicBezTo>
                  <a:cubicBezTo>
                    <a:pt x="143581" y="7954"/>
                    <a:pt x="143581" y="7954"/>
                    <a:pt x="114943" y="7954"/>
                  </a:cubicBezTo>
                  <a:close/>
                  <a:moveTo>
                    <a:pt x="80577" y="7954"/>
                  </a:moveTo>
                  <a:cubicBezTo>
                    <a:pt x="79287" y="9266"/>
                    <a:pt x="79287" y="9266"/>
                    <a:pt x="79287" y="10577"/>
                  </a:cubicBezTo>
                  <a:cubicBezTo>
                    <a:pt x="76707" y="14511"/>
                    <a:pt x="74128" y="17134"/>
                    <a:pt x="71548" y="21069"/>
                  </a:cubicBezTo>
                  <a:cubicBezTo>
                    <a:pt x="71548" y="23691"/>
                    <a:pt x="70258" y="23691"/>
                    <a:pt x="68968" y="23691"/>
                  </a:cubicBezTo>
                  <a:cubicBezTo>
                    <a:pt x="70258" y="28937"/>
                    <a:pt x="71548" y="34183"/>
                    <a:pt x="72838" y="38117"/>
                  </a:cubicBezTo>
                  <a:cubicBezTo>
                    <a:pt x="74128" y="36806"/>
                    <a:pt x="74128" y="35494"/>
                    <a:pt x="74128" y="34183"/>
                  </a:cubicBezTo>
                  <a:cubicBezTo>
                    <a:pt x="79287" y="26314"/>
                    <a:pt x="83157" y="18446"/>
                    <a:pt x="88316" y="10577"/>
                  </a:cubicBezTo>
                  <a:cubicBezTo>
                    <a:pt x="88316" y="9266"/>
                    <a:pt x="88316" y="9266"/>
                    <a:pt x="89606" y="7954"/>
                  </a:cubicBezTo>
                  <a:cubicBezTo>
                    <a:pt x="89606" y="7954"/>
                    <a:pt x="89606" y="7954"/>
                    <a:pt x="80577" y="7954"/>
                  </a:cubicBezTo>
                  <a:close/>
                  <a:moveTo>
                    <a:pt x="253004" y="684"/>
                  </a:moveTo>
                  <a:cubicBezTo>
                    <a:pt x="264012" y="2470"/>
                    <a:pt x="271458" y="8315"/>
                    <a:pt x="267573" y="24551"/>
                  </a:cubicBezTo>
                  <a:cubicBezTo>
                    <a:pt x="266278" y="29746"/>
                    <a:pt x="262393" y="44034"/>
                    <a:pt x="257213" y="62218"/>
                  </a:cubicBezTo>
                  <a:cubicBezTo>
                    <a:pt x="257213" y="62218"/>
                    <a:pt x="257213" y="63517"/>
                    <a:pt x="257213" y="64816"/>
                  </a:cubicBezTo>
                  <a:cubicBezTo>
                    <a:pt x="257213" y="64816"/>
                    <a:pt x="257213" y="64816"/>
                    <a:pt x="244262" y="123264"/>
                  </a:cubicBezTo>
                  <a:cubicBezTo>
                    <a:pt x="242967" y="133655"/>
                    <a:pt x="242967" y="141449"/>
                    <a:pt x="244262" y="144046"/>
                  </a:cubicBezTo>
                  <a:cubicBezTo>
                    <a:pt x="259803" y="142747"/>
                    <a:pt x="320671" y="136253"/>
                    <a:pt x="323261" y="151839"/>
                  </a:cubicBezTo>
                  <a:cubicBezTo>
                    <a:pt x="324556" y="170024"/>
                    <a:pt x="293475" y="193403"/>
                    <a:pt x="281819" y="205093"/>
                  </a:cubicBezTo>
                  <a:cubicBezTo>
                    <a:pt x="253328" y="237564"/>
                    <a:pt x="223541" y="270036"/>
                    <a:pt x="195049" y="301209"/>
                  </a:cubicBezTo>
                  <a:cubicBezTo>
                    <a:pt x="182099" y="315496"/>
                    <a:pt x="170443" y="334979"/>
                    <a:pt x="151017" y="325887"/>
                  </a:cubicBezTo>
                  <a:cubicBezTo>
                    <a:pt x="143247" y="323289"/>
                    <a:pt x="134181" y="309002"/>
                    <a:pt x="129001" y="303807"/>
                  </a:cubicBezTo>
                  <a:cubicBezTo>
                    <a:pt x="113460" y="286921"/>
                    <a:pt x="99214" y="270036"/>
                    <a:pt x="83674" y="253151"/>
                  </a:cubicBezTo>
                  <a:cubicBezTo>
                    <a:pt x="56477" y="223277"/>
                    <a:pt x="30575" y="194702"/>
                    <a:pt x="4674" y="166127"/>
                  </a:cubicBezTo>
                  <a:cubicBezTo>
                    <a:pt x="-19932" y="138851"/>
                    <a:pt x="60362" y="144046"/>
                    <a:pt x="65543" y="144046"/>
                  </a:cubicBezTo>
                  <a:cubicBezTo>
                    <a:pt x="70723" y="144046"/>
                    <a:pt x="77198" y="144046"/>
                    <a:pt x="83674" y="144046"/>
                  </a:cubicBezTo>
                  <a:cubicBezTo>
                    <a:pt x="88854" y="144046"/>
                    <a:pt x="82379" y="144046"/>
                    <a:pt x="82379" y="141449"/>
                  </a:cubicBezTo>
                  <a:cubicBezTo>
                    <a:pt x="81084" y="134954"/>
                    <a:pt x="79788" y="127161"/>
                    <a:pt x="77198" y="120667"/>
                  </a:cubicBezTo>
                  <a:cubicBezTo>
                    <a:pt x="72018" y="97287"/>
                    <a:pt x="66838" y="73908"/>
                    <a:pt x="61658" y="50528"/>
                  </a:cubicBezTo>
                  <a:cubicBezTo>
                    <a:pt x="56477" y="27149"/>
                    <a:pt x="46116" y="1171"/>
                    <a:pt x="79788" y="1171"/>
                  </a:cubicBezTo>
                  <a:cubicBezTo>
                    <a:pt x="79788" y="1171"/>
                    <a:pt x="79788" y="1171"/>
                    <a:pt x="217066" y="1171"/>
                  </a:cubicBezTo>
                  <a:cubicBezTo>
                    <a:pt x="227426" y="1171"/>
                    <a:pt x="241996" y="-1102"/>
                    <a:pt x="253004" y="684"/>
                  </a:cubicBezTo>
                  <a:close/>
                </a:path>
              </a:pathLst>
            </a:custGeom>
            <a:solidFill>
              <a:schemeClr val="accent1"/>
            </a:solidFill>
            <a:ln>
              <a:noFill/>
            </a:ln>
          </p:spPr>
        </p:sp>
        <p:grpSp>
          <p:nvGrpSpPr>
            <p:cNvPr id="84" name="组合 83">
              <a:extLst>
                <a:ext uri="{FF2B5EF4-FFF2-40B4-BE49-F238E27FC236}">
                  <a16:creationId xmlns:a16="http://schemas.microsoft.com/office/drawing/2014/main" id="{75149721-7212-4A1C-8AB2-CCE70F93CE60}"/>
                </a:ext>
              </a:extLst>
            </p:cNvPr>
            <p:cNvGrpSpPr/>
            <p:nvPr/>
          </p:nvGrpSpPr>
          <p:grpSpPr>
            <a:xfrm>
              <a:off x="857781" y="5558773"/>
              <a:ext cx="2241974" cy="1004631"/>
              <a:chOff x="2475033" y="3040458"/>
              <a:chExt cx="2241974" cy="1004631"/>
            </a:xfrm>
          </p:grpSpPr>
          <p:sp>
            <p:nvSpPr>
              <p:cNvPr id="85" name="任意多边形: 形状 84">
                <a:extLst>
                  <a:ext uri="{FF2B5EF4-FFF2-40B4-BE49-F238E27FC236}">
                    <a16:creationId xmlns:a16="http://schemas.microsoft.com/office/drawing/2014/main" id="{9E2D983D-9C68-4F82-BB7B-813C698A9111}"/>
                  </a:ext>
                </a:extLst>
              </p:cNvPr>
              <p:cNvSpPr/>
              <p:nvPr/>
            </p:nvSpPr>
            <p:spPr>
              <a:xfrm rot="5400000">
                <a:off x="3272962" y="3327516"/>
                <a:ext cx="638083" cy="63967"/>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1587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a:extLst>
                  <a:ext uri="{FF2B5EF4-FFF2-40B4-BE49-F238E27FC236}">
                    <a16:creationId xmlns:a16="http://schemas.microsoft.com/office/drawing/2014/main" id="{17A98BEE-5B11-48C0-A45D-C93CBBF692FC}"/>
                  </a:ext>
                </a:extLst>
              </p:cNvPr>
              <p:cNvSpPr/>
              <p:nvPr/>
            </p:nvSpPr>
            <p:spPr>
              <a:xfrm>
                <a:off x="2475033" y="3664536"/>
                <a:ext cx="2241974" cy="380553"/>
              </a:xfrm>
              <a:prstGeom prst="rect">
                <a:avLst/>
              </a:prstGeom>
            </p:spPr>
            <p:txBody>
              <a:bodyPr wrap="square">
                <a:spAutoFit/>
              </a:bodyPr>
              <a:lstStyle/>
              <a:p>
                <a:pPr algn="ctr">
                  <a:lnSpc>
                    <a:spcPct val="120000"/>
                  </a:lnSpc>
                </a:pPr>
                <a:r>
                  <a:rPr lang="zh-CN" altLang="en-US" dirty="0">
                    <a:solidFill>
                      <a:schemeClr val="accent5"/>
                    </a:solidFill>
                    <a:latin typeface="幼圆" panose="02010509060101010101" pitchFamily="49" charset="-122"/>
                    <a:ea typeface="幼圆" panose="02010509060101010101" pitchFamily="49" charset="-122"/>
                  </a:rPr>
                  <a:t>园所相关界面</a:t>
                </a:r>
              </a:p>
            </p:txBody>
          </p:sp>
        </p:grpSp>
      </p:grpSp>
      <p:pic>
        <p:nvPicPr>
          <p:cNvPr id="60" name="图片 59" descr="fbc083a01c4d4473a34a05628e142a2">
            <a:extLst>
              <a:ext uri="{FF2B5EF4-FFF2-40B4-BE49-F238E27FC236}">
                <a16:creationId xmlns:a16="http://schemas.microsoft.com/office/drawing/2014/main" id="{0C41FFF0-74C6-4C60-BCC9-1B73710D2CD3}"/>
              </a:ext>
            </a:extLst>
          </p:cNvPr>
          <p:cNvPicPr/>
          <p:nvPr/>
        </p:nvPicPr>
        <p:blipFill>
          <a:blip r:embed="rId4"/>
          <a:srcRect b="32006"/>
          <a:stretch>
            <a:fillRect/>
          </a:stretch>
        </p:blipFill>
        <p:spPr>
          <a:xfrm>
            <a:off x="1579206" y="1270817"/>
            <a:ext cx="1821342" cy="2805114"/>
          </a:xfrm>
          <a:prstGeom prst="rect">
            <a:avLst/>
          </a:prstGeom>
        </p:spPr>
      </p:pic>
      <p:pic>
        <p:nvPicPr>
          <p:cNvPr id="62" name="图片 61" descr="c5db4dddc9a29efb76b60912bb2f5b3">
            <a:extLst>
              <a:ext uri="{FF2B5EF4-FFF2-40B4-BE49-F238E27FC236}">
                <a16:creationId xmlns:a16="http://schemas.microsoft.com/office/drawing/2014/main" id="{54D7C874-BF4D-4D3A-9238-E4089DC7BFC9}"/>
              </a:ext>
            </a:extLst>
          </p:cNvPr>
          <p:cNvPicPr/>
          <p:nvPr/>
        </p:nvPicPr>
        <p:blipFill>
          <a:blip r:embed="rId5"/>
          <a:stretch>
            <a:fillRect/>
          </a:stretch>
        </p:blipFill>
        <p:spPr>
          <a:xfrm>
            <a:off x="3193576" y="1261252"/>
            <a:ext cx="1723954" cy="3234795"/>
          </a:xfrm>
          <a:prstGeom prst="rect">
            <a:avLst/>
          </a:prstGeom>
        </p:spPr>
      </p:pic>
      <p:pic>
        <p:nvPicPr>
          <p:cNvPr id="65" name="图片 64" descr="dda23747eef12ad17027e2dc6f31ad0">
            <a:extLst>
              <a:ext uri="{FF2B5EF4-FFF2-40B4-BE49-F238E27FC236}">
                <a16:creationId xmlns:a16="http://schemas.microsoft.com/office/drawing/2014/main" id="{0148F66B-17CC-4223-9FB1-AD7BA5F24C59}"/>
              </a:ext>
            </a:extLst>
          </p:cNvPr>
          <p:cNvPicPr/>
          <p:nvPr/>
        </p:nvPicPr>
        <p:blipFill>
          <a:blip r:embed="rId6"/>
          <a:srcRect b="47627"/>
          <a:stretch>
            <a:fillRect/>
          </a:stretch>
        </p:blipFill>
        <p:spPr>
          <a:xfrm>
            <a:off x="4917530" y="1843867"/>
            <a:ext cx="1951990" cy="2044065"/>
          </a:xfrm>
          <a:prstGeom prst="rect">
            <a:avLst/>
          </a:prstGeom>
        </p:spPr>
      </p:pic>
      <p:pic>
        <p:nvPicPr>
          <p:cNvPr id="3" name="图片 2">
            <a:extLst>
              <a:ext uri="{FF2B5EF4-FFF2-40B4-BE49-F238E27FC236}">
                <a16:creationId xmlns:a16="http://schemas.microsoft.com/office/drawing/2014/main" id="{D0AA8550-BE14-405D-8539-EE0EC889539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4169" b="7101"/>
          <a:stretch/>
        </p:blipFill>
        <p:spPr>
          <a:xfrm>
            <a:off x="6936504" y="1420982"/>
            <a:ext cx="1729106" cy="2727513"/>
          </a:xfrm>
          <a:prstGeom prst="rect">
            <a:avLst/>
          </a:prstGeom>
        </p:spPr>
      </p:pic>
      <p:pic>
        <p:nvPicPr>
          <p:cNvPr id="55" name="图片 54">
            <a:extLst>
              <a:ext uri="{FF2B5EF4-FFF2-40B4-BE49-F238E27FC236}">
                <a16:creationId xmlns:a16="http://schemas.microsoft.com/office/drawing/2014/main" id="{AAEC7E75-D7C5-4353-873E-7E04EEA9A1A8}"/>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4587" b="8400"/>
          <a:stretch/>
        </p:blipFill>
        <p:spPr>
          <a:xfrm>
            <a:off x="8611541" y="1174803"/>
            <a:ext cx="1819572" cy="2814680"/>
          </a:xfrm>
          <a:prstGeom prst="rect">
            <a:avLst/>
          </a:prstGeom>
        </p:spPr>
      </p:pic>
      <p:pic>
        <p:nvPicPr>
          <p:cNvPr id="56" name="图片 55">
            <a:extLst>
              <a:ext uri="{FF2B5EF4-FFF2-40B4-BE49-F238E27FC236}">
                <a16:creationId xmlns:a16="http://schemas.microsoft.com/office/drawing/2014/main" id="{F4FD5A88-9399-4DDB-9B2B-F0AD30AAE067}"/>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t="5296" b="8192"/>
          <a:stretch/>
        </p:blipFill>
        <p:spPr>
          <a:xfrm>
            <a:off x="10288629" y="1129929"/>
            <a:ext cx="1830103" cy="2814680"/>
          </a:xfrm>
          <a:prstGeom prst="rect">
            <a:avLst/>
          </a:prstGeom>
        </p:spPr>
      </p:pic>
    </p:spTree>
  </p:cSld>
  <p:clrMapOvr>
    <a:masterClrMapping/>
  </p:clrMapOvr>
  <mc:AlternateContent xmlns:mc="http://schemas.openxmlformats.org/markup-compatibility/2006" xmlns:p15="http://schemas.microsoft.com/office/powerpoint/2012/main">
    <mc:Choice Requires="p15">
      <p:transition spd="slow">
        <p15:prstTrans prst="fallOve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a:extLst>
              <a:ext uri="{FF2B5EF4-FFF2-40B4-BE49-F238E27FC236}">
                <a16:creationId xmlns:a16="http://schemas.microsoft.com/office/drawing/2014/main" id="{99F9A45F-6B8A-4AB9-A2C6-9F402D32F8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586" y="1683127"/>
            <a:ext cx="1904185" cy="3385217"/>
          </a:xfrm>
          <a:prstGeom prst="rect">
            <a:avLst/>
          </a:prstGeom>
        </p:spPr>
      </p:pic>
      <p:sp>
        <p:nvSpPr>
          <p:cNvPr id="11" name="思想气泡: 云 10"/>
          <p:cNvSpPr/>
          <p:nvPr/>
        </p:nvSpPr>
        <p:spPr>
          <a:xfrm>
            <a:off x="3574015" y="242080"/>
            <a:ext cx="1022382" cy="753190"/>
          </a:xfrm>
          <a:prstGeom prst="cloudCallout">
            <a:avLst>
              <a:gd name="adj1" fmla="val -41183"/>
              <a:gd name="adj2" fmla="val 64014"/>
            </a:avLst>
          </a:prstGeom>
          <a:blipFill>
            <a:blip r:embed="rId4"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2" name="文本框 11"/>
          <p:cNvSpPr txBox="1"/>
          <p:nvPr/>
        </p:nvSpPr>
        <p:spPr>
          <a:xfrm>
            <a:off x="3729606" y="326287"/>
            <a:ext cx="7112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rPr>
              <a:t>04</a:t>
            </a:r>
            <a:endParaRPr kumimoji="0" lang="zh-CN" altLang="en-US" sz="32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13" name="任意多边形: 形状 12"/>
          <p:cNvSpPr/>
          <p:nvPr/>
        </p:nvSpPr>
        <p:spPr>
          <a:xfrm>
            <a:off x="4057610" y="1079477"/>
            <a:ext cx="4608000" cy="7200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222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5" name="组合 4"/>
          <p:cNvGrpSpPr/>
          <p:nvPr/>
        </p:nvGrpSpPr>
        <p:grpSpPr>
          <a:xfrm>
            <a:off x="-199945" y="5237563"/>
            <a:ext cx="2241974" cy="1626502"/>
            <a:chOff x="857781" y="4936902"/>
            <a:chExt cx="2241974" cy="1626502"/>
          </a:xfrm>
        </p:grpSpPr>
        <p:sp>
          <p:nvSpPr>
            <p:cNvPr id="26" name="sketched-down-arrow_36677"/>
            <p:cNvSpPr>
              <a:spLocks noChangeAspect="1"/>
            </p:cNvSpPr>
            <p:nvPr/>
          </p:nvSpPr>
          <p:spPr bwMode="auto">
            <a:xfrm>
              <a:off x="1672490" y="4936902"/>
              <a:ext cx="612557" cy="621871"/>
            </a:xfrm>
            <a:custGeom>
              <a:avLst/>
              <a:gdLst>
                <a:gd name="connsiteX0" fmla="*/ 182296 w 323300"/>
                <a:gd name="connsiteY0" fmla="*/ 253418 h 328216"/>
                <a:gd name="connsiteX1" fmla="*/ 152850 w 323300"/>
                <a:gd name="connsiteY1" fmla="*/ 290770 h 328216"/>
                <a:gd name="connsiteX2" fmla="*/ 146449 w 323300"/>
                <a:gd name="connsiteY2" fmla="*/ 299786 h 328216"/>
                <a:gd name="connsiteX3" fmla="*/ 145168 w 323300"/>
                <a:gd name="connsiteY3" fmla="*/ 301074 h 328216"/>
                <a:gd name="connsiteX4" fmla="*/ 147729 w 323300"/>
                <a:gd name="connsiteY4" fmla="*/ 304937 h 328216"/>
                <a:gd name="connsiteX5" fmla="*/ 160531 w 323300"/>
                <a:gd name="connsiteY5" fmla="*/ 319105 h 328216"/>
                <a:gd name="connsiteX6" fmla="*/ 161812 w 323300"/>
                <a:gd name="connsiteY6" fmla="*/ 316529 h 328216"/>
                <a:gd name="connsiteX7" fmla="*/ 183576 w 323300"/>
                <a:gd name="connsiteY7" fmla="*/ 254706 h 328216"/>
                <a:gd name="connsiteX8" fmla="*/ 182296 w 323300"/>
                <a:gd name="connsiteY8" fmla="*/ 253418 h 328216"/>
                <a:gd name="connsiteX9" fmla="*/ 210521 w 323300"/>
                <a:gd name="connsiteY9" fmla="*/ 180415 h 328216"/>
                <a:gd name="connsiteX10" fmla="*/ 201261 w 323300"/>
                <a:gd name="connsiteY10" fmla="*/ 196001 h 328216"/>
                <a:gd name="connsiteX11" fmla="*/ 173479 w 323300"/>
                <a:gd name="connsiteY11" fmla="*/ 246658 h 328216"/>
                <a:gd name="connsiteX12" fmla="*/ 174802 w 323300"/>
                <a:gd name="connsiteY12" fmla="*/ 246658 h 328216"/>
                <a:gd name="connsiteX13" fmla="*/ 198615 w 323300"/>
                <a:gd name="connsiteY13" fmla="*/ 212887 h 328216"/>
                <a:gd name="connsiteX14" fmla="*/ 203907 w 323300"/>
                <a:gd name="connsiteY14" fmla="*/ 201197 h 328216"/>
                <a:gd name="connsiteX15" fmla="*/ 210521 w 323300"/>
                <a:gd name="connsiteY15" fmla="*/ 181714 h 328216"/>
                <a:gd name="connsiteX16" fmla="*/ 210521 w 323300"/>
                <a:gd name="connsiteY16" fmla="*/ 180415 h 328216"/>
                <a:gd name="connsiteX17" fmla="*/ 307728 w 323300"/>
                <a:gd name="connsiteY17" fmla="*/ 155592 h 328216"/>
                <a:gd name="connsiteX18" fmla="*/ 297568 w 323300"/>
                <a:gd name="connsiteY18" fmla="*/ 174642 h 328216"/>
                <a:gd name="connsiteX19" fmla="*/ 307728 w 323300"/>
                <a:gd name="connsiteY19" fmla="*/ 155592 h 328216"/>
                <a:gd name="connsiteX20" fmla="*/ 265967 w 323300"/>
                <a:gd name="connsiteY20" fmla="*/ 150829 h 328216"/>
                <a:gd name="connsiteX21" fmla="*/ 265967 w 323300"/>
                <a:gd name="connsiteY21" fmla="*/ 153415 h 328216"/>
                <a:gd name="connsiteX22" fmla="*/ 205493 w 323300"/>
                <a:gd name="connsiteY22" fmla="*/ 276242 h 328216"/>
                <a:gd name="connsiteX23" fmla="*/ 258079 w 323300"/>
                <a:gd name="connsiteY23" fmla="*/ 219354 h 328216"/>
                <a:gd name="connsiteX24" fmla="*/ 287002 w 323300"/>
                <a:gd name="connsiteY24" fmla="*/ 153415 h 328216"/>
                <a:gd name="connsiteX25" fmla="*/ 289631 w 323300"/>
                <a:gd name="connsiteY25" fmla="*/ 150829 h 328216"/>
                <a:gd name="connsiteX26" fmla="*/ 265967 w 323300"/>
                <a:gd name="connsiteY26" fmla="*/ 150829 h 328216"/>
                <a:gd name="connsiteX27" fmla="*/ 249532 w 323300"/>
                <a:gd name="connsiteY27" fmla="*/ 150829 h 328216"/>
                <a:gd name="connsiteX28" fmla="*/ 248239 w 323300"/>
                <a:gd name="connsiteY28" fmla="*/ 153404 h 328216"/>
                <a:gd name="connsiteX29" fmla="*/ 219781 w 323300"/>
                <a:gd name="connsiteY29" fmla="*/ 198454 h 328216"/>
                <a:gd name="connsiteX30" fmla="*/ 214607 w 323300"/>
                <a:gd name="connsiteY30" fmla="*/ 210039 h 328216"/>
                <a:gd name="connsiteX31" fmla="*/ 186150 w 323300"/>
                <a:gd name="connsiteY31" fmla="*/ 289843 h 328216"/>
                <a:gd name="connsiteX32" fmla="*/ 252119 w 323300"/>
                <a:gd name="connsiteY32" fmla="*/ 153404 h 328216"/>
                <a:gd name="connsiteX33" fmla="*/ 254706 w 323300"/>
                <a:gd name="connsiteY33" fmla="*/ 150829 h 328216"/>
                <a:gd name="connsiteX34" fmla="*/ 249532 w 323300"/>
                <a:gd name="connsiteY34" fmla="*/ 150829 h 328216"/>
                <a:gd name="connsiteX35" fmla="*/ 49248 w 323300"/>
                <a:gd name="connsiteY35" fmla="*/ 150049 h 328216"/>
                <a:gd name="connsiteX36" fmla="*/ 33016 w 323300"/>
                <a:gd name="connsiteY36" fmla="*/ 150532 h 328216"/>
                <a:gd name="connsiteX37" fmla="*/ 31755 w 323300"/>
                <a:gd name="connsiteY37" fmla="*/ 153112 h 328216"/>
                <a:gd name="connsiteX38" fmla="*/ 25452 w 323300"/>
                <a:gd name="connsiteY38" fmla="*/ 164720 h 328216"/>
                <a:gd name="connsiteX39" fmla="*/ 22931 w 323300"/>
                <a:gd name="connsiteY39" fmla="*/ 167300 h 328216"/>
                <a:gd name="connsiteX40" fmla="*/ 44362 w 323300"/>
                <a:gd name="connsiteY40" fmla="*/ 190517 h 328216"/>
                <a:gd name="connsiteX41" fmla="*/ 45623 w 323300"/>
                <a:gd name="connsiteY41" fmla="*/ 186648 h 328216"/>
                <a:gd name="connsiteX42" fmla="*/ 65794 w 323300"/>
                <a:gd name="connsiteY42" fmla="*/ 150532 h 328216"/>
                <a:gd name="connsiteX43" fmla="*/ 60752 w 323300"/>
                <a:gd name="connsiteY43" fmla="*/ 150532 h 328216"/>
                <a:gd name="connsiteX44" fmla="*/ 49248 w 323300"/>
                <a:gd name="connsiteY44" fmla="*/ 150049 h 328216"/>
                <a:gd name="connsiteX45" fmla="*/ 189131 w 323300"/>
                <a:gd name="connsiteY45" fmla="*/ 107833 h 328216"/>
                <a:gd name="connsiteX46" fmla="*/ 187017 w 323300"/>
                <a:gd name="connsiteY46" fmla="*/ 110257 h 328216"/>
                <a:gd name="connsiteX47" fmla="*/ 107664 w 323300"/>
                <a:gd name="connsiteY47" fmla="*/ 229165 h 328216"/>
                <a:gd name="connsiteX48" fmla="*/ 98558 w 323300"/>
                <a:gd name="connsiteY48" fmla="*/ 245967 h 328216"/>
                <a:gd name="connsiteX49" fmla="*/ 95956 w 323300"/>
                <a:gd name="connsiteY49" fmla="*/ 247259 h 328216"/>
                <a:gd name="connsiteX50" fmla="*/ 99859 w 323300"/>
                <a:gd name="connsiteY50" fmla="*/ 252429 h 328216"/>
                <a:gd name="connsiteX51" fmla="*/ 101160 w 323300"/>
                <a:gd name="connsiteY51" fmla="*/ 249844 h 328216"/>
                <a:gd name="connsiteX52" fmla="*/ 103761 w 323300"/>
                <a:gd name="connsiteY52" fmla="*/ 247259 h 328216"/>
                <a:gd name="connsiteX53" fmla="*/ 177911 w 323300"/>
                <a:gd name="connsiteY53" fmla="*/ 130936 h 328216"/>
                <a:gd name="connsiteX54" fmla="*/ 188318 w 323300"/>
                <a:gd name="connsiteY54" fmla="*/ 110257 h 328216"/>
                <a:gd name="connsiteX55" fmla="*/ 189131 w 323300"/>
                <a:gd name="connsiteY55" fmla="*/ 107833 h 328216"/>
                <a:gd name="connsiteX56" fmla="*/ 171134 w 323300"/>
                <a:gd name="connsiteY56" fmla="*/ 53400 h 328216"/>
                <a:gd name="connsiteX57" fmla="*/ 121551 w 323300"/>
                <a:gd name="connsiteY57" fmla="*/ 130892 h 328216"/>
                <a:gd name="connsiteX58" fmla="*/ 79798 w 323300"/>
                <a:gd name="connsiteY58" fmla="*/ 200634 h 328216"/>
                <a:gd name="connsiteX59" fmla="*/ 171134 w 323300"/>
                <a:gd name="connsiteY59" fmla="*/ 53400 h 328216"/>
                <a:gd name="connsiteX60" fmla="*/ 256293 w 323300"/>
                <a:gd name="connsiteY60" fmla="*/ 19067 h 328216"/>
                <a:gd name="connsiteX61" fmla="*/ 193259 w 323300"/>
                <a:gd name="connsiteY61" fmla="*/ 128055 h 328216"/>
                <a:gd name="connsiteX62" fmla="*/ 117360 w 323300"/>
                <a:gd name="connsiteY62" fmla="*/ 247423 h 328216"/>
                <a:gd name="connsiteX63" fmla="*/ 110928 w 323300"/>
                <a:gd name="connsiteY63" fmla="*/ 257803 h 328216"/>
                <a:gd name="connsiteX64" fmla="*/ 107068 w 323300"/>
                <a:gd name="connsiteY64" fmla="*/ 259100 h 328216"/>
                <a:gd name="connsiteX65" fmla="*/ 134083 w 323300"/>
                <a:gd name="connsiteY65" fmla="*/ 288942 h 328216"/>
                <a:gd name="connsiteX66" fmla="*/ 135370 w 323300"/>
                <a:gd name="connsiteY66" fmla="*/ 285050 h 328216"/>
                <a:gd name="connsiteX67" fmla="*/ 233138 w 323300"/>
                <a:gd name="connsiteY67" fmla="*/ 112486 h 328216"/>
                <a:gd name="connsiteX68" fmla="*/ 249861 w 323300"/>
                <a:gd name="connsiteY68" fmla="*/ 54099 h 328216"/>
                <a:gd name="connsiteX69" fmla="*/ 256293 w 323300"/>
                <a:gd name="connsiteY69" fmla="*/ 19067 h 328216"/>
                <a:gd name="connsiteX70" fmla="*/ 226484 w 323300"/>
                <a:gd name="connsiteY70" fmla="*/ 7954 h 328216"/>
                <a:gd name="connsiteX71" fmla="*/ 225191 w 323300"/>
                <a:gd name="connsiteY71" fmla="*/ 10534 h 328216"/>
                <a:gd name="connsiteX72" fmla="*/ 208375 w 323300"/>
                <a:gd name="connsiteY72" fmla="*/ 44070 h 328216"/>
                <a:gd name="connsiteX73" fmla="*/ 208375 w 323300"/>
                <a:gd name="connsiteY73" fmla="*/ 46650 h 328216"/>
                <a:gd name="connsiteX74" fmla="*/ 210962 w 323300"/>
                <a:gd name="connsiteY74" fmla="*/ 44070 h 328216"/>
                <a:gd name="connsiteX75" fmla="*/ 214842 w 323300"/>
                <a:gd name="connsiteY75" fmla="*/ 41490 h 328216"/>
                <a:gd name="connsiteX76" fmla="*/ 222603 w 323300"/>
                <a:gd name="connsiteY76" fmla="*/ 35041 h 328216"/>
                <a:gd name="connsiteX77" fmla="*/ 240713 w 323300"/>
                <a:gd name="connsiteY77" fmla="*/ 10534 h 328216"/>
                <a:gd name="connsiteX78" fmla="*/ 242006 w 323300"/>
                <a:gd name="connsiteY78" fmla="*/ 7954 h 328216"/>
                <a:gd name="connsiteX79" fmla="*/ 226484 w 323300"/>
                <a:gd name="connsiteY79" fmla="*/ 7954 h 328216"/>
                <a:gd name="connsiteX80" fmla="*/ 212143 w 323300"/>
                <a:gd name="connsiteY80" fmla="*/ 7954 h 328216"/>
                <a:gd name="connsiteX81" fmla="*/ 210855 w 323300"/>
                <a:gd name="connsiteY81" fmla="*/ 10541 h 328216"/>
                <a:gd name="connsiteX82" fmla="*/ 80770 w 323300"/>
                <a:gd name="connsiteY82" fmla="*/ 223917 h 328216"/>
                <a:gd name="connsiteX83" fmla="*/ 76906 w 323300"/>
                <a:gd name="connsiteY83" fmla="*/ 226504 h 328216"/>
                <a:gd name="connsiteX84" fmla="*/ 88498 w 323300"/>
                <a:gd name="connsiteY84" fmla="*/ 238142 h 328216"/>
                <a:gd name="connsiteX85" fmla="*/ 89786 w 323300"/>
                <a:gd name="connsiteY85" fmla="*/ 235556 h 328216"/>
                <a:gd name="connsiteX86" fmla="*/ 97514 w 323300"/>
                <a:gd name="connsiteY86" fmla="*/ 222624 h 328216"/>
                <a:gd name="connsiteX87" fmla="*/ 115545 w 323300"/>
                <a:gd name="connsiteY87" fmla="*/ 192881 h 328216"/>
                <a:gd name="connsiteX88" fmla="*/ 134865 w 323300"/>
                <a:gd name="connsiteY88" fmla="*/ 157964 h 328216"/>
                <a:gd name="connsiteX89" fmla="*/ 212143 w 323300"/>
                <a:gd name="connsiteY89" fmla="*/ 10541 h 328216"/>
                <a:gd name="connsiteX90" fmla="*/ 213431 w 323300"/>
                <a:gd name="connsiteY90" fmla="*/ 7954 h 328216"/>
                <a:gd name="connsiteX91" fmla="*/ 212143 w 323300"/>
                <a:gd name="connsiteY91" fmla="*/ 7954 h 328216"/>
                <a:gd name="connsiteX92" fmla="*/ 196650 w 323300"/>
                <a:gd name="connsiteY92" fmla="*/ 7954 h 328216"/>
                <a:gd name="connsiteX93" fmla="*/ 196650 w 323300"/>
                <a:gd name="connsiteY93" fmla="*/ 10552 h 328216"/>
                <a:gd name="connsiteX94" fmla="*/ 184176 w 323300"/>
                <a:gd name="connsiteY94" fmla="*/ 32633 h 328216"/>
                <a:gd name="connsiteX95" fmla="*/ 197897 w 323300"/>
                <a:gd name="connsiteY95" fmla="*/ 10552 h 328216"/>
                <a:gd name="connsiteX96" fmla="*/ 199144 w 323300"/>
                <a:gd name="connsiteY96" fmla="*/ 7954 h 328216"/>
                <a:gd name="connsiteX97" fmla="*/ 196650 w 323300"/>
                <a:gd name="connsiteY97" fmla="*/ 7954 h 328216"/>
                <a:gd name="connsiteX98" fmla="*/ 178383 w 323300"/>
                <a:gd name="connsiteY98" fmla="*/ 7954 h 328216"/>
                <a:gd name="connsiteX99" fmla="*/ 177088 w 323300"/>
                <a:gd name="connsiteY99" fmla="*/ 10543 h 328216"/>
                <a:gd name="connsiteX100" fmla="*/ 95525 w 323300"/>
                <a:gd name="connsiteY100" fmla="*/ 127027 h 328216"/>
                <a:gd name="connsiteX101" fmla="*/ 94230 w 323300"/>
                <a:gd name="connsiteY101" fmla="*/ 128321 h 328216"/>
                <a:gd name="connsiteX102" fmla="*/ 92935 w 323300"/>
                <a:gd name="connsiteY102" fmla="*/ 146441 h 328216"/>
                <a:gd name="connsiteX103" fmla="*/ 79989 w 323300"/>
                <a:gd name="connsiteY103" fmla="*/ 151618 h 328216"/>
                <a:gd name="connsiteX104" fmla="*/ 54096 w 323300"/>
                <a:gd name="connsiteY104" fmla="*/ 196917 h 328216"/>
                <a:gd name="connsiteX105" fmla="*/ 51506 w 323300"/>
                <a:gd name="connsiteY105" fmla="*/ 198212 h 328216"/>
                <a:gd name="connsiteX106" fmla="*/ 61864 w 323300"/>
                <a:gd name="connsiteY106" fmla="*/ 211154 h 328216"/>
                <a:gd name="connsiteX107" fmla="*/ 63158 w 323300"/>
                <a:gd name="connsiteY107" fmla="*/ 207271 h 328216"/>
                <a:gd name="connsiteX108" fmla="*/ 94230 w 323300"/>
                <a:gd name="connsiteY108" fmla="*/ 152912 h 328216"/>
                <a:gd name="connsiteX109" fmla="*/ 182267 w 323300"/>
                <a:gd name="connsiteY109" fmla="*/ 10543 h 328216"/>
                <a:gd name="connsiteX110" fmla="*/ 184856 w 323300"/>
                <a:gd name="connsiteY110" fmla="*/ 7954 h 328216"/>
                <a:gd name="connsiteX111" fmla="*/ 178383 w 323300"/>
                <a:gd name="connsiteY111" fmla="*/ 7954 h 328216"/>
                <a:gd name="connsiteX112" fmla="*/ 156546 w 323300"/>
                <a:gd name="connsiteY112" fmla="*/ 7954 h 328216"/>
                <a:gd name="connsiteX113" fmla="*/ 156546 w 323300"/>
                <a:gd name="connsiteY113" fmla="*/ 10577 h 328216"/>
                <a:gd name="connsiteX114" fmla="*/ 143316 w 323300"/>
                <a:gd name="connsiteY114" fmla="*/ 35494 h 328216"/>
                <a:gd name="connsiteX115" fmla="*/ 144639 w 323300"/>
                <a:gd name="connsiteY115" fmla="*/ 35494 h 328216"/>
                <a:gd name="connsiteX116" fmla="*/ 164483 w 323300"/>
                <a:gd name="connsiteY116" fmla="*/ 10577 h 328216"/>
                <a:gd name="connsiteX117" fmla="*/ 165806 w 323300"/>
                <a:gd name="connsiteY117" fmla="*/ 7954 h 328216"/>
                <a:gd name="connsiteX118" fmla="*/ 156546 w 323300"/>
                <a:gd name="connsiteY118" fmla="*/ 7954 h 328216"/>
                <a:gd name="connsiteX119" fmla="*/ 114943 w 323300"/>
                <a:gd name="connsiteY119" fmla="*/ 7954 h 328216"/>
                <a:gd name="connsiteX120" fmla="*/ 113641 w 323300"/>
                <a:gd name="connsiteY120" fmla="*/ 10534 h 328216"/>
                <a:gd name="connsiteX121" fmla="*/ 81097 w 323300"/>
                <a:gd name="connsiteY121" fmla="*/ 64708 h 328216"/>
                <a:gd name="connsiteX122" fmla="*/ 78493 w 323300"/>
                <a:gd name="connsiteY122" fmla="*/ 65997 h 328216"/>
                <a:gd name="connsiteX123" fmla="*/ 88907 w 323300"/>
                <a:gd name="connsiteY123" fmla="*/ 111142 h 328216"/>
                <a:gd name="connsiteX124" fmla="*/ 90209 w 323300"/>
                <a:gd name="connsiteY124" fmla="*/ 107273 h 328216"/>
                <a:gd name="connsiteX125" fmla="*/ 142279 w 323300"/>
                <a:gd name="connsiteY125" fmla="*/ 10534 h 328216"/>
                <a:gd name="connsiteX126" fmla="*/ 143581 w 323300"/>
                <a:gd name="connsiteY126" fmla="*/ 7954 h 328216"/>
                <a:gd name="connsiteX127" fmla="*/ 114943 w 323300"/>
                <a:gd name="connsiteY127" fmla="*/ 7954 h 328216"/>
                <a:gd name="connsiteX128" fmla="*/ 80577 w 323300"/>
                <a:gd name="connsiteY128" fmla="*/ 7954 h 328216"/>
                <a:gd name="connsiteX129" fmla="*/ 79287 w 323300"/>
                <a:gd name="connsiteY129" fmla="*/ 10577 h 328216"/>
                <a:gd name="connsiteX130" fmla="*/ 71548 w 323300"/>
                <a:gd name="connsiteY130" fmla="*/ 21069 h 328216"/>
                <a:gd name="connsiteX131" fmla="*/ 68968 w 323300"/>
                <a:gd name="connsiteY131" fmla="*/ 23691 h 328216"/>
                <a:gd name="connsiteX132" fmla="*/ 72838 w 323300"/>
                <a:gd name="connsiteY132" fmla="*/ 38117 h 328216"/>
                <a:gd name="connsiteX133" fmla="*/ 74128 w 323300"/>
                <a:gd name="connsiteY133" fmla="*/ 34183 h 328216"/>
                <a:gd name="connsiteX134" fmla="*/ 88316 w 323300"/>
                <a:gd name="connsiteY134" fmla="*/ 10577 h 328216"/>
                <a:gd name="connsiteX135" fmla="*/ 89606 w 323300"/>
                <a:gd name="connsiteY135" fmla="*/ 7954 h 328216"/>
                <a:gd name="connsiteX136" fmla="*/ 80577 w 323300"/>
                <a:gd name="connsiteY136" fmla="*/ 7954 h 328216"/>
                <a:gd name="connsiteX137" fmla="*/ 253004 w 323300"/>
                <a:gd name="connsiteY137" fmla="*/ 684 h 328216"/>
                <a:gd name="connsiteX138" fmla="*/ 267573 w 323300"/>
                <a:gd name="connsiteY138" fmla="*/ 24551 h 328216"/>
                <a:gd name="connsiteX139" fmla="*/ 257213 w 323300"/>
                <a:gd name="connsiteY139" fmla="*/ 62218 h 328216"/>
                <a:gd name="connsiteX140" fmla="*/ 257213 w 323300"/>
                <a:gd name="connsiteY140" fmla="*/ 64816 h 328216"/>
                <a:gd name="connsiteX141" fmla="*/ 244262 w 323300"/>
                <a:gd name="connsiteY141" fmla="*/ 123264 h 328216"/>
                <a:gd name="connsiteX142" fmla="*/ 244262 w 323300"/>
                <a:gd name="connsiteY142" fmla="*/ 144046 h 328216"/>
                <a:gd name="connsiteX143" fmla="*/ 323261 w 323300"/>
                <a:gd name="connsiteY143" fmla="*/ 151839 h 328216"/>
                <a:gd name="connsiteX144" fmla="*/ 281819 w 323300"/>
                <a:gd name="connsiteY144" fmla="*/ 205093 h 328216"/>
                <a:gd name="connsiteX145" fmla="*/ 195049 w 323300"/>
                <a:gd name="connsiteY145" fmla="*/ 301209 h 328216"/>
                <a:gd name="connsiteX146" fmla="*/ 151017 w 323300"/>
                <a:gd name="connsiteY146" fmla="*/ 325887 h 328216"/>
                <a:gd name="connsiteX147" fmla="*/ 129001 w 323300"/>
                <a:gd name="connsiteY147" fmla="*/ 303807 h 328216"/>
                <a:gd name="connsiteX148" fmla="*/ 83674 w 323300"/>
                <a:gd name="connsiteY148" fmla="*/ 253151 h 328216"/>
                <a:gd name="connsiteX149" fmla="*/ 4674 w 323300"/>
                <a:gd name="connsiteY149" fmla="*/ 166127 h 328216"/>
                <a:gd name="connsiteX150" fmla="*/ 65543 w 323300"/>
                <a:gd name="connsiteY150" fmla="*/ 144046 h 328216"/>
                <a:gd name="connsiteX151" fmla="*/ 83674 w 323300"/>
                <a:gd name="connsiteY151" fmla="*/ 144046 h 328216"/>
                <a:gd name="connsiteX152" fmla="*/ 82379 w 323300"/>
                <a:gd name="connsiteY152" fmla="*/ 141449 h 328216"/>
                <a:gd name="connsiteX153" fmla="*/ 77198 w 323300"/>
                <a:gd name="connsiteY153" fmla="*/ 120667 h 328216"/>
                <a:gd name="connsiteX154" fmla="*/ 61658 w 323300"/>
                <a:gd name="connsiteY154" fmla="*/ 50528 h 328216"/>
                <a:gd name="connsiteX155" fmla="*/ 79788 w 323300"/>
                <a:gd name="connsiteY155" fmla="*/ 1171 h 328216"/>
                <a:gd name="connsiteX156" fmla="*/ 217066 w 323300"/>
                <a:gd name="connsiteY156" fmla="*/ 1171 h 328216"/>
                <a:gd name="connsiteX157" fmla="*/ 253004 w 323300"/>
                <a:gd name="connsiteY157" fmla="*/ 684 h 32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323300" h="328216">
                  <a:moveTo>
                    <a:pt x="182296" y="253418"/>
                  </a:moveTo>
                  <a:cubicBezTo>
                    <a:pt x="173334" y="266298"/>
                    <a:pt x="163092" y="277890"/>
                    <a:pt x="152850" y="290770"/>
                  </a:cubicBezTo>
                  <a:cubicBezTo>
                    <a:pt x="151570" y="293346"/>
                    <a:pt x="147729" y="297210"/>
                    <a:pt x="146449" y="299786"/>
                  </a:cubicBezTo>
                  <a:cubicBezTo>
                    <a:pt x="146449" y="301074"/>
                    <a:pt x="145168" y="301074"/>
                    <a:pt x="145168" y="301074"/>
                  </a:cubicBezTo>
                  <a:cubicBezTo>
                    <a:pt x="145168" y="302361"/>
                    <a:pt x="146449" y="303649"/>
                    <a:pt x="147729" y="304937"/>
                  </a:cubicBezTo>
                  <a:cubicBezTo>
                    <a:pt x="150289" y="307513"/>
                    <a:pt x="155410" y="316529"/>
                    <a:pt x="160531" y="319105"/>
                  </a:cubicBezTo>
                  <a:cubicBezTo>
                    <a:pt x="160531" y="317817"/>
                    <a:pt x="161812" y="316529"/>
                    <a:pt x="161812" y="316529"/>
                  </a:cubicBezTo>
                  <a:cubicBezTo>
                    <a:pt x="169493" y="295922"/>
                    <a:pt x="177175" y="275314"/>
                    <a:pt x="183576" y="254706"/>
                  </a:cubicBezTo>
                  <a:cubicBezTo>
                    <a:pt x="184856" y="250842"/>
                    <a:pt x="184856" y="250842"/>
                    <a:pt x="182296" y="253418"/>
                  </a:cubicBezTo>
                  <a:close/>
                  <a:moveTo>
                    <a:pt x="210521" y="180415"/>
                  </a:moveTo>
                  <a:cubicBezTo>
                    <a:pt x="206553" y="185610"/>
                    <a:pt x="203907" y="190806"/>
                    <a:pt x="201261" y="196001"/>
                  </a:cubicBezTo>
                  <a:cubicBezTo>
                    <a:pt x="192000" y="212887"/>
                    <a:pt x="182740" y="229772"/>
                    <a:pt x="173479" y="246658"/>
                  </a:cubicBezTo>
                  <a:cubicBezTo>
                    <a:pt x="172156" y="249255"/>
                    <a:pt x="172156" y="249255"/>
                    <a:pt x="174802" y="246658"/>
                  </a:cubicBezTo>
                  <a:cubicBezTo>
                    <a:pt x="182740" y="234968"/>
                    <a:pt x="190677" y="224577"/>
                    <a:pt x="198615" y="212887"/>
                  </a:cubicBezTo>
                  <a:cubicBezTo>
                    <a:pt x="199938" y="210289"/>
                    <a:pt x="202584" y="205094"/>
                    <a:pt x="203907" y="201197"/>
                  </a:cubicBezTo>
                  <a:cubicBezTo>
                    <a:pt x="206553" y="194703"/>
                    <a:pt x="209198" y="188208"/>
                    <a:pt x="210521" y="181714"/>
                  </a:cubicBezTo>
                  <a:cubicBezTo>
                    <a:pt x="211844" y="177817"/>
                    <a:pt x="211844" y="177817"/>
                    <a:pt x="210521" y="180415"/>
                  </a:cubicBezTo>
                  <a:close/>
                  <a:moveTo>
                    <a:pt x="307728" y="155592"/>
                  </a:moveTo>
                  <a:cubicBezTo>
                    <a:pt x="305188" y="161942"/>
                    <a:pt x="301378" y="168292"/>
                    <a:pt x="297568" y="174642"/>
                  </a:cubicBezTo>
                  <a:cubicBezTo>
                    <a:pt x="303918" y="168292"/>
                    <a:pt x="310268" y="160672"/>
                    <a:pt x="307728" y="155592"/>
                  </a:cubicBezTo>
                  <a:close/>
                  <a:moveTo>
                    <a:pt x="265967" y="150829"/>
                  </a:moveTo>
                  <a:cubicBezTo>
                    <a:pt x="265967" y="152122"/>
                    <a:pt x="265967" y="152122"/>
                    <a:pt x="265967" y="153415"/>
                  </a:cubicBezTo>
                  <a:cubicBezTo>
                    <a:pt x="244933" y="193496"/>
                    <a:pt x="225213" y="234869"/>
                    <a:pt x="205493" y="276242"/>
                  </a:cubicBezTo>
                  <a:cubicBezTo>
                    <a:pt x="223898" y="256848"/>
                    <a:pt x="240989" y="238748"/>
                    <a:pt x="258079" y="219354"/>
                  </a:cubicBezTo>
                  <a:cubicBezTo>
                    <a:pt x="267282" y="197374"/>
                    <a:pt x="276485" y="175395"/>
                    <a:pt x="287002" y="153415"/>
                  </a:cubicBezTo>
                  <a:cubicBezTo>
                    <a:pt x="288317" y="152122"/>
                    <a:pt x="288317" y="152122"/>
                    <a:pt x="289631" y="150829"/>
                  </a:cubicBezTo>
                  <a:cubicBezTo>
                    <a:pt x="289631" y="150829"/>
                    <a:pt x="289631" y="150829"/>
                    <a:pt x="265967" y="150829"/>
                  </a:cubicBezTo>
                  <a:close/>
                  <a:moveTo>
                    <a:pt x="249532" y="150829"/>
                  </a:moveTo>
                  <a:cubicBezTo>
                    <a:pt x="248239" y="152116"/>
                    <a:pt x="248239" y="152116"/>
                    <a:pt x="248239" y="153404"/>
                  </a:cubicBezTo>
                  <a:cubicBezTo>
                    <a:pt x="239184" y="168850"/>
                    <a:pt x="230129" y="184295"/>
                    <a:pt x="219781" y="198454"/>
                  </a:cubicBezTo>
                  <a:cubicBezTo>
                    <a:pt x="218488" y="202316"/>
                    <a:pt x="215901" y="207464"/>
                    <a:pt x="214607" y="210039"/>
                  </a:cubicBezTo>
                  <a:cubicBezTo>
                    <a:pt x="205553" y="237069"/>
                    <a:pt x="195204" y="262812"/>
                    <a:pt x="186150" y="289843"/>
                  </a:cubicBezTo>
                  <a:cubicBezTo>
                    <a:pt x="208140" y="244792"/>
                    <a:pt x="230129" y="198454"/>
                    <a:pt x="252119" y="153404"/>
                  </a:cubicBezTo>
                  <a:cubicBezTo>
                    <a:pt x="253413" y="152116"/>
                    <a:pt x="253413" y="152116"/>
                    <a:pt x="254706" y="150829"/>
                  </a:cubicBezTo>
                  <a:cubicBezTo>
                    <a:pt x="254706" y="150829"/>
                    <a:pt x="254706" y="150829"/>
                    <a:pt x="249532" y="150829"/>
                  </a:cubicBezTo>
                  <a:close/>
                  <a:moveTo>
                    <a:pt x="49248" y="150049"/>
                  </a:moveTo>
                  <a:cubicBezTo>
                    <a:pt x="44047" y="149887"/>
                    <a:pt x="38059" y="149887"/>
                    <a:pt x="33016" y="150532"/>
                  </a:cubicBezTo>
                  <a:cubicBezTo>
                    <a:pt x="33016" y="150532"/>
                    <a:pt x="33016" y="151822"/>
                    <a:pt x="31755" y="153112"/>
                  </a:cubicBezTo>
                  <a:cubicBezTo>
                    <a:pt x="29234" y="156981"/>
                    <a:pt x="27973" y="160851"/>
                    <a:pt x="25452" y="164720"/>
                  </a:cubicBezTo>
                  <a:cubicBezTo>
                    <a:pt x="25452" y="166010"/>
                    <a:pt x="24191" y="166010"/>
                    <a:pt x="22931" y="167300"/>
                  </a:cubicBezTo>
                  <a:cubicBezTo>
                    <a:pt x="30495" y="175039"/>
                    <a:pt x="36798" y="182778"/>
                    <a:pt x="44362" y="190517"/>
                  </a:cubicBezTo>
                  <a:cubicBezTo>
                    <a:pt x="44362" y="189227"/>
                    <a:pt x="44362" y="187938"/>
                    <a:pt x="45623" y="186648"/>
                  </a:cubicBezTo>
                  <a:cubicBezTo>
                    <a:pt x="51927" y="175039"/>
                    <a:pt x="59491" y="163431"/>
                    <a:pt x="65794" y="150532"/>
                  </a:cubicBezTo>
                  <a:cubicBezTo>
                    <a:pt x="64534" y="150532"/>
                    <a:pt x="62012" y="150532"/>
                    <a:pt x="60752" y="150532"/>
                  </a:cubicBezTo>
                  <a:cubicBezTo>
                    <a:pt x="58861" y="150532"/>
                    <a:pt x="54448" y="150210"/>
                    <a:pt x="49248" y="150049"/>
                  </a:cubicBezTo>
                  <a:close/>
                  <a:moveTo>
                    <a:pt x="189131" y="107833"/>
                  </a:moveTo>
                  <a:cubicBezTo>
                    <a:pt x="188969" y="107672"/>
                    <a:pt x="188318" y="108318"/>
                    <a:pt x="187017" y="110257"/>
                  </a:cubicBezTo>
                  <a:cubicBezTo>
                    <a:pt x="161000" y="149031"/>
                    <a:pt x="133682" y="189098"/>
                    <a:pt x="107664" y="229165"/>
                  </a:cubicBezTo>
                  <a:cubicBezTo>
                    <a:pt x="105062" y="234335"/>
                    <a:pt x="101160" y="239504"/>
                    <a:pt x="98558" y="245967"/>
                  </a:cubicBezTo>
                  <a:cubicBezTo>
                    <a:pt x="98558" y="247259"/>
                    <a:pt x="97257" y="247259"/>
                    <a:pt x="95956" y="247259"/>
                  </a:cubicBezTo>
                  <a:cubicBezTo>
                    <a:pt x="97257" y="249844"/>
                    <a:pt x="98558" y="251137"/>
                    <a:pt x="99859" y="252429"/>
                  </a:cubicBezTo>
                  <a:cubicBezTo>
                    <a:pt x="101160" y="251137"/>
                    <a:pt x="101160" y="251137"/>
                    <a:pt x="101160" y="249844"/>
                  </a:cubicBezTo>
                  <a:cubicBezTo>
                    <a:pt x="102461" y="249844"/>
                    <a:pt x="102461" y="248552"/>
                    <a:pt x="103761" y="247259"/>
                  </a:cubicBezTo>
                  <a:cubicBezTo>
                    <a:pt x="131080" y="209777"/>
                    <a:pt x="154496" y="169711"/>
                    <a:pt x="177911" y="130936"/>
                  </a:cubicBezTo>
                  <a:cubicBezTo>
                    <a:pt x="181814" y="124474"/>
                    <a:pt x="184416" y="116719"/>
                    <a:pt x="188318" y="110257"/>
                  </a:cubicBezTo>
                  <a:cubicBezTo>
                    <a:pt x="188969" y="108964"/>
                    <a:pt x="189294" y="107995"/>
                    <a:pt x="189131" y="107833"/>
                  </a:cubicBezTo>
                  <a:close/>
                  <a:moveTo>
                    <a:pt x="171134" y="53400"/>
                  </a:moveTo>
                  <a:cubicBezTo>
                    <a:pt x="155476" y="79231"/>
                    <a:pt x="138514" y="105061"/>
                    <a:pt x="121551" y="130892"/>
                  </a:cubicBezTo>
                  <a:cubicBezTo>
                    <a:pt x="107199" y="154139"/>
                    <a:pt x="94151" y="177387"/>
                    <a:pt x="79798" y="200634"/>
                  </a:cubicBezTo>
                  <a:cubicBezTo>
                    <a:pt x="111113" y="151556"/>
                    <a:pt x="141123" y="102478"/>
                    <a:pt x="171134" y="53400"/>
                  </a:cubicBezTo>
                  <a:close/>
                  <a:moveTo>
                    <a:pt x="256293" y="19067"/>
                  </a:moveTo>
                  <a:cubicBezTo>
                    <a:pt x="235710" y="54099"/>
                    <a:pt x="215128" y="91726"/>
                    <a:pt x="193259" y="128055"/>
                  </a:cubicBezTo>
                  <a:cubicBezTo>
                    <a:pt x="172676" y="169574"/>
                    <a:pt x="145661" y="208499"/>
                    <a:pt x="117360" y="247423"/>
                  </a:cubicBezTo>
                  <a:cubicBezTo>
                    <a:pt x="116073" y="250018"/>
                    <a:pt x="113500" y="253910"/>
                    <a:pt x="110928" y="257803"/>
                  </a:cubicBezTo>
                  <a:cubicBezTo>
                    <a:pt x="109641" y="259100"/>
                    <a:pt x="108355" y="259100"/>
                    <a:pt x="107068" y="259100"/>
                  </a:cubicBezTo>
                  <a:cubicBezTo>
                    <a:pt x="116073" y="269480"/>
                    <a:pt x="125078" y="278562"/>
                    <a:pt x="134083" y="288942"/>
                  </a:cubicBezTo>
                  <a:cubicBezTo>
                    <a:pt x="134083" y="287645"/>
                    <a:pt x="134083" y="286347"/>
                    <a:pt x="135370" y="285050"/>
                  </a:cubicBezTo>
                  <a:cubicBezTo>
                    <a:pt x="167530" y="226663"/>
                    <a:pt x="199691" y="169574"/>
                    <a:pt x="233138" y="112486"/>
                  </a:cubicBezTo>
                  <a:cubicBezTo>
                    <a:pt x="238283" y="89131"/>
                    <a:pt x="247288" y="63181"/>
                    <a:pt x="249861" y="54099"/>
                  </a:cubicBezTo>
                  <a:cubicBezTo>
                    <a:pt x="249861" y="51504"/>
                    <a:pt x="256293" y="30745"/>
                    <a:pt x="256293" y="19067"/>
                  </a:cubicBezTo>
                  <a:close/>
                  <a:moveTo>
                    <a:pt x="226484" y="7954"/>
                  </a:moveTo>
                  <a:cubicBezTo>
                    <a:pt x="226484" y="9244"/>
                    <a:pt x="226484" y="9244"/>
                    <a:pt x="225191" y="10534"/>
                  </a:cubicBezTo>
                  <a:cubicBezTo>
                    <a:pt x="220016" y="22143"/>
                    <a:pt x="214842" y="32461"/>
                    <a:pt x="208375" y="44070"/>
                  </a:cubicBezTo>
                  <a:cubicBezTo>
                    <a:pt x="207081" y="47939"/>
                    <a:pt x="207081" y="49229"/>
                    <a:pt x="208375" y="46650"/>
                  </a:cubicBezTo>
                  <a:cubicBezTo>
                    <a:pt x="209668" y="45360"/>
                    <a:pt x="209668" y="45360"/>
                    <a:pt x="210962" y="44070"/>
                  </a:cubicBezTo>
                  <a:cubicBezTo>
                    <a:pt x="210962" y="42780"/>
                    <a:pt x="213549" y="42780"/>
                    <a:pt x="214842" y="41490"/>
                  </a:cubicBezTo>
                  <a:cubicBezTo>
                    <a:pt x="217429" y="41490"/>
                    <a:pt x="221310" y="37621"/>
                    <a:pt x="222603" y="35041"/>
                  </a:cubicBezTo>
                  <a:cubicBezTo>
                    <a:pt x="229071" y="27302"/>
                    <a:pt x="234245" y="18273"/>
                    <a:pt x="240713" y="10534"/>
                  </a:cubicBezTo>
                  <a:cubicBezTo>
                    <a:pt x="240713" y="9244"/>
                    <a:pt x="240713" y="9244"/>
                    <a:pt x="242006" y="7954"/>
                  </a:cubicBezTo>
                  <a:cubicBezTo>
                    <a:pt x="242006" y="7954"/>
                    <a:pt x="242006" y="7954"/>
                    <a:pt x="226484" y="7954"/>
                  </a:cubicBezTo>
                  <a:close/>
                  <a:moveTo>
                    <a:pt x="212143" y="7954"/>
                  </a:moveTo>
                  <a:cubicBezTo>
                    <a:pt x="212143" y="9247"/>
                    <a:pt x="210855" y="9247"/>
                    <a:pt x="210855" y="10541"/>
                  </a:cubicBezTo>
                  <a:cubicBezTo>
                    <a:pt x="167064" y="81666"/>
                    <a:pt x="124561" y="152792"/>
                    <a:pt x="80770" y="223917"/>
                  </a:cubicBezTo>
                  <a:cubicBezTo>
                    <a:pt x="79482" y="225210"/>
                    <a:pt x="78194" y="226504"/>
                    <a:pt x="76906" y="226504"/>
                  </a:cubicBezTo>
                  <a:cubicBezTo>
                    <a:pt x="80770" y="230383"/>
                    <a:pt x="84634" y="234263"/>
                    <a:pt x="88498" y="238142"/>
                  </a:cubicBezTo>
                  <a:cubicBezTo>
                    <a:pt x="88498" y="238142"/>
                    <a:pt x="89786" y="236849"/>
                    <a:pt x="89786" y="235556"/>
                  </a:cubicBezTo>
                  <a:cubicBezTo>
                    <a:pt x="92362" y="231676"/>
                    <a:pt x="94938" y="227797"/>
                    <a:pt x="97514" y="222624"/>
                  </a:cubicBezTo>
                  <a:cubicBezTo>
                    <a:pt x="103954" y="212278"/>
                    <a:pt x="109106" y="203226"/>
                    <a:pt x="115545" y="192881"/>
                  </a:cubicBezTo>
                  <a:cubicBezTo>
                    <a:pt x="121985" y="181242"/>
                    <a:pt x="128425" y="169603"/>
                    <a:pt x="134865" y="157964"/>
                  </a:cubicBezTo>
                  <a:cubicBezTo>
                    <a:pt x="161912" y="108823"/>
                    <a:pt x="187672" y="59682"/>
                    <a:pt x="212143" y="10541"/>
                  </a:cubicBezTo>
                  <a:cubicBezTo>
                    <a:pt x="212143" y="9247"/>
                    <a:pt x="213431" y="9247"/>
                    <a:pt x="213431" y="7954"/>
                  </a:cubicBezTo>
                  <a:cubicBezTo>
                    <a:pt x="213431" y="7954"/>
                    <a:pt x="213431" y="7954"/>
                    <a:pt x="212143" y="7954"/>
                  </a:cubicBezTo>
                  <a:close/>
                  <a:moveTo>
                    <a:pt x="196650" y="7954"/>
                  </a:moveTo>
                  <a:cubicBezTo>
                    <a:pt x="196650" y="9253"/>
                    <a:pt x="196650" y="9253"/>
                    <a:pt x="196650" y="10552"/>
                  </a:cubicBezTo>
                  <a:cubicBezTo>
                    <a:pt x="192907" y="18345"/>
                    <a:pt x="187918" y="26138"/>
                    <a:pt x="184176" y="32633"/>
                  </a:cubicBezTo>
                  <a:cubicBezTo>
                    <a:pt x="187918" y="24839"/>
                    <a:pt x="192907" y="18345"/>
                    <a:pt x="197897" y="10552"/>
                  </a:cubicBezTo>
                  <a:cubicBezTo>
                    <a:pt x="197897" y="9253"/>
                    <a:pt x="199144" y="9253"/>
                    <a:pt x="199144" y="7954"/>
                  </a:cubicBezTo>
                  <a:cubicBezTo>
                    <a:pt x="199144" y="7954"/>
                    <a:pt x="199144" y="7954"/>
                    <a:pt x="196650" y="7954"/>
                  </a:cubicBezTo>
                  <a:close/>
                  <a:moveTo>
                    <a:pt x="178383" y="7954"/>
                  </a:moveTo>
                  <a:cubicBezTo>
                    <a:pt x="177088" y="9249"/>
                    <a:pt x="177088" y="9249"/>
                    <a:pt x="177088" y="10543"/>
                  </a:cubicBezTo>
                  <a:cubicBezTo>
                    <a:pt x="148606" y="48077"/>
                    <a:pt x="121418" y="86905"/>
                    <a:pt x="95525" y="127027"/>
                  </a:cubicBezTo>
                  <a:cubicBezTo>
                    <a:pt x="94230" y="127027"/>
                    <a:pt x="94230" y="128321"/>
                    <a:pt x="94230" y="128321"/>
                  </a:cubicBezTo>
                  <a:cubicBezTo>
                    <a:pt x="95525" y="136087"/>
                    <a:pt x="96819" y="143852"/>
                    <a:pt x="92935" y="146441"/>
                  </a:cubicBezTo>
                  <a:cubicBezTo>
                    <a:pt x="90346" y="149029"/>
                    <a:pt x="85167" y="150324"/>
                    <a:pt x="79989" y="151618"/>
                  </a:cubicBezTo>
                  <a:cubicBezTo>
                    <a:pt x="70926" y="165855"/>
                    <a:pt x="61864" y="181386"/>
                    <a:pt x="54096" y="196917"/>
                  </a:cubicBezTo>
                  <a:cubicBezTo>
                    <a:pt x="52801" y="198212"/>
                    <a:pt x="51506" y="198212"/>
                    <a:pt x="51506" y="198212"/>
                  </a:cubicBezTo>
                  <a:cubicBezTo>
                    <a:pt x="55390" y="203389"/>
                    <a:pt x="57980" y="207271"/>
                    <a:pt x="61864" y="211154"/>
                  </a:cubicBezTo>
                  <a:cubicBezTo>
                    <a:pt x="61864" y="209860"/>
                    <a:pt x="63158" y="208566"/>
                    <a:pt x="63158" y="207271"/>
                  </a:cubicBezTo>
                  <a:cubicBezTo>
                    <a:pt x="73515" y="189152"/>
                    <a:pt x="83873" y="171032"/>
                    <a:pt x="94230" y="152912"/>
                  </a:cubicBezTo>
                  <a:cubicBezTo>
                    <a:pt x="122713" y="105024"/>
                    <a:pt x="156374" y="59725"/>
                    <a:pt x="182267" y="10543"/>
                  </a:cubicBezTo>
                  <a:cubicBezTo>
                    <a:pt x="183562" y="9249"/>
                    <a:pt x="183562" y="9249"/>
                    <a:pt x="184856" y="7954"/>
                  </a:cubicBezTo>
                  <a:cubicBezTo>
                    <a:pt x="184856" y="7954"/>
                    <a:pt x="184856" y="7954"/>
                    <a:pt x="178383" y="7954"/>
                  </a:cubicBezTo>
                  <a:close/>
                  <a:moveTo>
                    <a:pt x="156546" y="7954"/>
                  </a:moveTo>
                  <a:cubicBezTo>
                    <a:pt x="156546" y="9266"/>
                    <a:pt x="156546" y="9266"/>
                    <a:pt x="156546" y="10577"/>
                  </a:cubicBezTo>
                  <a:cubicBezTo>
                    <a:pt x="151254" y="18446"/>
                    <a:pt x="147285" y="27626"/>
                    <a:pt x="143316" y="35494"/>
                  </a:cubicBezTo>
                  <a:cubicBezTo>
                    <a:pt x="141993" y="38117"/>
                    <a:pt x="141993" y="38117"/>
                    <a:pt x="144639" y="35494"/>
                  </a:cubicBezTo>
                  <a:cubicBezTo>
                    <a:pt x="151254" y="27626"/>
                    <a:pt x="157869" y="18446"/>
                    <a:pt x="164483" y="10577"/>
                  </a:cubicBezTo>
                  <a:cubicBezTo>
                    <a:pt x="164483" y="9266"/>
                    <a:pt x="164483" y="9266"/>
                    <a:pt x="165806" y="7954"/>
                  </a:cubicBezTo>
                  <a:cubicBezTo>
                    <a:pt x="165806" y="7954"/>
                    <a:pt x="165806" y="7954"/>
                    <a:pt x="156546" y="7954"/>
                  </a:cubicBezTo>
                  <a:close/>
                  <a:moveTo>
                    <a:pt x="114943" y="7954"/>
                  </a:moveTo>
                  <a:cubicBezTo>
                    <a:pt x="114943" y="9244"/>
                    <a:pt x="114943" y="9244"/>
                    <a:pt x="113641" y="10534"/>
                  </a:cubicBezTo>
                  <a:cubicBezTo>
                    <a:pt x="101925" y="28592"/>
                    <a:pt x="91511" y="46650"/>
                    <a:pt x="81097" y="64708"/>
                  </a:cubicBezTo>
                  <a:cubicBezTo>
                    <a:pt x="79795" y="65997"/>
                    <a:pt x="79795" y="65997"/>
                    <a:pt x="78493" y="65997"/>
                  </a:cubicBezTo>
                  <a:cubicBezTo>
                    <a:pt x="82399" y="81476"/>
                    <a:pt x="86304" y="96954"/>
                    <a:pt x="88907" y="111142"/>
                  </a:cubicBezTo>
                  <a:cubicBezTo>
                    <a:pt x="88907" y="109852"/>
                    <a:pt x="90209" y="108563"/>
                    <a:pt x="90209" y="107273"/>
                  </a:cubicBezTo>
                  <a:cubicBezTo>
                    <a:pt x="108434" y="76316"/>
                    <a:pt x="126658" y="44070"/>
                    <a:pt x="142279" y="10534"/>
                  </a:cubicBezTo>
                  <a:cubicBezTo>
                    <a:pt x="142279" y="9244"/>
                    <a:pt x="143581" y="9244"/>
                    <a:pt x="143581" y="7954"/>
                  </a:cubicBezTo>
                  <a:cubicBezTo>
                    <a:pt x="143581" y="7954"/>
                    <a:pt x="143581" y="7954"/>
                    <a:pt x="114943" y="7954"/>
                  </a:cubicBezTo>
                  <a:close/>
                  <a:moveTo>
                    <a:pt x="80577" y="7954"/>
                  </a:moveTo>
                  <a:cubicBezTo>
                    <a:pt x="79287" y="9266"/>
                    <a:pt x="79287" y="9266"/>
                    <a:pt x="79287" y="10577"/>
                  </a:cubicBezTo>
                  <a:cubicBezTo>
                    <a:pt x="76707" y="14511"/>
                    <a:pt x="74128" y="17134"/>
                    <a:pt x="71548" y="21069"/>
                  </a:cubicBezTo>
                  <a:cubicBezTo>
                    <a:pt x="71548" y="23691"/>
                    <a:pt x="70258" y="23691"/>
                    <a:pt x="68968" y="23691"/>
                  </a:cubicBezTo>
                  <a:cubicBezTo>
                    <a:pt x="70258" y="28937"/>
                    <a:pt x="71548" y="34183"/>
                    <a:pt x="72838" y="38117"/>
                  </a:cubicBezTo>
                  <a:cubicBezTo>
                    <a:pt x="74128" y="36806"/>
                    <a:pt x="74128" y="35494"/>
                    <a:pt x="74128" y="34183"/>
                  </a:cubicBezTo>
                  <a:cubicBezTo>
                    <a:pt x="79287" y="26314"/>
                    <a:pt x="83157" y="18446"/>
                    <a:pt x="88316" y="10577"/>
                  </a:cubicBezTo>
                  <a:cubicBezTo>
                    <a:pt x="88316" y="9266"/>
                    <a:pt x="88316" y="9266"/>
                    <a:pt x="89606" y="7954"/>
                  </a:cubicBezTo>
                  <a:cubicBezTo>
                    <a:pt x="89606" y="7954"/>
                    <a:pt x="89606" y="7954"/>
                    <a:pt x="80577" y="7954"/>
                  </a:cubicBezTo>
                  <a:close/>
                  <a:moveTo>
                    <a:pt x="253004" y="684"/>
                  </a:moveTo>
                  <a:cubicBezTo>
                    <a:pt x="264012" y="2470"/>
                    <a:pt x="271458" y="8315"/>
                    <a:pt x="267573" y="24551"/>
                  </a:cubicBezTo>
                  <a:cubicBezTo>
                    <a:pt x="266278" y="29746"/>
                    <a:pt x="262393" y="44034"/>
                    <a:pt x="257213" y="62218"/>
                  </a:cubicBezTo>
                  <a:cubicBezTo>
                    <a:pt x="257213" y="62218"/>
                    <a:pt x="257213" y="63517"/>
                    <a:pt x="257213" y="64816"/>
                  </a:cubicBezTo>
                  <a:cubicBezTo>
                    <a:pt x="257213" y="64816"/>
                    <a:pt x="257213" y="64816"/>
                    <a:pt x="244262" y="123264"/>
                  </a:cubicBezTo>
                  <a:cubicBezTo>
                    <a:pt x="242967" y="133655"/>
                    <a:pt x="242967" y="141449"/>
                    <a:pt x="244262" y="144046"/>
                  </a:cubicBezTo>
                  <a:cubicBezTo>
                    <a:pt x="259803" y="142747"/>
                    <a:pt x="320671" y="136253"/>
                    <a:pt x="323261" y="151839"/>
                  </a:cubicBezTo>
                  <a:cubicBezTo>
                    <a:pt x="324556" y="170024"/>
                    <a:pt x="293475" y="193403"/>
                    <a:pt x="281819" y="205093"/>
                  </a:cubicBezTo>
                  <a:cubicBezTo>
                    <a:pt x="253328" y="237564"/>
                    <a:pt x="223541" y="270036"/>
                    <a:pt x="195049" y="301209"/>
                  </a:cubicBezTo>
                  <a:cubicBezTo>
                    <a:pt x="182099" y="315496"/>
                    <a:pt x="170443" y="334979"/>
                    <a:pt x="151017" y="325887"/>
                  </a:cubicBezTo>
                  <a:cubicBezTo>
                    <a:pt x="143247" y="323289"/>
                    <a:pt x="134181" y="309002"/>
                    <a:pt x="129001" y="303807"/>
                  </a:cubicBezTo>
                  <a:cubicBezTo>
                    <a:pt x="113460" y="286921"/>
                    <a:pt x="99214" y="270036"/>
                    <a:pt x="83674" y="253151"/>
                  </a:cubicBezTo>
                  <a:cubicBezTo>
                    <a:pt x="56477" y="223277"/>
                    <a:pt x="30575" y="194702"/>
                    <a:pt x="4674" y="166127"/>
                  </a:cubicBezTo>
                  <a:cubicBezTo>
                    <a:pt x="-19932" y="138851"/>
                    <a:pt x="60362" y="144046"/>
                    <a:pt x="65543" y="144046"/>
                  </a:cubicBezTo>
                  <a:cubicBezTo>
                    <a:pt x="70723" y="144046"/>
                    <a:pt x="77198" y="144046"/>
                    <a:pt x="83674" y="144046"/>
                  </a:cubicBezTo>
                  <a:cubicBezTo>
                    <a:pt x="88854" y="144046"/>
                    <a:pt x="82379" y="144046"/>
                    <a:pt x="82379" y="141449"/>
                  </a:cubicBezTo>
                  <a:cubicBezTo>
                    <a:pt x="81084" y="134954"/>
                    <a:pt x="79788" y="127161"/>
                    <a:pt x="77198" y="120667"/>
                  </a:cubicBezTo>
                  <a:cubicBezTo>
                    <a:pt x="72018" y="97287"/>
                    <a:pt x="66838" y="73908"/>
                    <a:pt x="61658" y="50528"/>
                  </a:cubicBezTo>
                  <a:cubicBezTo>
                    <a:pt x="56477" y="27149"/>
                    <a:pt x="46116" y="1171"/>
                    <a:pt x="79788" y="1171"/>
                  </a:cubicBezTo>
                  <a:cubicBezTo>
                    <a:pt x="79788" y="1171"/>
                    <a:pt x="79788" y="1171"/>
                    <a:pt x="217066" y="1171"/>
                  </a:cubicBezTo>
                  <a:cubicBezTo>
                    <a:pt x="227426" y="1171"/>
                    <a:pt x="241996" y="-1102"/>
                    <a:pt x="253004" y="684"/>
                  </a:cubicBezTo>
                  <a:close/>
                </a:path>
              </a:pathLst>
            </a:custGeom>
            <a:solidFill>
              <a:schemeClr val="accent3">
                <a:lumMod val="60000"/>
                <a:lumOff val="40000"/>
              </a:schemeClr>
            </a:solidFill>
            <a:ln>
              <a:noFill/>
            </a:ln>
          </p:spPr>
        </p:sp>
        <p:grpSp>
          <p:nvGrpSpPr>
            <p:cNvPr id="50" name="组合 49"/>
            <p:cNvGrpSpPr/>
            <p:nvPr/>
          </p:nvGrpSpPr>
          <p:grpSpPr>
            <a:xfrm>
              <a:off x="857781" y="5558773"/>
              <a:ext cx="2241974" cy="1004631"/>
              <a:chOff x="2475033" y="3040458"/>
              <a:chExt cx="2241974" cy="1004631"/>
            </a:xfrm>
          </p:grpSpPr>
          <p:sp>
            <p:nvSpPr>
              <p:cNvPr id="51" name="任意多边形: 形状 50"/>
              <p:cNvSpPr/>
              <p:nvPr/>
            </p:nvSpPr>
            <p:spPr>
              <a:xfrm rot="5400000">
                <a:off x="3272962" y="3327516"/>
                <a:ext cx="638083" cy="63967"/>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1587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2475033" y="3664536"/>
                <a:ext cx="2241974" cy="380553"/>
              </a:xfrm>
              <a:prstGeom prst="rect">
                <a:avLst/>
              </a:prstGeom>
            </p:spPr>
            <p:txBody>
              <a:bodyPr wrap="square">
                <a:spAutoFit/>
              </a:bodyPr>
              <a:lstStyle/>
              <a:p>
                <a:pPr algn="ctr">
                  <a:lnSpc>
                    <a:spcPct val="120000"/>
                  </a:lnSpc>
                </a:pPr>
                <a:r>
                  <a:rPr lang="zh-CN" altLang="en-US" dirty="0">
                    <a:solidFill>
                      <a:schemeClr val="accent5"/>
                    </a:solidFill>
                    <a:latin typeface="幼圆" panose="02010509060101010101" pitchFamily="49" charset="-122"/>
                    <a:ea typeface="幼圆" panose="02010509060101010101" pitchFamily="49" charset="-122"/>
                  </a:rPr>
                  <a:t>教师用户登录</a:t>
                </a:r>
              </a:p>
            </p:txBody>
          </p:sp>
        </p:grpSp>
      </p:grpSp>
      <p:grpSp>
        <p:nvGrpSpPr>
          <p:cNvPr id="6" name="组合 5"/>
          <p:cNvGrpSpPr/>
          <p:nvPr/>
        </p:nvGrpSpPr>
        <p:grpSpPr>
          <a:xfrm>
            <a:off x="4970837" y="4959358"/>
            <a:ext cx="2241974" cy="1638330"/>
            <a:chOff x="2492737" y="4422759"/>
            <a:chExt cx="2241974" cy="1638330"/>
          </a:xfrm>
        </p:grpSpPr>
        <p:sp>
          <p:nvSpPr>
            <p:cNvPr id="27" name="sketched-down-arrow_36677"/>
            <p:cNvSpPr>
              <a:spLocks noChangeAspect="1"/>
            </p:cNvSpPr>
            <p:nvPr/>
          </p:nvSpPr>
          <p:spPr bwMode="auto">
            <a:xfrm>
              <a:off x="3306096" y="4422759"/>
              <a:ext cx="612557" cy="638083"/>
            </a:xfrm>
            <a:custGeom>
              <a:avLst/>
              <a:gdLst>
                <a:gd name="connsiteX0" fmla="*/ 182296 w 323300"/>
                <a:gd name="connsiteY0" fmla="*/ 253418 h 328216"/>
                <a:gd name="connsiteX1" fmla="*/ 152850 w 323300"/>
                <a:gd name="connsiteY1" fmla="*/ 290770 h 328216"/>
                <a:gd name="connsiteX2" fmla="*/ 146449 w 323300"/>
                <a:gd name="connsiteY2" fmla="*/ 299786 h 328216"/>
                <a:gd name="connsiteX3" fmla="*/ 145168 w 323300"/>
                <a:gd name="connsiteY3" fmla="*/ 301074 h 328216"/>
                <a:gd name="connsiteX4" fmla="*/ 147729 w 323300"/>
                <a:gd name="connsiteY4" fmla="*/ 304937 h 328216"/>
                <a:gd name="connsiteX5" fmla="*/ 160531 w 323300"/>
                <a:gd name="connsiteY5" fmla="*/ 319105 h 328216"/>
                <a:gd name="connsiteX6" fmla="*/ 161812 w 323300"/>
                <a:gd name="connsiteY6" fmla="*/ 316529 h 328216"/>
                <a:gd name="connsiteX7" fmla="*/ 183576 w 323300"/>
                <a:gd name="connsiteY7" fmla="*/ 254706 h 328216"/>
                <a:gd name="connsiteX8" fmla="*/ 182296 w 323300"/>
                <a:gd name="connsiteY8" fmla="*/ 253418 h 328216"/>
                <a:gd name="connsiteX9" fmla="*/ 210521 w 323300"/>
                <a:gd name="connsiteY9" fmla="*/ 180415 h 328216"/>
                <a:gd name="connsiteX10" fmla="*/ 201261 w 323300"/>
                <a:gd name="connsiteY10" fmla="*/ 196001 h 328216"/>
                <a:gd name="connsiteX11" fmla="*/ 173479 w 323300"/>
                <a:gd name="connsiteY11" fmla="*/ 246658 h 328216"/>
                <a:gd name="connsiteX12" fmla="*/ 174802 w 323300"/>
                <a:gd name="connsiteY12" fmla="*/ 246658 h 328216"/>
                <a:gd name="connsiteX13" fmla="*/ 198615 w 323300"/>
                <a:gd name="connsiteY13" fmla="*/ 212887 h 328216"/>
                <a:gd name="connsiteX14" fmla="*/ 203907 w 323300"/>
                <a:gd name="connsiteY14" fmla="*/ 201197 h 328216"/>
                <a:gd name="connsiteX15" fmla="*/ 210521 w 323300"/>
                <a:gd name="connsiteY15" fmla="*/ 181714 h 328216"/>
                <a:gd name="connsiteX16" fmla="*/ 210521 w 323300"/>
                <a:gd name="connsiteY16" fmla="*/ 180415 h 328216"/>
                <a:gd name="connsiteX17" fmla="*/ 307728 w 323300"/>
                <a:gd name="connsiteY17" fmla="*/ 155592 h 328216"/>
                <a:gd name="connsiteX18" fmla="*/ 297568 w 323300"/>
                <a:gd name="connsiteY18" fmla="*/ 174642 h 328216"/>
                <a:gd name="connsiteX19" fmla="*/ 307728 w 323300"/>
                <a:gd name="connsiteY19" fmla="*/ 155592 h 328216"/>
                <a:gd name="connsiteX20" fmla="*/ 265967 w 323300"/>
                <a:gd name="connsiteY20" fmla="*/ 150829 h 328216"/>
                <a:gd name="connsiteX21" fmla="*/ 265967 w 323300"/>
                <a:gd name="connsiteY21" fmla="*/ 153415 h 328216"/>
                <a:gd name="connsiteX22" fmla="*/ 205493 w 323300"/>
                <a:gd name="connsiteY22" fmla="*/ 276242 h 328216"/>
                <a:gd name="connsiteX23" fmla="*/ 258079 w 323300"/>
                <a:gd name="connsiteY23" fmla="*/ 219354 h 328216"/>
                <a:gd name="connsiteX24" fmla="*/ 287002 w 323300"/>
                <a:gd name="connsiteY24" fmla="*/ 153415 h 328216"/>
                <a:gd name="connsiteX25" fmla="*/ 289631 w 323300"/>
                <a:gd name="connsiteY25" fmla="*/ 150829 h 328216"/>
                <a:gd name="connsiteX26" fmla="*/ 265967 w 323300"/>
                <a:gd name="connsiteY26" fmla="*/ 150829 h 328216"/>
                <a:gd name="connsiteX27" fmla="*/ 249532 w 323300"/>
                <a:gd name="connsiteY27" fmla="*/ 150829 h 328216"/>
                <a:gd name="connsiteX28" fmla="*/ 248239 w 323300"/>
                <a:gd name="connsiteY28" fmla="*/ 153404 h 328216"/>
                <a:gd name="connsiteX29" fmla="*/ 219781 w 323300"/>
                <a:gd name="connsiteY29" fmla="*/ 198454 h 328216"/>
                <a:gd name="connsiteX30" fmla="*/ 214607 w 323300"/>
                <a:gd name="connsiteY30" fmla="*/ 210039 h 328216"/>
                <a:gd name="connsiteX31" fmla="*/ 186150 w 323300"/>
                <a:gd name="connsiteY31" fmla="*/ 289843 h 328216"/>
                <a:gd name="connsiteX32" fmla="*/ 252119 w 323300"/>
                <a:gd name="connsiteY32" fmla="*/ 153404 h 328216"/>
                <a:gd name="connsiteX33" fmla="*/ 254706 w 323300"/>
                <a:gd name="connsiteY33" fmla="*/ 150829 h 328216"/>
                <a:gd name="connsiteX34" fmla="*/ 249532 w 323300"/>
                <a:gd name="connsiteY34" fmla="*/ 150829 h 328216"/>
                <a:gd name="connsiteX35" fmla="*/ 49248 w 323300"/>
                <a:gd name="connsiteY35" fmla="*/ 150049 h 328216"/>
                <a:gd name="connsiteX36" fmla="*/ 33016 w 323300"/>
                <a:gd name="connsiteY36" fmla="*/ 150532 h 328216"/>
                <a:gd name="connsiteX37" fmla="*/ 31755 w 323300"/>
                <a:gd name="connsiteY37" fmla="*/ 153112 h 328216"/>
                <a:gd name="connsiteX38" fmla="*/ 25452 w 323300"/>
                <a:gd name="connsiteY38" fmla="*/ 164720 h 328216"/>
                <a:gd name="connsiteX39" fmla="*/ 22931 w 323300"/>
                <a:gd name="connsiteY39" fmla="*/ 167300 h 328216"/>
                <a:gd name="connsiteX40" fmla="*/ 44362 w 323300"/>
                <a:gd name="connsiteY40" fmla="*/ 190517 h 328216"/>
                <a:gd name="connsiteX41" fmla="*/ 45623 w 323300"/>
                <a:gd name="connsiteY41" fmla="*/ 186648 h 328216"/>
                <a:gd name="connsiteX42" fmla="*/ 65794 w 323300"/>
                <a:gd name="connsiteY42" fmla="*/ 150532 h 328216"/>
                <a:gd name="connsiteX43" fmla="*/ 60752 w 323300"/>
                <a:gd name="connsiteY43" fmla="*/ 150532 h 328216"/>
                <a:gd name="connsiteX44" fmla="*/ 49248 w 323300"/>
                <a:gd name="connsiteY44" fmla="*/ 150049 h 328216"/>
                <a:gd name="connsiteX45" fmla="*/ 189131 w 323300"/>
                <a:gd name="connsiteY45" fmla="*/ 107833 h 328216"/>
                <a:gd name="connsiteX46" fmla="*/ 187017 w 323300"/>
                <a:gd name="connsiteY46" fmla="*/ 110257 h 328216"/>
                <a:gd name="connsiteX47" fmla="*/ 107664 w 323300"/>
                <a:gd name="connsiteY47" fmla="*/ 229165 h 328216"/>
                <a:gd name="connsiteX48" fmla="*/ 98558 w 323300"/>
                <a:gd name="connsiteY48" fmla="*/ 245967 h 328216"/>
                <a:gd name="connsiteX49" fmla="*/ 95956 w 323300"/>
                <a:gd name="connsiteY49" fmla="*/ 247259 h 328216"/>
                <a:gd name="connsiteX50" fmla="*/ 99859 w 323300"/>
                <a:gd name="connsiteY50" fmla="*/ 252429 h 328216"/>
                <a:gd name="connsiteX51" fmla="*/ 101160 w 323300"/>
                <a:gd name="connsiteY51" fmla="*/ 249844 h 328216"/>
                <a:gd name="connsiteX52" fmla="*/ 103761 w 323300"/>
                <a:gd name="connsiteY52" fmla="*/ 247259 h 328216"/>
                <a:gd name="connsiteX53" fmla="*/ 177911 w 323300"/>
                <a:gd name="connsiteY53" fmla="*/ 130936 h 328216"/>
                <a:gd name="connsiteX54" fmla="*/ 188318 w 323300"/>
                <a:gd name="connsiteY54" fmla="*/ 110257 h 328216"/>
                <a:gd name="connsiteX55" fmla="*/ 189131 w 323300"/>
                <a:gd name="connsiteY55" fmla="*/ 107833 h 328216"/>
                <a:gd name="connsiteX56" fmla="*/ 171134 w 323300"/>
                <a:gd name="connsiteY56" fmla="*/ 53400 h 328216"/>
                <a:gd name="connsiteX57" fmla="*/ 121551 w 323300"/>
                <a:gd name="connsiteY57" fmla="*/ 130892 h 328216"/>
                <a:gd name="connsiteX58" fmla="*/ 79798 w 323300"/>
                <a:gd name="connsiteY58" fmla="*/ 200634 h 328216"/>
                <a:gd name="connsiteX59" fmla="*/ 171134 w 323300"/>
                <a:gd name="connsiteY59" fmla="*/ 53400 h 328216"/>
                <a:gd name="connsiteX60" fmla="*/ 256293 w 323300"/>
                <a:gd name="connsiteY60" fmla="*/ 19067 h 328216"/>
                <a:gd name="connsiteX61" fmla="*/ 193259 w 323300"/>
                <a:gd name="connsiteY61" fmla="*/ 128055 h 328216"/>
                <a:gd name="connsiteX62" fmla="*/ 117360 w 323300"/>
                <a:gd name="connsiteY62" fmla="*/ 247423 h 328216"/>
                <a:gd name="connsiteX63" fmla="*/ 110928 w 323300"/>
                <a:gd name="connsiteY63" fmla="*/ 257803 h 328216"/>
                <a:gd name="connsiteX64" fmla="*/ 107068 w 323300"/>
                <a:gd name="connsiteY64" fmla="*/ 259100 h 328216"/>
                <a:gd name="connsiteX65" fmla="*/ 134083 w 323300"/>
                <a:gd name="connsiteY65" fmla="*/ 288942 h 328216"/>
                <a:gd name="connsiteX66" fmla="*/ 135370 w 323300"/>
                <a:gd name="connsiteY66" fmla="*/ 285050 h 328216"/>
                <a:gd name="connsiteX67" fmla="*/ 233138 w 323300"/>
                <a:gd name="connsiteY67" fmla="*/ 112486 h 328216"/>
                <a:gd name="connsiteX68" fmla="*/ 249861 w 323300"/>
                <a:gd name="connsiteY68" fmla="*/ 54099 h 328216"/>
                <a:gd name="connsiteX69" fmla="*/ 256293 w 323300"/>
                <a:gd name="connsiteY69" fmla="*/ 19067 h 328216"/>
                <a:gd name="connsiteX70" fmla="*/ 226484 w 323300"/>
                <a:gd name="connsiteY70" fmla="*/ 7954 h 328216"/>
                <a:gd name="connsiteX71" fmla="*/ 225191 w 323300"/>
                <a:gd name="connsiteY71" fmla="*/ 10534 h 328216"/>
                <a:gd name="connsiteX72" fmla="*/ 208375 w 323300"/>
                <a:gd name="connsiteY72" fmla="*/ 44070 h 328216"/>
                <a:gd name="connsiteX73" fmla="*/ 208375 w 323300"/>
                <a:gd name="connsiteY73" fmla="*/ 46650 h 328216"/>
                <a:gd name="connsiteX74" fmla="*/ 210962 w 323300"/>
                <a:gd name="connsiteY74" fmla="*/ 44070 h 328216"/>
                <a:gd name="connsiteX75" fmla="*/ 214842 w 323300"/>
                <a:gd name="connsiteY75" fmla="*/ 41490 h 328216"/>
                <a:gd name="connsiteX76" fmla="*/ 222603 w 323300"/>
                <a:gd name="connsiteY76" fmla="*/ 35041 h 328216"/>
                <a:gd name="connsiteX77" fmla="*/ 240713 w 323300"/>
                <a:gd name="connsiteY77" fmla="*/ 10534 h 328216"/>
                <a:gd name="connsiteX78" fmla="*/ 242006 w 323300"/>
                <a:gd name="connsiteY78" fmla="*/ 7954 h 328216"/>
                <a:gd name="connsiteX79" fmla="*/ 226484 w 323300"/>
                <a:gd name="connsiteY79" fmla="*/ 7954 h 328216"/>
                <a:gd name="connsiteX80" fmla="*/ 212143 w 323300"/>
                <a:gd name="connsiteY80" fmla="*/ 7954 h 328216"/>
                <a:gd name="connsiteX81" fmla="*/ 210855 w 323300"/>
                <a:gd name="connsiteY81" fmla="*/ 10541 h 328216"/>
                <a:gd name="connsiteX82" fmla="*/ 80770 w 323300"/>
                <a:gd name="connsiteY82" fmla="*/ 223917 h 328216"/>
                <a:gd name="connsiteX83" fmla="*/ 76906 w 323300"/>
                <a:gd name="connsiteY83" fmla="*/ 226504 h 328216"/>
                <a:gd name="connsiteX84" fmla="*/ 88498 w 323300"/>
                <a:gd name="connsiteY84" fmla="*/ 238142 h 328216"/>
                <a:gd name="connsiteX85" fmla="*/ 89786 w 323300"/>
                <a:gd name="connsiteY85" fmla="*/ 235556 h 328216"/>
                <a:gd name="connsiteX86" fmla="*/ 97514 w 323300"/>
                <a:gd name="connsiteY86" fmla="*/ 222624 h 328216"/>
                <a:gd name="connsiteX87" fmla="*/ 115545 w 323300"/>
                <a:gd name="connsiteY87" fmla="*/ 192881 h 328216"/>
                <a:gd name="connsiteX88" fmla="*/ 134865 w 323300"/>
                <a:gd name="connsiteY88" fmla="*/ 157964 h 328216"/>
                <a:gd name="connsiteX89" fmla="*/ 212143 w 323300"/>
                <a:gd name="connsiteY89" fmla="*/ 10541 h 328216"/>
                <a:gd name="connsiteX90" fmla="*/ 213431 w 323300"/>
                <a:gd name="connsiteY90" fmla="*/ 7954 h 328216"/>
                <a:gd name="connsiteX91" fmla="*/ 212143 w 323300"/>
                <a:gd name="connsiteY91" fmla="*/ 7954 h 328216"/>
                <a:gd name="connsiteX92" fmla="*/ 196650 w 323300"/>
                <a:gd name="connsiteY92" fmla="*/ 7954 h 328216"/>
                <a:gd name="connsiteX93" fmla="*/ 196650 w 323300"/>
                <a:gd name="connsiteY93" fmla="*/ 10552 h 328216"/>
                <a:gd name="connsiteX94" fmla="*/ 184176 w 323300"/>
                <a:gd name="connsiteY94" fmla="*/ 32633 h 328216"/>
                <a:gd name="connsiteX95" fmla="*/ 197897 w 323300"/>
                <a:gd name="connsiteY95" fmla="*/ 10552 h 328216"/>
                <a:gd name="connsiteX96" fmla="*/ 199144 w 323300"/>
                <a:gd name="connsiteY96" fmla="*/ 7954 h 328216"/>
                <a:gd name="connsiteX97" fmla="*/ 196650 w 323300"/>
                <a:gd name="connsiteY97" fmla="*/ 7954 h 328216"/>
                <a:gd name="connsiteX98" fmla="*/ 178383 w 323300"/>
                <a:gd name="connsiteY98" fmla="*/ 7954 h 328216"/>
                <a:gd name="connsiteX99" fmla="*/ 177088 w 323300"/>
                <a:gd name="connsiteY99" fmla="*/ 10543 h 328216"/>
                <a:gd name="connsiteX100" fmla="*/ 95525 w 323300"/>
                <a:gd name="connsiteY100" fmla="*/ 127027 h 328216"/>
                <a:gd name="connsiteX101" fmla="*/ 94230 w 323300"/>
                <a:gd name="connsiteY101" fmla="*/ 128321 h 328216"/>
                <a:gd name="connsiteX102" fmla="*/ 92935 w 323300"/>
                <a:gd name="connsiteY102" fmla="*/ 146441 h 328216"/>
                <a:gd name="connsiteX103" fmla="*/ 79989 w 323300"/>
                <a:gd name="connsiteY103" fmla="*/ 151618 h 328216"/>
                <a:gd name="connsiteX104" fmla="*/ 54096 w 323300"/>
                <a:gd name="connsiteY104" fmla="*/ 196917 h 328216"/>
                <a:gd name="connsiteX105" fmla="*/ 51506 w 323300"/>
                <a:gd name="connsiteY105" fmla="*/ 198212 h 328216"/>
                <a:gd name="connsiteX106" fmla="*/ 61864 w 323300"/>
                <a:gd name="connsiteY106" fmla="*/ 211154 h 328216"/>
                <a:gd name="connsiteX107" fmla="*/ 63158 w 323300"/>
                <a:gd name="connsiteY107" fmla="*/ 207271 h 328216"/>
                <a:gd name="connsiteX108" fmla="*/ 94230 w 323300"/>
                <a:gd name="connsiteY108" fmla="*/ 152912 h 328216"/>
                <a:gd name="connsiteX109" fmla="*/ 182267 w 323300"/>
                <a:gd name="connsiteY109" fmla="*/ 10543 h 328216"/>
                <a:gd name="connsiteX110" fmla="*/ 184856 w 323300"/>
                <a:gd name="connsiteY110" fmla="*/ 7954 h 328216"/>
                <a:gd name="connsiteX111" fmla="*/ 178383 w 323300"/>
                <a:gd name="connsiteY111" fmla="*/ 7954 h 328216"/>
                <a:gd name="connsiteX112" fmla="*/ 156546 w 323300"/>
                <a:gd name="connsiteY112" fmla="*/ 7954 h 328216"/>
                <a:gd name="connsiteX113" fmla="*/ 156546 w 323300"/>
                <a:gd name="connsiteY113" fmla="*/ 10577 h 328216"/>
                <a:gd name="connsiteX114" fmla="*/ 143316 w 323300"/>
                <a:gd name="connsiteY114" fmla="*/ 35494 h 328216"/>
                <a:gd name="connsiteX115" fmla="*/ 144639 w 323300"/>
                <a:gd name="connsiteY115" fmla="*/ 35494 h 328216"/>
                <a:gd name="connsiteX116" fmla="*/ 164483 w 323300"/>
                <a:gd name="connsiteY116" fmla="*/ 10577 h 328216"/>
                <a:gd name="connsiteX117" fmla="*/ 165806 w 323300"/>
                <a:gd name="connsiteY117" fmla="*/ 7954 h 328216"/>
                <a:gd name="connsiteX118" fmla="*/ 156546 w 323300"/>
                <a:gd name="connsiteY118" fmla="*/ 7954 h 328216"/>
                <a:gd name="connsiteX119" fmla="*/ 114943 w 323300"/>
                <a:gd name="connsiteY119" fmla="*/ 7954 h 328216"/>
                <a:gd name="connsiteX120" fmla="*/ 113641 w 323300"/>
                <a:gd name="connsiteY120" fmla="*/ 10534 h 328216"/>
                <a:gd name="connsiteX121" fmla="*/ 81097 w 323300"/>
                <a:gd name="connsiteY121" fmla="*/ 64708 h 328216"/>
                <a:gd name="connsiteX122" fmla="*/ 78493 w 323300"/>
                <a:gd name="connsiteY122" fmla="*/ 65997 h 328216"/>
                <a:gd name="connsiteX123" fmla="*/ 88907 w 323300"/>
                <a:gd name="connsiteY123" fmla="*/ 111142 h 328216"/>
                <a:gd name="connsiteX124" fmla="*/ 90209 w 323300"/>
                <a:gd name="connsiteY124" fmla="*/ 107273 h 328216"/>
                <a:gd name="connsiteX125" fmla="*/ 142279 w 323300"/>
                <a:gd name="connsiteY125" fmla="*/ 10534 h 328216"/>
                <a:gd name="connsiteX126" fmla="*/ 143581 w 323300"/>
                <a:gd name="connsiteY126" fmla="*/ 7954 h 328216"/>
                <a:gd name="connsiteX127" fmla="*/ 114943 w 323300"/>
                <a:gd name="connsiteY127" fmla="*/ 7954 h 328216"/>
                <a:gd name="connsiteX128" fmla="*/ 80577 w 323300"/>
                <a:gd name="connsiteY128" fmla="*/ 7954 h 328216"/>
                <a:gd name="connsiteX129" fmla="*/ 79287 w 323300"/>
                <a:gd name="connsiteY129" fmla="*/ 10577 h 328216"/>
                <a:gd name="connsiteX130" fmla="*/ 71548 w 323300"/>
                <a:gd name="connsiteY130" fmla="*/ 21069 h 328216"/>
                <a:gd name="connsiteX131" fmla="*/ 68968 w 323300"/>
                <a:gd name="connsiteY131" fmla="*/ 23691 h 328216"/>
                <a:gd name="connsiteX132" fmla="*/ 72838 w 323300"/>
                <a:gd name="connsiteY132" fmla="*/ 38117 h 328216"/>
                <a:gd name="connsiteX133" fmla="*/ 74128 w 323300"/>
                <a:gd name="connsiteY133" fmla="*/ 34183 h 328216"/>
                <a:gd name="connsiteX134" fmla="*/ 88316 w 323300"/>
                <a:gd name="connsiteY134" fmla="*/ 10577 h 328216"/>
                <a:gd name="connsiteX135" fmla="*/ 89606 w 323300"/>
                <a:gd name="connsiteY135" fmla="*/ 7954 h 328216"/>
                <a:gd name="connsiteX136" fmla="*/ 80577 w 323300"/>
                <a:gd name="connsiteY136" fmla="*/ 7954 h 328216"/>
                <a:gd name="connsiteX137" fmla="*/ 253004 w 323300"/>
                <a:gd name="connsiteY137" fmla="*/ 684 h 328216"/>
                <a:gd name="connsiteX138" fmla="*/ 267573 w 323300"/>
                <a:gd name="connsiteY138" fmla="*/ 24551 h 328216"/>
                <a:gd name="connsiteX139" fmla="*/ 257213 w 323300"/>
                <a:gd name="connsiteY139" fmla="*/ 62218 h 328216"/>
                <a:gd name="connsiteX140" fmla="*/ 257213 w 323300"/>
                <a:gd name="connsiteY140" fmla="*/ 64816 h 328216"/>
                <a:gd name="connsiteX141" fmla="*/ 244262 w 323300"/>
                <a:gd name="connsiteY141" fmla="*/ 123264 h 328216"/>
                <a:gd name="connsiteX142" fmla="*/ 244262 w 323300"/>
                <a:gd name="connsiteY142" fmla="*/ 144046 h 328216"/>
                <a:gd name="connsiteX143" fmla="*/ 323261 w 323300"/>
                <a:gd name="connsiteY143" fmla="*/ 151839 h 328216"/>
                <a:gd name="connsiteX144" fmla="*/ 281819 w 323300"/>
                <a:gd name="connsiteY144" fmla="*/ 205093 h 328216"/>
                <a:gd name="connsiteX145" fmla="*/ 195049 w 323300"/>
                <a:gd name="connsiteY145" fmla="*/ 301209 h 328216"/>
                <a:gd name="connsiteX146" fmla="*/ 151017 w 323300"/>
                <a:gd name="connsiteY146" fmla="*/ 325887 h 328216"/>
                <a:gd name="connsiteX147" fmla="*/ 129001 w 323300"/>
                <a:gd name="connsiteY147" fmla="*/ 303807 h 328216"/>
                <a:gd name="connsiteX148" fmla="*/ 83674 w 323300"/>
                <a:gd name="connsiteY148" fmla="*/ 253151 h 328216"/>
                <a:gd name="connsiteX149" fmla="*/ 4674 w 323300"/>
                <a:gd name="connsiteY149" fmla="*/ 166127 h 328216"/>
                <a:gd name="connsiteX150" fmla="*/ 65543 w 323300"/>
                <a:gd name="connsiteY150" fmla="*/ 144046 h 328216"/>
                <a:gd name="connsiteX151" fmla="*/ 83674 w 323300"/>
                <a:gd name="connsiteY151" fmla="*/ 144046 h 328216"/>
                <a:gd name="connsiteX152" fmla="*/ 82379 w 323300"/>
                <a:gd name="connsiteY152" fmla="*/ 141449 h 328216"/>
                <a:gd name="connsiteX153" fmla="*/ 77198 w 323300"/>
                <a:gd name="connsiteY153" fmla="*/ 120667 h 328216"/>
                <a:gd name="connsiteX154" fmla="*/ 61658 w 323300"/>
                <a:gd name="connsiteY154" fmla="*/ 50528 h 328216"/>
                <a:gd name="connsiteX155" fmla="*/ 79788 w 323300"/>
                <a:gd name="connsiteY155" fmla="*/ 1171 h 328216"/>
                <a:gd name="connsiteX156" fmla="*/ 217066 w 323300"/>
                <a:gd name="connsiteY156" fmla="*/ 1171 h 328216"/>
                <a:gd name="connsiteX157" fmla="*/ 253004 w 323300"/>
                <a:gd name="connsiteY157" fmla="*/ 684 h 32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323300" h="328216">
                  <a:moveTo>
                    <a:pt x="182296" y="253418"/>
                  </a:moveTo>
                  <a:cubicBezTo>
                    <a:pt x="173334" y="266298"/>
                    <a:pt x="163092" y="277890"/>
                    <a:pt x="152850" y="290770"/>
                  </a:cubicBezTo>
                  <a:cubicBezTo>
                    <a:pt x="151570" y="293346"/>
                    <a:pt x="147729" y="297210"/>
                    <a:pt x="146449" y="299786"/>
                  </a:cubicBezTo>
                  <a:cubicBezTo>
                    <a:pt x="146449" y="301074"/>
                    <a:pt x="145168" y="301074"/>
                    <a:pt x="145168" y="301074"/>
                  </a:cubicBezTo>
                  <a:cubicBezTo>
                    <a:pt x="145168" y="302361"/>
                    <a:pt x="146449" y="303649"/>
                    <a:pt x="147729" y="304937"/>
                  </a:cubicBezTo>
                  <a:cubicBezTo>
                    <a:pt x="150289" y="307513"/>
                    <a:pt x="155410" y="316529"/>
                    <a:pt x="160531" y="319105"/>
                  </a:cubicBezTo>
                  <a:cubicBezTo>
                    <a:pt x="160531" y="317817"/>
                    <a:pt x="161812" y="316529"/>
                    <a:pt x="161812" y="316529"/>
                  </a:cubicBezTo>
                  <a:cubicBezTo>
                    <a:pt x="169493" y="295922"/>
                    <a:pt x="177175" y="275314"/>
                    <a:pt x="183576" y="254706"/>
                  </a:cubicBezTo>
                  <a:cubicBezTo>
                    <a:pt x="184856" y="250842"/>
                    <a:pt x="184856" y="250842"/>
                    <a:pt x="182296" y="253418"/>
                  </a:cubicBezTo>
                  <a:close/>
                  <a:moveTo>
                    <a:pt x="210521" y="180415"/>
                  </a:moveTo>
                  <a:cubicBezTo>
                    <a:pt x="206553" y="185610"/>
                    <a:pt x="203907" y="190806"/>
                    <a:pt x="201261" y="196001"/>
                  </a:cubicBezTo>
                  <a:cubicBezTo>
                    <a:pt x="192000" y="212887"/>
                    <a:pt x="182740" y="229772"/>
                    <a:pt x="173479" y="246658"/>
                  </a:cubicBezTo>
                  <a:cubicBezTo>
                    <a:pt x="172156" y="249255"/>
                    <a:pt x="172156" y="249255"/>
                    <a:pt x="174802" y="246658"/>
                  </a:cubicBezTo>
                  <a:cubicBezTo>
                    <a:pt x="182740" y="234968"/>
                    <a:pt x="190677" y="224577"/>
                    <a:pt x="198615" y="212887"/>
                  </a:cubicBezTo>
                  <a:cubicBezTo>
                    <a:pt x="199938" y="210289"/>
                    <a:pt x="202584" y="205094"/>
                    <a:pt x="203907" y="201197"/>
                  </a:cubicBezTo>
                  <a:cubicBezTo>
                    <a:pt x="206553" y="194703"/>
                    <a:pt x="209198" y="188208"/>
                    <a:pt x="210521" y="181714"/>
                  </a:cubicBezTo>
                  <a:cubicBezTo>
                    <a:pt x="211844" y="177817"/>
                    <a:pt x="211844" y="177817"/>
                    <a:pt x="210521" y="180415"/>
                  </a:cubicBezTo>
                  <a:close/>
                  <a:moveTo>
                    <a:pt x="307728" y="155592"/>
                  </a:moveTo>
                  <a:cubicBezTo>
                    <a:pt x="305188" y="161942"/>
                    <a:pt x="301378" y="168292"/>
                    <a:pt x="297568" y="174642"/>
                  </a:cubicBezTo>
                  <a:cubicBezTo>
                    <a:pt x="303918" y="168292"/>
                    <a:pt x="310268" y="160672"/>
                    <a:pt x="307728" y="155592"/>
                  </a:cubicBezTo>
                  <a:close/>
                  <a:moveTo>
                    <a:pt x="265967" y="150829"/>
                  </a:moveTo>
                  <a:cubicBezTo>
                    <a:pt x="265967" y="152122"/>
                    <a:pt x="265967" y="152122"/>
                    <a:pt x="265967" y="153415"/>
                  </a:cubicBezTo>
                  <a:cubicBezTo>
                    <a:pt x="244933" y="193496"/>
                    <a:pt x="225213" y="234869"/>
                    <a:pt x="205493" y="276242"/>
                  </a:cubicBezTo>
                  <a:cubicBezTo>
                    <a:pt x="223898" y="256848"/>
                    <a:pt x="240989" y="238748"/>
                    <a:pt x="258079" y="219354"/>
                  </a:cubicBezTo>
                  <a:cubicBezTo>
                    <a:pt x="267282" y="197374"/>
                    <a:pt x="276485" y="175395"/>
                    <a:pt x="287002" y="153415"/>
                  </a:cubicBezTo>
                  <a:cubicBezTo>
                    <a:pt x="288317" y="152122"/>
                    <a:pt x="288317" y="152122"/>
                    <a:pt x="289631" y="150829"/>
                  </a:cubicBezTo>
                  <a:cubicBezTo>
                    <a:pt x="289631" y="150829"/>
                    <a:pt x="289631" y="150829"/>
                    <a:pt x="265967" y="150829"/>
                  </a:cubicBezTo>
                  <a:close/>
                  <a:moveTo>
                    <a:pt x="249532" y="150829"/>
                  </a:moveTo>
                  <a:cubicBezTo>
                    <a:pt x="248239" y="152116"/>
                    <a:pt x="248239" y="152116"/>
                    <a:pt x="248239" y="153404"/>
                  </a:cubicBezTo>
                  <a:cubicBezTo>
                    <a:pt x="239184" y="168850"/>
                    <a:pt x="230129" y="184295"/>
                    <a:pt x="219781" y="198454"/>
                  </a:cubicBezTo>
                  <a:cubicBezTo>
                    <a:pt x="218488" y="202316"/>
                    <a:pt x="215901" y="207464"/>
                    <a:pt x="214607" y="210039"/>
                  </a:cubicBezTo>
                  <a:cubicBezTo>
                    <a:pt x="205553" y="237069"/>
                    <a:pt x="195204" y="262812"/>
                    <a:pt x="186150" y="289843"/>
                  </a:cubicBezTo>
                  <a:cubicBezTo>
                    <a:pt x="208140" y="244792"/>
                    <a:pt x="230129" y="198454"/>
                    <a:pt x="252119" y="153404"/>
                  </a:cubicBezTo>
                  <a:cubicBezTo>
                    <a:pt x="253413" y="152116"/>
                    <a:pt x="253413" y="152116"/>
                    <a:pt x="254706" y="150829"/>
                  </a:cubicBezTo>
                  <a:cubicBezTo>
                    <a:pt x="254706" y="150829"/>
                    <a:pt x="254706" y="150829"/>
                    <a:pt x="249532" y="150829"/>
                  </a:cubicBezTo>
                  <a:close/>
                  <a:moveTo>
                    <a:pt x="49248" y="150049"/>
                  </a:moveTo>
                  <a:cubicBezTo>
                    <a:pt x="44047" y="149887"/>
                    <a:pt x="38059" y="149887"/>
                    <a:pt x="33016" y="150532"/>
                  </a:cubicBezTo>
                  <a:cubicBezTo>
                    <a:pt x="33016" y="150532"/>
                    <a:pt x="33016" y="151822"/>
                    <a:pt x="31755" y="153112"/>
                  </a:cubicBezTo>
                  <a:cubicBezTo>
                    <a:pt x="29234" y="156981"/>
                    <a:pt x="27973" y="160851"/>
                    <a:pt x="25452" y="164720"/>
                  </a:cubicBezTo>
                  <a:cubicBezTo>
                    <a:pt x="25452" y="166010"/>
                    <a:pt x="24191" y="166010"/>
                    <a:pt x="22931" y="167300"/>
                  </a:cubicBezTo>
                  <a:cubicBezTo>
                    <a:pt x="30495" y="175039"/>
                    <a:pt x="36798" y="182778"/>
                    <a:pt x="44362" y="190517"/>
                  </a:cubicBezTo>
                  <a:cubicBezTo>
                    <a:pt x="44362" y="189227"/>
                    <a:pt x="44362" y="187938"/>
                    <a:pt x="45623" y="186648"/>
                  </a:cubicBezTo>
                  <a:cubicBezTo>
                    <a:pt x="51927" y="175039"/>
                    <a:pt x="59491" y="163431"/>
                    <a:pt x="65794" y="150532"/>
                  </a:cubicBezTo>
                  <a:cubicBezTo>
                    <a:pt x="64534" y="150532"/>
                    <a:pt x="62012" y="150532"/>
                    <a:pt x="60752" y="150532"/>
                  </a:cubicBezTo>
                  <a:cubicBezTo>
                    <a:pt x="58861" y="150532"/>
                    <a:pt x="54448" y="150210"/>
                    <a:pt x="49248" y="150049"/>
                  </a:cubicBezTo>
                  <a:close/>
                  <a:moveTo>
                    <a:pt x="189131" y="107833"/>
                  </a:moveTo>
                  <a:cubicBezTo>
                    <a:pt x="188969" y="107672"/>
                    <a:pt x="188318" y="108318"/>
                    <a:pt x="187017" y="110257"/>
                  </a:cubicBezTo>
                  <a:cubicBezTo>
                    <a:pt x="161000" y="149031"/>
                    <a:pt x="133682" y="189098"/>
                    <a:pt x="107664" y="229165"/>
                  </a:cubicBezTo>
                  <a:cubicBezTo>
                    <a:pt x="105062" y="234335"/>
                    <a:pt x="101160" y="239504"/>
                    <a:pt x="98558" y="245967"/>
                  </a:cubicBezTo>
                  <a:cubicBezTo>
                    <a:pt x="98558" y="247259"/>
                    <a:pt x="97257" y="247259"/>
                    <a:pt x="95956" y="247259"/>
                  </a:cubicBezTo>
                  <a:cubicBezTo>
                    <a:pt x="97257" y="249844"/>
                    <a:pt x="98558" y="251137"/>
                    <a:pt x="99859" y="252429"/>
                  </a:cubicBezTo>
                  <a:cubicBezTo>
                    <a:pt x="101160" y="251137"/>
                    <a:pt x="101160" y="251137"/>
                    <a:pt x="101160" y="249844"/>
                  </a:cubicBezTo>
                  <a:cubicBezTo>
                    <a:pt x="102461" y="249844"/>
                    <a:pt x="102461" y="248552"/>
                    <a:pt x="103761" y="247259"/>
                  </a:cubicBezTo>
                  <a:cubicBezTo>
                    <a:pt x="131080" y="209777"/>
                    <a:pt x="154496" y="169711"/>
                    <a:pt x="177911" y="130936"/>
                  </a:cubicBezTo>
                  <a:cubicBezTo>
                    <a:pt x="181814" y="124474"/>
                    <a:pt x="184416" y="116719"/>
                    <a:pt x="188318" y="110257"/>
                  </a:cubicBezTo>
                  <a:cubicBezTo>
                    <a:pt x="188969" y="108964"/>
                    <a:pt x="189294" y="107995"/>
                    <a:pt x="189131" y="107833"/>
                  </a:cubicBezTo>
                  <a:close/>
                  <a:moveTo>
                    <a:pt x="171134" y="53400"/>
                  </a:moveTo>
                  <a:cubicBezTo>
                    <a:pt x="155476" y="79231"/>
                    <a:pt x="138514" y="105061"/>
                    <a:pt x="121551" y="130892"/>
                  </a:cubicBezTo>
                  <a:cubicBezTo>
                    <a:pt x="107199" y="154139"/>
                    <a:pt x="94151" y="177387"/>
                    <a:pt x="79798" y="200634"/>
                  </a:cubicBezTo>
                  <a:cubicBezTo>
                    <a:pt x="111113" y="151556"/>
                    <a:pt x="141123" y="102478"/>
                    <a:pt x="171134" y="53400"/>
                  </a:cubicBezTo>
                  <a:close/>
                  <a:moveTo>
                    <a:pt x="256293" y="19067"/>
                  </a:moveTo>
                  <a:cubicBezTo>
                    <a:pt x="235710" y="54099"/>
                    <a:pt x="215128" y="91726"/>
                    <a:pt x="193259" y="128055"/>
                  </a:cubicBezTo>
                  <a:cubicBezTo>
                    <a:pt x="172676" y="169574"/>
                    <a:pt x="145661" y="208499"/>
                    <a:pt x="117360" y="247423"/>
                  </a:cubicBezTo>
                  <a:cubicBezTo>
                    <a:pt x="116073" y="250018"/>
                    <a:pt x="113500" y="253910"/>
                    <a:pt x="110928" y="257803"/>
                  </a:cubicBezTo>
                  <a:cubicBezTo>
                    <a:pt x="109641" y="259100"/>
                    <a:pt x="108355" y="259100"/>
                    <a:pt x="107068" y="259100"/>
                  </a:cubicBezTo>
                  <a:cubicBezTo>
                    <a:pt x="116073" y="269480"/>
                    <a:pt x="125078" y="278562"/>
                    <a:pt x="134083" y="288942"/>
                  </a:cubicBezTo>
                  <a:cubicBezTo>
                    <a:pt x="134083" y="287645"/>
                    <a:pt x="134083" y="286347"/>
                    <a:pt x="135370" y="285050"/>
                  </a:cubicBezTo>
                  <a:cubicBezTo>
                    <a:pt x="167530" y="226663"/>
                    <a:pt x="199691" y="169574"/>
                    <a:pt x="233138" y="112486"/>
                  </a:cubicBezTo>
                  <a:cubicBezTo>
                    <a:pt x="238283" y="89131"/>
                    <a:pt x="247288" y="63181"/>
                    <a:pt x="249861" y="54099"/>
                  </a:cubicBezTo>
                  <a:cubicBezTo>
                    <a:pt x="249861" y="51504"/>
                    <a:pt x="256293" y="30745"/>
                    <a:pt x="256293" y="19067"/>
                  </a:cubicBezTo>
                  <a:close/>
                  <a:moveTo>
                    <a:pt x="226484" y="7954"/>
                  </a:moveTo>
                  <a:cubicBezTo>
                    <a:pt x="226484" y="9244"/>
                    <a:pt x="226484" y="9244"/>
                    <a:pt x="225191" y="10534"/>
                  </a:cubicBezTo>
                  <a:cubicBezTo>
                    <a:pt x="220016" y="22143"/>
                    <a:pt x="214842" y="32461"/>
                    <a:pt x="208375" y="44070"/>
                  </a:cubicBezTo>
                  <a:cubicBezTo>
                    <a:pt x="207081" y="47939"/>
                    <a:pt x="207081" y="49229"/>
                    <a:pt x="208375" y="46650"/>
                  </a:cubicBezTo>
                  <a:cubicBezTo>
                    <a:pt x="209668" y="45360"/>
                    <a:pt x="209668" y="45360"/>
                    <a:pt x="210962" y="44070"/>
                  </a:cubicBezTo>
                  <a:cubicBezTo>
                    <a:pt x="210962" y="42780"/>
                    <a:pt x="213549" y="42780"/>
                    <a:pt x="214842" y="41490"/>
                  </a:cubicBezTo>
                  <a:cubicBezTo>
                    <a:pt x="217429" y="41490"/>
                    <a:pt x="221310" y="37621"/>
                    <a:pt x="222603" y="35041"/>
                  </a:cubicBezTo>
                  <a:cubicBezTo>
                    <a:pt x="229071" y="27302"/>
                    <a:pt x="234245" y="18273"/>
                    <a:pt x="240713" y="10534"/>
                  </a:cubicBezTo>
                  <a:cubicBezTo>
                    <a:pt x="240713" y="9244"/>
                    <a:pt x="240713" y="9244"/>
                    <a:pt x="242006" y="7954"/>
                  </a:cubicBezTo>
                  <a:cubicBezTo>
                    <a:pt x="242006" y="7954"/>
                    <a:pt x="242006" y="7954"/>
                    <a:pt x="226484" y="7954"/>
                  </a:cubicBezTo>
                  <a:close/>
                  <a:moveTo>
                    <a:pt x="212143" y="7954"/>
                  </a:moveTo>
                  <a:cubicBezTo>
                    <a:pt x="212143" y="9247"/>
                    <a:pt x="210855" y="9247"/>
                    <a:pt x="210855" y="10541"/>
                  </a:cubicBezTo>
                  <a:cubicBezTo>
                    <a:pt x="167064" y="81666"/>
                    <a:pt x="124561" y="152792"/>
                    <a:pt x="80770" y="223917"/>
                  </a:cubicBezTo>
                  <a:cubicBezTo>
                    <a:pt x="79482" y="225210"/>
                    <a:pt x="78194" y="226504"/>
                    <a:pt x="76906" y="226504"/>
                  </a:cubicBezTo>
                  <a:cubicBezTo>
                    <a:pt x="80770" y="230383"/>
                    <a:pt x="84634" y="234263"/>
                    <a:pt x="88498" y="238142"/>
                  </a:cubicBezTo>
                  <a:cubicBezTo>
                    <a:pt x="88498" y="238142"/>
                    <a:pt x="89786" y="236849"/>
                    <a:pt x="89786" y="235556"/>
                  </a:cubicBezTo>
                  <a:cubicBezTo>
                    <a:pt x="92362" y="231676"/>
                    <a:pt x="94938" y="227797"/>
                    <a:pt x="97514" y="222624"/>
                  </a:cubicBezTo>
                  <a:cubicBezTo>
                    <a:pt x="103954" y="212278"/>
                    <a:pt x="109106" y="203226"/>
                    <a:pt x="115545" y="192881"/>
                  </a:cubicBezTo>
                  <a:cubicBezTo>
                    <a:pt x="121985" y="181242"/>
                    <a:pt x="128425" y="169603"/>
                    <a:pt x="134865" y="157964"/>
                  </a:cubicBezTo>
                  <a:cubicBezTo>
                    <a:pt x="161912" y="108823"/>
                    <a:pt x="187672" y="59682"/>
                    <a:pt x="212143" y="10541"/>
                  </a:cubicBezTo>
                  <a:cubicBezTo>
                    <a:pt x="212143" y="9247"/>
                    <a:pt x="213431" y="9247"/>
                    <a:pt x="213431" y="7954"/>
                  </a:cubicBezTo>
                  <a:cubicBezTo>
                    <a:pt x="213431" y="7954"/>
                    <a:pt x="213431" y="7954"/>
                    <a:pt x="212143" y="7954"/>
                  </a:cubicBezTo>
                  <a:close/>
                  <a:moveTo>
                    <a:pt x="196650" y="7954"/>
                  </a:moveTo>
                  <a:cubicBezTo>
                    <a:pt x="196650" y="9253"/>
                    <a:pt x="196650" y="9253"/>
                    <a:pt x="196650" y="10552"/>
                  </a:cubicBezTo>
                  <a:cubicBezTo>
                    <a:pt x="192907" y="18345"/>
                    <a:pt x="187918" y="26138"/>
                    <a:pt x="184176" y="32633"/>
                  </a:cubicBezTo>
                  <a:cubicBezTo>
                    <a:pt x="187918" y="24839"/>
                    <a:pt x="192907" y="18345"/>
                    <a:pt x="197897" y="10552"/>
                  </a:cubicBezTo>
                  <a:cubicBezTo>
                    <a:pt x="197897" y="9253"/>
                    <a:pt x="199144" y="9253"/>
                    <a:pt x="199144" y="7954"/>
                  </a:cubicBezTo>
                  <a:cubicBezTo>
                    <a:pt x="199144" y="7954"/>
                    <a:pt x="199144" y="7954"/>
                    <a:pt x="196650" y="7954"/>
                  </a:cubicBezTo>
                  <a:close/>
                  <a:moveTo>
                    <a:pt x="178383" y="7954"/>
                  </a:moveTo>
                  <a:cubicBezTo>
                    <a:pt x="177088" y="9249"/>
                    <a:pt x="177088" y="9249"/>
                    <a:pt x="177088" y="10543"/>
                  </a:cubicBezTo>
                  <a:cubicBezTo>
                    <a:pt x="148606" y="48077"/>
                    <a:pt x="121418" y="86905"/>
                    <a:pt x="95525" y="127027"/>
                  </a:cubicBezTo>
                  <a:cubicBezTo>
                    <a:pt x="94230" y="127027"/>
                    <a:pt x="94230" y="128321"/>
                    <a:pt x="94230" y="128321"/>
                  </a:cubicBezTo>
                  <a:cubicBezTo>
                    <a:pt x="95525" y="136087"/>
                    <a:pt x="96819" y="143852"/>
                    <a:pt x="92935" y="146441"/>
                  </a:cubicBezTo>
                  <a:cubicBezTo>
                    <a:pt x="90346" y="149029"/>
                    <a:pt x="85167" y="150324"/>
                    <a:pt x="79989" y="151618"/>
                  </a:cubicBezTo>
                  <a:cubicBezTo>
                    <a:pt x="70926" y="165855"/>
                    <a:pt x="61864" y="181386"/>
                    <a:pt x="54096" y="196917"/>
                  </a:cubicBezTo>
                  <a:cubicBezTo>
                    <a:pt x="52801" y="198212"/>
                    <a:pt x="51506" y="198212"/>
                    <a:pt x="51506" y="198212"/>
                  </a:cubicBezTo>
                  <a:cubicBezTo>
                    <a:pt x="55390" y="203389"/>
                    <a:pt x="57980" y="207271"/>
                    <a:pt x="61864" y="211154"/>
                  </a:cubicBezTo>
                  <a:cubicBezTo>
                    <a:pt x="61864" y="209860"/>
                    <a:pt x="63158" y="208566"/>
                    <a:pt x="63158" y="207271"/>
                  </a:cubicBezTo>
                  <a:cubicBezTo>
                    <a:pt x="73515" y="189152"/>
                    <a:pt x="83873" y="171032"/>
                    <a:pt x="94230" y="152912"/>
                  </a:cubicBezTo>
                  <a:cubicBezTo>
                    <a:pt x="122713" y="105024"/>
                    <a:pt x="156374" y="59725"/>
                    <a:pt x="182267" y="10543"/>
                  </a:cubicBezTo>
                  <a:cubicBezTo>
                    <a:pt x="183562" y="9249"/>
                    <a:pt x="183562" y="9249"/>
                    <a:pt x="184856" y="7954"/>
                  </a:cubicBezTo>
                  <a:cubicBezTo>
                    <a:pt x="184856" y="7954"/>
                    <a:pt x="184856" y="7954"/>
                    <a:pt x="178383" y="7954"/>
                  </a:cubicBezTo>
                  <a:close/>
                  <a:moveTo>
                    <a:pt x="156546" y="7954"/>
                  </a:moveTo>
                  <a:cubicBezTo>
                    <a:pt x="156546" y="9266"/>
                    <a:pt x="156546" y="9266"/>
                    <a:pt x="156546" y="10577"/>
                  </a:cubicBezTo>
                  <a:cubicBezTo>
                    <a:pt x="151254" y="18446"/>
                    <a:pt x="147285" y="27626"/>
                    <a:pt x="143316" y="35494"/>
                  </a:cubicBezTo>
                  <a:cubicBezTo>
                    <a:pt x="141993" y="38117"/>
                    <a:pt x="141993" y="38117"/>
                    <a:pt x="144639" y="35494"/>
                  </a:cubicBezTo>
                  <a:cubicBezTo>
                    <a:pt x="151254" y="27626"/>
                    <a:pt x="157869" y="18446"/>
                    <a:pt x="164483" y="10577"/>
                  </a:cubicBezTo>
                  <a:cubicBezTo>
                    <a:pt x="164483" y="9266"/>
                    <a:pt x="164483" y="9266"/>
                    <a:pt x="165806" y="7954"/>
                  </a:cubicBezTo>
                  <a:cubicBezTo>
                    <a:pt x="165806" y="7954"/>
                    <a:pt x="165806" y="7954"/>
                    <a:pt x="156546" y="7954"/>
                  </a:cubicBezTo>
                  <a:close/>
                  <a:moveTo>
                    <a:pt x="114943" y="7954"/>
                  </a:moveTo>
                  <a:cubicBezTo>
                    <a:pt x="114943" y="9244"/>
                    <a:pt x="114943" y="9244"/>
                    <a:pt x="113641" y="10534"/>
                  </a:cubicBezTo>
                  <a:cubicBezTo>
                    <a:pt x="101925" y="28592"/>
                    <a:pt x="91511" y="46650"/>
                    <a:pt x="81097" y="64708"/>
                  </a:cubicBezTo>
                  <a:cubicBezTo>
                    <a:pt x="79795" y="65997"/>
                    <a:pt x="79795" y="65997"/>
                    <a:pt x="78493" y="65997"/>
                  </a:cubicBezTo>
                  <a:cubicBezTo>
                    <a:pt x="82399" y="81476"/>
                    <a:pt x="86304" y="96954"/>
                    <a:pt x="88907" y="111142"/>
                  </a:cubicBezTo>
                  <a:cubicBezTo>
                    <a:pt x="88907" y="109852"/>
                    <a:pt x="90209" y="108563"/>
                    <a:pt x="90209" y="107273"/>
                  </a:cubicBezTo>
                  <a:cubicBezTo>
                    <a:pt x="108434" y="76316"/>
                    <a:pt x="126658" y="44070"/>
                    <a:pt x="142279" y="10534"/>
                  </a:cubicBezTo>
                  <a:cubicBezTo>
                    <a:pt x="142279" y="9244"/>
                    <a:pt x="143581" y="9244"/>
                    <a:pt x="143581" y="7954"/>
                  </a:cubicBezTo>
                  <a:cubicBezTo>
                    <a:pt x="143581" y="7954"/>
                    <a:pt x="143581" y="7954"/>
                    <a:pt x="114943" y="7954"/>
                  </a:cubicBezTo>
                  <a:close/>
                  <a:moveTo>
                    <a:pt x="80577" y="7954"/>
                  </a:moveTo>
                  <a:cubicBezTo>
                    <a:pt x="79287" y="9266"/>
                    <a:pt x="79287" y="9266"/>
                    <a:pt x="79287" y="10577"/>
                  </a:cubicBezTo>
                  <a:cubicBezTo>
                    <a:pt x="76707" y="14511"/>
                    <a:pt x="74128" y="17134"/>
                    <a:pt x="71548" y="21069"/>
                  </a:cubicBezTo>
                  <a:cubicBezTo>
                    <a:pt x="71548" y="23691"/>
                    <a:pt x="70258" y="23691"/>
                    <a:pt x="68968" y="23691"/>
                  </a:cubicBezTo>
                  <a:cubicBezTo>
                    <a:pt x="70258" y="28937"/>
                    <a:pt x="71548" y="34183"/>
                    <a:pt x="72838" y="38117"/>
                  </a:cubicBezTo>
                  <a:cubicBezTo>
                    <a:pt x="74128" y="36806"/>
                    <a:pt x="74128" y="35494"/>
                    <a:pt x="74128" y="34183"/>
                  </a:cubicBezTo>
                  <a:cubicBezTo>
                    <a:pt x="79287" y="26314"/>
                    <a:pt x="83157" y="18446"/>
                    <a:pt x="88316" y="10577"/>
                  </a:cubicBezTo>
                  <a:cubicBezTo>
                    <a:pt x="88316" y="9266"/>
                    <a:pt x="88316" y="9266"/>
                    <a:pt x="89606" y="7954"/>
                  </a:cubicBezTo>
                  <a:cubicBezTo>
                    <a:pt x="89606" y="7954"/>
                    <a:pt x="89606" y="7954"/>
                    <a:pt x="80577" y="7954"/>
                  </a:cubicBezTo>
                  <a:close/>
                  <a:moveTo>
                    <a:pt x="253004" y="684"/>
                  </a:moveTo>
                  <a:cubicBezTo>
                    <a:pt x="264012" y="2470"/>
                    <a:pt x="271458" y="8315"/>
                    <a:pt x="267573" y="24551"/>
                  </a:cubicBezTo>
                  <a:cubicBezTo>
                    <a:pt x="266278" y="29746"/>
                    <a:pt x="262393" y="44034"/>
                    <a:pt x="257213" y="62218"/>
                  </a:cubicBezTo>
                  <a:cubicBezTo>
                    <a:pt x="257213" y="62218"/>
                    <a:pt x="257213" y="63517"/>
                    <a:pt x="257213" y="64816"/>
                  </a:cubicBezTo>
                  <a:cubicBezTo>
                    <a:pt x="257213" y="64816"/>
                    <a:pt x="257213" y="64816"/>
                    <a:pt x="244262" y="123264"/>
                  </a:cubicBezTo>
                  <a:cubicBezTo>
                    <a:pt x="242967" y="133655"/>
                    <a:pt x="242967" y="141449"/>
                    <a:pt x="244262" y="144046"/>
                  </a:cubicBezTo>
                  <a:cubicBezTo>
                    <a:pt x="259803" y="142747"/>
                    <a:pt x="320671" y="136253"/>
                    <a:pt x="323261" y="151839"/>
                  </a:cubicBezTo>
                  <a:cubicBezTo>
                    <a:pt x="324556" y="170024"/>
                    <a:pt x="293475" y="193403"/>
                    <a:pt x="281819" y="205093"/>
                  </a:cubicBezTo>
                  <a:cubicBezTo>
                    <a:pt x="253328" y="237564"/>
                    <a:pt x="223541" y="270036"/>
                    <a:pt x="195049" y="301209"/>
                  </a:cubicBezTo>
                  <a:cubicBezTo>
                    <a:pt x="182099" y="315496"/>
                    <a:pt x="170443" y="334979"/>
                    <a:pt x="151017" y="325887"/>
                  </a:cubicBezTo>
                  <a:cubicBezTo>
                    <a:pt x="143247" y="323289"/>
                    <a:pt x="134181" y="309002"/>
                    <a:pt x="129001" y="303807"/>
                  </a:cubicBezTo>
                  <a:cubicBezTo>
                    <a:pt x="113460" y="286921"/>
                    <a:pt x="99214" y="270036"/>
                    <a:pt x="83674" y="253151"/>
                  </a:cubicBezTo>
                  <a:cubicBezTo>
                    <a:pt x="56477" y="223277"/>
                    <a:pt x="30575" y="194702"/>
                    <a:pt x="4674" y="166127"/>
                  </a:cubicBezTo>
                  <a:cubicBezTo>
                    <a:pt x="-19932" y="138851"/>
                    <a:pt x="60362" y="144046"/>
                    <a:pt x="65543" y="144046"/>
                  </a:cubicBezTo>
                  <a:cubicBezTo>
                    <a:pt x="70723" y="144046"/>
                    <a:pt x="77198" y="144046"/>
                    <a:pt x="83674" y="144046"/>
                  </a:cubicBezTo>
                  <a:cubicBezTo>
                    <a:pt x="88854" y="144046"/>
                    <a:pt x="82379" y="144046"/>
                    <a:pt x="82379" y="141449"/>
                  </a:cubicBezTo>
                  <a:cubicBezTo>
                    <a:pt x="81084" y="134954"/>
                    <a:pt x="79788" y="127161"/>
                    <a:pt x="77198" y="120667"/>
                  </a:cubicBezTo>
                  <a:cubicBezTo>
                    <a:pt x="72018" y="97287"/>
                    <a:pt x="66838" y="73908"/>
                    <a:pt x="61658" y="50528"/>
                  </a:cubicBezTo>
                  <a:cubicBezTo>
                    <a:pt x="56477" y="27149"/>
                    <a:pt x="46116" y="1171"/>
                    <a:pt x="79788" y="1171"/>
                  </a:cubicBezTo>
                  <a:cubicBezTo>
                    <a:pt x="79788" y="1171"/>
                    <a:pt x="79788" y="1171"/>
                    <a:pt x="217066" y="1171"/>
                  </a:cubicBezTo>
                  <a:cubicBezTo>
                    <a:pt x="227426" y="1171"/>
                    <a:pt x="241996" y="-1102"/>
                    <a:pt x="253004" y="684"/>
                  </a:cubicBezTo>
                  <a:close/>
                </a:path>
              </a:pathLst>
            </a:custGeom>
            <a:solidFill>
              <a:schemeClr val="tx2">
                <a:lumMod val="75000"/>
              </a:schemeClr>
            </a:solidFill>
            <a:ln>
              <a:noFill/>
            </a:ln>
          </p:spPr>
        </p:sp>
        <p:grpSp>
          <p:nvGrpSpPr>
            <p:cNvPr id="35" name="组合 34"/>
            <p:cNvGrpSpPr/>
            <p:nvPr/>
          </p:nvGrpSpPr>
          <p:grpSpPr>
            <a:xfrm>
              <a:off x="2492737" y="5056458"/>
              <a:ext cx="2241974" cy="1004631"/>
              <a:chOff x="2475033" y="3040458"/>
              <a:chExt cx="2241974" cy="1004631"/>
            </a:xfrm>
          </p:grpSpPr>
          <p:sp>
            <p:nvSpPr>
              <p:cNvPr id="36" name="任意多边形: 形状 35"/>
              <p:cNvSpPr/>
              <p:nvPr/>
            </p:nvSpPr>
            <p:spPr>
              <a:xfrm rot="5400000">
                <a:off x="3272962" y="3327516"/>
                <a:ext cx="638083" cy="63967"/>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1587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2475033" y="3664536"/>
                <a:ext cx="2241974" cy="380553"/>
              </a:xfrm>
              <a:prstGeom prst="rect">
                <a:avLst/>
              </a:prstGeom>
            </p:spPr>
            <p:txBody>
              <a:bodyPr wrap="square">
                <a:spAutoFit/>
              </a:bodyPr>
              <a:lstStyle/>
              <a:p>
                <a:pPr algn="ctr">
                  <a:lnSpc>
                    <a:spcPct val="120000"/>
                  </a:lnSpc>
                </a:pPr>
                <a:r>
                  <a:rPr lang="zh-CN" altLang="en-US" dirty="0">
                    <a:solidFill>
                      <a:schemeClr val="accent5"/>
                    </a:solidFill>
                    <a:latin typeface="幼圆" panose="02010509060101010101" pitchFamily="49" charset="-122"/>
                    <a:ea typeface="幼圆" panose="02010509060101010101" pitchFamily="49" charset="-122"/>
                  </a:rPr>
                  <a:t>班级之星界面</a:t>
                </a:r>
              </a:p>
            </p:txBody>
          </p:sp>
        </p:grpSp>
      </p:grpSp>
      <p:grpSp>
        <p:nvGrpSpPr>
          <p:cNvPr id="66" name="组合 65"/>
          <p:cNvGrpSpPr/>
          <p:nvPr/>
        </p:nvGrpSpPr>
        <p:grpSpPr>
          <a:xfrm>
            <a:off x="2998406" y="4761381"/>
            <a:ext cx="2241974" cy="1860809"/>
            <a:chOff x="5640556" y="4403385"/>
            <a:chExt cx="2241974" cy="1860809"/>
          </a:xfrm>
        </p:grpSpPr>
        <p:sp>
          <p:nvSpPr>
            <p:cNvPr id="29" name="sketched-down-arrow_36677"/>
            <p:cNvSpPr>
              <a:spLocks noChangeAspect="1"/>
            </p:cNvSpPr>
            <p:nvPr/>
          </p:nvSpPr>
          <p:spPr bwMode="auto">
            <a:xfrm>
              <a:off x="6437484" y="4403385"/>
              <a:ext cx="628526" cy="638083"/>
            </a:xfrm>
            <a:custGeom>
              <a:avLst/>
              <a:gdLst>
                <a:gd name="connsiteX0" fmla="*/ 182296 w 323300"/>
                <a:gd name="connsiteY0" fmla="*/ 253418 h 328216"/>
                <a:gd name="connsiteX1" fmla="*/ 152850 w 323300"/>
                <a:gd name="connsiteY1" fmla="*/ 290770 h 328216"/>
                <a:gd name="connsiteX2" fmla="*/ 146449 w 323300"/>
                <a:gd name="connsiteY2" fmla="*/ 299786 h 328216"/>
                <a:gd name="connsiteX3" fmla="*/ 145168 w 323300"/>
                <a:gd name="connsiteY3" fmla="*/ 301074 h 328216"/>
                <a:gd name="connsiteX4" fmla="*/ 147729 w 323300"/>
                <a:gd name="connsiteY4" fmla="*/ 304937 h 328216"/>
                <a:gd name="connsiteX5" fmla="*/ 160531 w 323300"/>
                <a:gd name="connsiteY5" fmla="*/ 319105 h 328216"/>
                <a:gd name="connsiteX6" fmla="*/ 161812 w 323300"/>
                <a:gd name="connsiteY6" fmla="*/ 316529 h 328216"/>
                <a:gd name="connsiteX7" fmla="*/ 183576 w 323300"/>
                <a:gd name="connsiteY7" fmla="*/ 254706 h 328216"/>
                <a:gd name="connsiteX8" fmla="*/ 182296 w 323300"/>
                <a:gd name="connsiteY8" fmla="*/ 253418 h 328216"/>
                <a:gd name="connsiteX9" fmla="*/ 210521 w 323300"/>
                <a:gd name="connsiteY9" fmla="*/ 180415 h 328216"/>
                <a:gd name="connsiteX10" fmla="*/ 201261 w 323300"/>
                <a:gd name="connsiteY10" fmla="*/ 196001 h 328216"/>
                <a:gd name="connsiteX11" fmla="*/ 173479 w 323300"/>
                <a:gd name="connsiteY11" fmla="*/ 246658 h 328216"/>
                <a:gd name="connsiteX12" fmla="*/ 174802 w 323300"/>
                <a:gd name="connsiteY12" fmla="*/ 246658 h 328216"/>
                <a:gd name="connsiteX13" fmla="*/ 198615 w 323300"/>
                <a:gd name="connsiteY13" fmla="*/ 212887 h 328216"/>
                <a:gd name="connsiteX14" fmla="*/ 203907 w 323300"/>
                <a:gd name="connsiteY14" fmla="*/ 201197 h 328216"/>
                <a:gd name="connsiteX15" fmla="*/ 210521 w 323300"/>
                <a:gd name="connsiteY15" fmla="*/ 181714 h 328216"/>
                <a:gd name="connsiteX16" fmla="*/ 210521 w 323300"/>
                <a:gd name="connsiteY16" fmla="*/ 180415 h 328216"/>
                <a:gd name="connsiteX17" fmla="*/ 307728 w 323300"/>
                <a:gd name="connsiteY17" fmla="*/ 155592 h 328216"/>
                <a:gd name="connsiteX18" fmla="*/ 297568 w 323300"/>
                <a:gd name="connsiteY18" fmla="*/ 174642 h 328216"/>
                <a:gd name="connsiteX19" fmla="*/ 307728 w 323300"/>
                <a:gd name="connsiteY19" fmla="*/ 155592 h 328216"/>
                <a:gd name="connsiteX20" fmla="*/ 265967 w 323300"/>
                <a:gd name="connsiteY20" fmla="*/ 150829 h 328216"/>
                <a:gd name="connsiteX21" fmla="*/ 265967 w 323300"/>
                <a:gd name="connsiteY21" fmla="*/ 153415 h 328216"/>
                <a:gd name="connsiteX22" fmla="*/ 205493 w 323300"/>
                <a:gd name="connsiteY22" fmla="*/ 276242 h 328216"/>
                <a:gd name="connsiteX23" fmla="*/ 258079 w 323300"/>
                <a:gd name="connsiteY23" fmla="*/ 219354 h 328216"/>
                <a:gd name="connsiteX24" fmla="*/ 287002 w 323300"/>
                <a:gd name="connsiteY24" fmla="*/ 153415 h 328216"/>
                <a:gd name="connsiteX25" fmla="*/ 289631 w 323300"/>
                <a:gd name="connsiteY25" fmla="*/ 150829 h 328216"/>
                <a:gd name="connsiteX26" fmla="*/ 265967 w 323300"/>
                <a:gd name="connsiteY26" fmla="*/ 150829 h 328216"/>
                <a:gd name="connsiteX27" fmla="*/ 249532 w 323300"/>
                <a:gd name="connsiteY27" fmla="*/ 150829 h 328216"/>
                <a:gd name="connsiteX28" fmla="*/ 248239 w 323300"/>
                <a:gd name="connsiteY28" fmla="*/ 153404 h 328216"/>
                <a:gd name="connsiteX29" fmla="*/ 219781 w 323300"/>
                <a:gd name="connsiteY29" fmla="*/ 198454 h 328216"/>
                <a:gd name="connsiteX30" fmla="*/ 214607 w 323300"/>
                <a:gd name="connsiteY30" fmla="*/ 210039 h 328216"/>
                <a:gd name="connsiteX31" fmla="*/ 186150 w 323300"/>
                <a:gd name="connsiteY31" fmla="*/ 289843 h 328216"/>
                <a:gd name="connsiteX32" fmla="*/ 252119 w 323300"/>
                <a:gd name="connsiteY32" fmla="*/ 153404 h 328216"/>
                <a:gd name="connsiteX33" fmla="*/ 254706 w 323300"/>
                <a:gd name="connsiteY33" fmla="*/ 150829 h 328216"/>
                <a:gd name="connsiteX34" fmla="*/ 249532 w 323300"/>
                <a:gd name="connsiteY34" fmla="*/ 150829 h 328216"/>
                <a:gd name="connsiteX35" fmla="*/ 49248 w 323300"/>
                <a:gd name="connsiteY35" fmla="*/ 150049 h 328216"/>
                <a:gd name="connsiteX36" fmla="*/ 33016 w 323300"/>
                <a:gd name="connsiteY36" fmla="*/ 150532 h 328216"/>
                <a:gd name="connsiteX37" fmla="*/ 31755 w 323300"/>
                <a:gd name="connsiteY37" fmla="*/ 153112 h 328216"/>
                <a:gd name="connsiteX38" fmla="*/ 25452 w 323300"/>
                <a:gd name="connsiteY38" fmla="*/ 164720 h 328216"/>
                <a:gd name="connsiteX39" fmla="*/ 22931 w 323300"/>
                <a:gd name="connsiteY39" fmla="*/ 167300 h 328216"/>
                <a:gd name="connsiteX40" fmla="*/ 44362 w 323300"/>
                <a:gd name="connsiteY40" fmla="*/ 190517 h 328216"/>
                <a:gd name="connsiteX41" fmla="*/ 45623 w 323300"/>
                <a:gd name="connsiteY41" fmla="*/ 186648 h 328216"/>
                <a:gd name="connsiteX42" fmla="*/ 65794 w 323300"/>
                <a:gd name="connsiteY42" fmla="*/ 150532 h 328216"/>
                <a:gd name="connsiteX43" fmla="*/ 60752 w 323300"/>
                <a:gd name="connsiteY43" fmla="*/ 150532 h 328216"/>
                <a:gd name="connsiteX44" fmla="*/ 49248 w 323300"/>
                <a:gd name="connsiteY44" fmla="*/ 150049 h 328216"/>
                <a:gd name="connsiteX45" fmla="*/ 189131 w 323300"/>
                <a:gd name="connsiteY45" fmla="*/ 107833 h 328216"/>
                <a:gd name="connsiteX46" fmla="*/ 187017 w 323300"/>
                <a:gd name="connsiteY46" fmla="*/ 110257 h 328216"/>
                <a:gd name="connsiteX47" fmla="*/ 107664 w 323300"/>
                <a:gd name="connsiteY47" fmla="*/ 229165 h 328216"/>
                <a:gd name="connsiteX48" fmla="*/ 98558 w 323300"/>
                <a:gd name="connsiteY48" fmla="*/ 245967 h 328216"/>
                <a:gd name="connsiteX49" fmla="*/ 95956 w 323300"/>
                <a:gd name="connsiteY49" fmla="*/ 247259 h 328216"/>
                <a:gd name="connsiteX50" fmla="*/ 99859 w 323300"/>
                <a:gd name="connsiteY50" fmla="*/ 252429 h 328216"/>
                <a:gd name="connsiteX51" fmla="*/ 101160 w 323300"/>
                <a:gd name="connsiteY51" fmla="*/ 249844 h 328216"/>
                <a:gd name="connsiteX52" fmla="*/ 103761 w 323300"/>
                <a:gd name="connsiteY52" fmla="*/ 247259 h 328216"/>
                <a:gd name="connsiteX53" fmla="*/ 177911 w 323300"/>
                <a:gd name="connsiteY53" fmla="*/ 130936 h 328216"/>
                <a:gd name="connsiteX54" fmla="*/ 188318 w 323300"/>
                <a:gd name="connsiteY54" fmla="*/ 110257 h 328216"/>
                <a:gd name="connsiteX55" fmla="*/ 189131 w 323300"/>
                <a:gd name="connsiteY55" fmla="*/ 107833 h 328216"/>
                <a:gd name="connsiteX56" fmla="*/ 171134 w 323300"/>
                <a:gd name="connsiteY56" fmla="*/ 53400 h 328216"/>
                <a:gd name="connsiteX57" fmla="*/ 121551 w 323300"/>
                <a:gd name="connsiteY57" fmla="*/ 130892 h 328216"/>
                <a:gd name="connsiteX58" fmla="*/ 79798 w 323300"/>
                <a:gd name="connsiteY58" fmla="*/ 200634 h 328216"/>
                <a:gd name="connsiteX59" fmla="*/ 171134 w 323300"/>
                <a:gd name="connsiteY59" fmla="*/ 53400 h 328216"/>
                <a:gd name="connsiteX60" fmla="*/ 256293 w 323300"/>
                <a:gd name="connsiteY60" fmla="*/ 19067 h 328216"/>
                <a:gd name="connsiteX61" fmla="*/ 193259 w 323300"/>
                <a:gd name="connsiteY61" fmla="*/ 128055 h 328216"/>
                <a:gd name="connsiteX62" fmla="*/ 117360 w 323300"/>
                <a:gd name="connsiteY62" fmla="*/ 247423 h 328216"/>
                <a:gd name="connsiteX63" fmla="*/ 110928 w 323300"/>
                <a:gd name="connsiteY63" fmla="*/ 257803 h 328216"/>
                <a:gd name="connsiteX64" fmla="*/ 107068 w 323300"/>
                <a:gd name="connsiteY64" fmla="*/ 259100 h 328216"/>
                <a:gd name="connsiteX65" fmla="*/ 134083 w 323300"/>
                <a:gd name="connsiteY65" fmla="*/ 288942 h 328216"/>
                <a:gd name="connsiteX66" fmla="*/ 135370 w 323300"/>
                <a:gd name="connsiteY66" fmla="*/ 285050 h 328216"/>
                <a:gd name="connsiteX67" fmla="*/ 233138 w 323300"/>
                <a:gd name="connsiteY67" fmla="*/ 112486 h 328216"/>
                <a:gd name="connsiteX68" fmla="*/ 249861 w 323300"/>
                <a:gd name="connsiteY68" fmla="*/ 54099 h 328216"/>
                <a:gd name="connsiteX69" fmla="*/ 256293 w 323300"/>
                <a:gd name="connsiteY69" fmla="*/ 19067 h 328216"/>
                <a:gd name="connsiteX70" fmla="*/ 226484 w 323300"/>
                <a:gd name="connsiteY70" fmla="*/ 7954 h 328216"/>
                <a:gd name="connsiteX71" fmla="*/ 225191 w 323300"/>
                <a:gd name="connsiteY71" fmla="*/ 10534 h 328216"/>
                <a:gd name="connsiteX72" fmla="*/ 208375 w 323300"/>
                <a:gd name="connsiteY72" fmla="*/ 44070 h 328216"/>
                <a:gd name="connsiteX73" fmla="*/ 208375 w 323300"/>
                <a:gd name="connsiteY73" fmla="*/ 46650 h 328216"/>
                <a:gd name="connsiteX74" fmla="*/ 210962 w 323300"/>
                <a:gd name="connsiteY74" fmla="*/ 44070 h 328216"/>
                <a:gd name="connsiteX75" fmla="*/ 214842 w 323300"/>
                <a:gd name="connsiteY75" fmla="*/ 41490 h 328216"/>
                <a:gd name="connsiteX76" fmla="*/ 222603 w 323300"/>
                <a:gd name="connsiteY76" fmla="*/ 35041 h 328216"/>
                <a:gd name="connsiteX77" fmla="*/ 240713 w 323300"/>
                <a:gd name="connsiteY77" fmla="*/ 10534 h 328216"/>
                <a:gd name="connsiteX78" fmla="*/ 242006 w 323300"/>
                <a:gd name="connsiteY78" fmla="*/ 7954 h 328216"/>
                <a:gd name="connsiteX79" fmla="*/ 226484 w 323300"/>
                <a:gd name="connsiteY79" fmla="*/ 7954 h 328216"/>
                <a:gd name="connsiteX80" fmla="*/ 212143 w 323300"/>
                <a:gd name="connsiteY80" fmla="*/ 7954 h 328216"/>
                <a:gd name="connsiteX81" fmla="*/ 210855 w 323300"/>
                <a:gd name="connsiteY81" fmla="*/ 10541 h 328216"/>
                <a:gd name="connsiteX82" fmla="*/ 80770 w 323300"/>
                <a:gd name="connsiteY82" fmla="*/ 223917 h 328216"/>
                <a:gd name="connsiteX83" fmla="*/ 76906 w 323300"/>
                <a:gd name="connsiteY83" fmla="*/ 226504 h 328216"/>
                <a:gd name="connsiteX84" fmla="*/ 88498 w 323300"/>
                <a:gd name="connsiteY84" fmla="*/ 238142 h 328216"/>
                <a:gd name="connsiteX85" fmla="*/ 89786 w 323300"/>
                <a:gd name="connsiteY85" fmla="*/ 235556 h 328216"/>
                <a:gd name="connsiteX86" fmla="*/ 97514 w 323300"/>
                <a:gd name="connsiteY86" fmla="*/ 222624 h 328216"/>
                <a:gd name="connsiteX87" fmla="*/ 115545 w 323300"/>
                <a:gd name="connsiteY87" fmla="*/ 192881 h 328216"/>
                <a:gd name="connsiteX88" fmla="*/ 134865 w 323300"/>
                <a:gd name="connsiteY88" fmla="*/ 157964 h 328216"/>
                <a:gd name="connsiteX89" fmla="*/ 212143 w 323300"/>
                <a:gd name="connsiteY89" fmla="*/ 10541 h 328216"/>
                <a:gd name="connsiteX90" fmla="*/ 213431 w 323300"/>
                <a:gd name="connsiteY90" fmla="*/ 7954 h 328216"/>
                <a:gd name="connsiteX91" fmla="*/ 212143 w 323300"/>
                <a:gd name="connsiteY91" fmla="*/ 7954 h 328216"/>
                <a:gd name="connsiteX92" fmla="*/ 196650 w 323300"/>
                <a:gd name="connsiteY92" fmla="*/ 7954 h 328216"/>
                <a:gd name="connsiteX93" fmla="*/ 196650 w 323300"/>
                <a:gd name="connsiteY93" fmla="*/ 10552 h 328216"/>
                <a:gd name="connsiteX94" fmla="*/ 184176 w 323300"/>
                <a:gd name="connsiteY94" fmla="*/ 32633 h 328216"/>
                <a:gd name="connsiteX95" fmla="*/ 197897 w 323300"/>
                <a:gd name="connsiteY95" fmla="*/ 10552 h 328216"/>
                <a:gd name="connsiteX96" fmla="*/ 199144 w 323300"/>
                <a:gd name="connsiteY96" fmla="*/ 7954 h 328216"/>
                <a:gd name="connsiteX97" fmla="*/ 196650 w 323300"/>
                <a:gd name="connsiteY97" fmla="*/ 7954 h 328216"/>
                <a:gd name="connsiteX98" fmla="*/ 178383 w 323300"/>
                <a:gd name="connsiteY98" fmla="*/ 7954 h 328216"/>
                <a:gd name="connsiteX99" fmla="*/ 177088 w 323300"/>
                <a:gd name="connsiteY99" fmla="*/ 10543 h 328216"/>
                <a:gd name="connsiteX100" fmla="*/ 95525 w 323300"/>
                <a:gd name="connsiteY100" fmla="*/ 127027 h 328216"/>
                <a:gd name="connsiteX101" fmla="*/ 94230 w 323300"/>
                <a:gd name="connsiteY101" fmla="*/ 128321 h 328216"/>
                <a:gd name="connsiteX102" fmla="*/ 92935 w 323300"/>
                <a:gd name="connsiteY102" fmla="*/ 146441 h 328216"/>
                <a:gd name="connsiteX103" fmla="*/ 79989 w 323300"/>
                <a:gd name="connsiteY103" fmla="*/ 151618 h 328216"/>
                <a:gd name="connsiteX104" fmla="*/ 54096 w 323300"/>
                <a:gd name="connsiteY104" fmla="*/ 196917 h 328216"/>
                <a:gd name="connsiteX105" fmla="*/ 51506 w 323300"/>
                <a:gd name="connsiteY105" fmla="*/ 198212 h 328216"/>
                <a:gd name="connsiteX106" fmla="*/ 61864 w 323300"/>
                <a:gd name="connsiteY106" fmla="*/ 211154 h 328216"/>
                <a:gd name="connsiteX107" fmla="*/ 63158 w 323300"/>
                <a:gd name="connsiteY107" fmla="*/ 207271 h 328216"/>
                <a:gd name="connsiteX108" fmla="*/ 94230 w 323300"/>
                <a:gd name="connsiteY108" fmla="*/ 152912 h 328216"/>
                <a:gd name="connsiteX109" fmla="*/ 182267 w 323300"/>
                <a:gd name="connsiteY109" fmla="*/ 10543 h 328216"/>
                <a:gd name="connsiteX110" fmla="*/ 184856 w 323300"/>
                <a:gd name="connsiteY110" fmla="*/ 7954 h 328216"/>
                <a:gd name="connsiteX111" fmla="*/ 178383 w 323300"/>
                <a:gd name="connsiteY111" fmla="*/ 7954 h 328216"/>
                <a:gd name="connsiteX112" fmla="*/ 156546 w 323300"/>
                <a:gd name="connsiteY112" fmla="*/ 7954 h 328216"/>
                <a:gd name="connsiteX113" fmla="*/ 156546 w 323300"/>
                <a:gd name="connsiteY113" fmla="*/ 10577 h 328216"/>
                <a:gd name="connsiteX114" fmla="*/ 143316 w 323300"/>
                <a:gd name="connsiteY114" fmla="*/ 35494 h 328216"/>
                <a:gd name="connsiteX115" fmla="*/ 144639 w 323300"/>
                <a:gd name="connsiteY115" fmla="*/ 35494 h 328216"/>
                <a:gd name="connsiteX116" fmla="*/ 164483 w 323300"/>
                <a:gd name="connsiteY116" fmla="*/ 10577 h 328216"/>
                <a:gd name="connsiteX117" fmla="*/ 165806 w 323300"/>
                <a:gd name="connsiteY117" fmla="*/ 7954 h 328216"/>
                <a:gd name="connsiteX118" fmla="*/ 156546 w 323300"/>
                <a:gd name="connsiteY118" fmla="*/ 7954 h 328216"/>
                <a:gd name="connsiteX119" fmla="*/ 114943 w 323300"/>
                <a:gd name="connsiteY119" fmla="*/ 7954 h 328216"/>
                <a:gd name="connsiteX120" fmla="*/ 113641 w 323300"/>
                <a:gd name="connsiteY120" fmla="*/ 10534 h 328216"/>
                <a:gd name="connsiteX121" fmla="*/ 81097 w 323300"/>
                <a:gd name="connsiteY121" fmla="*/ 64708 h 328216"/>
                <a:gd name="connsiteX122" fmla="*/ 78493 w 323300"/>
                <a:gd name="connsiteY122" fmla="*/ 65997 h 328216"/>
                <a:gd name="connsiteX123" fmla="*/ 88907 w 323300"/>
                <a:gd name="connsiteY123" fmla="*/ 111142 h 328216"/>
                <a:gd name="connsiteX124" fmla="*/ 90209 w 323300"/>
                <a:gd name="connsiteY124" fmla="*/ 107273 h 328216"/>
                <a:gd name="connsiteX125" fmla="*/ 142279 w 323300"/>
                <a:gd name="connsiteY125" fmla="*/ 10534 h 328216"/>
                <a:gd name="connsiteX126" fmla="*/ 143581 w 323300"/>
                <a:gd name="connsiteY126" fmla="*/ 7954 h 328216"/>
                <a:gd name="connsiteX127" fmla="*/ 114943 w 323300"/>
                <a:gd name="connsiteY127" fmla="*/ 7954 h 328216"/>
                <a:gd name="connsiteX128" fmla="*/ 80577 w 323300"/>
                <a:gd name="connsiteY128" fmla="*/ 7954 h 328216"/>
                <a:gd name="connsiteX129" fmla="*/ 79287 w 323300"/>
                <a:gd name="connsiteY129" fmla="*/ 10577 h 328216"/>
                <a:gd name="connsiteX130" fmla="*/ 71548 w 323300"/>
                <a:gd name="connsiteY130" fmla="*/ 21069 h 328216"/>
                <a:gd name="connsiteX131" fmla="*/ 68968 w 323300"/>
                <a:gd name="connsiteY131" fmla="*/ 23691 h 328216"/>
                <a:gd name="connsiteX132" fmla="*/ 72838 w 323300"/>
                <a:gd name="connsiteY132" fmla="*/ 38117 h 328216"/>
                <a:gd name="connsiteX133" fmla="*/ 74128 w 323300"/>
                <a:gd name="connsiteY133" fmla="*/ 34183 h 328216"/>
                <a:gd name="connsiteX134" fmla="*/ 88316 w 323300"/>
                <a:gd name="connsiteY134" fmla="*/ 10577 h 328216"/>
                <a:gd name="connsiteX135" fmla="*/ 89606 w 323300"/>
                <a:gd name="connsiteY135" fmla="*/ 7954 h 328216"/>
                <a:gd name="connsiteX136" fmla="*/ 80577 w 323300"/>
                <a:gd name="connsiteY136" fmla="*/ 7954 h 328216"/>
                <a:gd name="connsiteX137" fmla="*/ 253004 w 323300"/>
                <a:gd name="connsiteY137" fmla="*/ 684 h 328216"/>
                <a:gd name="connsiteX138" fmla="*/ 267573 w 323300"/>
                <a:gd name="connsiteY138" fmla="*/ 24551 h 328216"/>
                <a:gd name="connsiteX139" fmla="*/ 257213 w 323300"/>
                <a:gd name="connsiteY139" fmla="*/ 62218 h 328216"/>
                <a:gd name="connsiteX140" fmla="*/ 257213 w 323300"/>
                <a:gd name="connsiteY140" fmla="*/ 64816 h 328216"/>
                <a:gd name="connsiteX141" fmla="*/ 244262 w 323300"/>
                <a:gd name="connsiteY141" fmla="*/ 123264 h 328216"/>
                <a:gd name="connsiteX142" fmla="*/ 244262 w 323300"/>
                <a:gd name="connsiteY142" fmla="*/ 144046 h 328216"/>
                <a:gd name="connsiteX143" fmla="*/ 323261 w 323300"/>
                <a:gd name="connsiteY143" fmla="*/ 151839 h 328216"/>
                <a:gd name="connsiteX144" fmla="*/ 281819 w 323300"/>
                <a:gd name="connsiteY144" fmla="*/ 205093 h 328216"/>
                <a:gd name="connsiteX145" fmla="*/ 195049 w 323300"/>
                <a:gd name="connsiteY145" fmla="*/ 301209 h 328216"/>
                <a:gd name="connsiteX146" fmla="*/ 151017 w 323300"/>
                <a:gd name="connsiteY146" fmla="*/ 325887 h 328216"/>
                <a:gd name="connsiteX147" fmla="*/ 129001 w 323300"/>
                <a:gd name="connsiteY147" fmla="*/ 303807 h 328216"/>
                <a:gd name="connsiteX148" fmla="*/ 83674 w 323300"/>
                <a:gd name="connsiteY148" fmla="*/ 253151 h 328216"/>
                <a:gd name="connsiteX149" fmla="*/ 4674 w 323300"/>
                <a:gd name="connsiteY149" fmla="*/ 166127 h 328216"/>
                <a:gd name="connsiteX150" fmla="*/ 65543 w 323300"/>
                <a:gd name="connsiteY150" fmla="*/ 144046 h 328216"/>
                <a:gd name="connsiteX151" fmla="*/ 83674 w 323300"/>
                <a:gd name="connsiteY151" fmla="*/ 144046 h 328216"/>
                <a:gd name="connsiteX152" fmla="*/ 82379 w 323300"/>
                <a:gd name="connsiteY152" fmla="*/ 141449 h 328216"/>
                <a:gd name="connsiteX153" fmla="*/ 77198 w 323300"/>
                <a:gd name="connsiteY153" fmla="*/ 120667 h 328216"/>
                <a:gd name="connsiteX154" fmla="*/ 61658 w 323300"/>
                <a:gd name="connsiteY154" fmla="*/ 50528 h 328216"/>
                <a:gd name="connsiteX155" fmla="*/ 79788 w 323300"/>
                <a:gd name="connsiteY155" fmla="*/ 1171 h 328216"/>
                <a:gd name="connsiteX156" fmla="*/ 217066 w 323300"/>
                <a:gd name="connsiteY156" fmla="*/ 1171 h 328216"/>
                <a:gd name="connsiteX157" fmla="*/ 253004 w 323300"/>
                <a:gd name="connsiteY157" fmla="*/ 684 h 32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323300" h="328216">
                  <a:moveTo>
                    <a:pt x="182296" y="253418"/>
                  </a:moveTo>
                  <a:cubicBezTo>
                    <a:pt x="173334" y="266298"/>
                    <a:pt x="163092" y="277890"/>
                    <a:pt x="152850" y="290770"/>
                  </a:cubicBezTo>
                  <a:cubicBezTo>
                    <a:pt x="151570" y="293346"/>
                    <a:pt x="147729" y="297210"/>
                    <a:pt x="146449" y="299786"/>
                  </a:cubicBezTo>
                  <a:cubicBezTo>
                    <a:pt x="146449" y="301074"/>
                    <a:pt x="145168" y="301074"/>
                    <a:pt x="145168" y="301074"/>
                  </a:cubicBezTo>
                  <a:cubicBezTo>
                    <a:pt x="145168" y="302361"/>
                    <a:pt x="146449" y="303649"/>
                    <a:pt x="147729" y="304937"/>
                  </a:cubicBezTo>
                  <a:cubicBezTo>
                    <a:pt x="150289" y="307513"/>
                    <a:pt x="155410" y="316529"/>
                    <a:pt x="160531" y="319105"/>
                  </a:cubicBezTo>
                  <a:cubicBezTo>
                    <a:pt x="160531" y="317817"/>
                    <a:pt x="161812" y="316529"/>
                    <a:pt x="161812" y="316529"/>
                  </a:cubicBezTo>
                  <a:cubicBezTo>
                    <a:pt x="169493" y="295922"/>
                    <a:pt x="177175" y="275314"/>
                    <a:pt x="183576" y="254706"/>
                  </a:cubicBezTo>
                  <a:cubicBezTo>
                    <a:pt x="184856" y="250842"/>
                    <a:pt x="184856" y="250842"/>
                    <a:pt x="182296" y="253418"/>
                  </a:cubicBezTo>
                  <a:close/>
                  <a:moveTo>
                    <a:pt x="210521" y="180415"/>
                  </a:moveTo>
                  <a:cubicBezTo>
                    <a:pt x="206553" y="185610"/>
                    <a:pt x="203907" y="190806"/>
                    <a:pt x="201261" y="196001"/>
                  </a:cubicBezTo>
                  <a:cubicBezTo>
                    <a:pt x="192000" y="212887"/>
                    <a:pt x="182740" y="229772"/>
                    <a:pt x="173479" y="246658"/>
                  </a:cubicBezTo>
                  <a:cubicBezTo>
                    <a:pt x="172156" y="249255"/>
                    <a:pt x="172156" y="249255"/>
                    <a:pt x="174802" y="246658"/>
                  </a:cubicBezTo>
                  <a:cubicBezTo>
                    <a:pt x="182740" y="234968"/>
                    <a:pt x="190677" y="224577"/>
                    <a:pt x="198615" y="212887"/>
                  </a:cubicBezTo>
                  <a:cubicBezTo>
                    <a:pt x="199938" y="210289"/>
                    <a:pt x="202584" y="205094"/>
                    <a:pt x="203907" y="201197"/>
                  </a:cubicBezTo>
                  <a:cubicBezTo>
                    <a:pt x="206553" y="194703"/>
                    <a:pt x="209198" y="188208"/>
                    <a:pt x="210521" y="181714"/>
                  </a:cubicBezTo>
                  <a:cubicBezTo>
                    <a:pt x="211844" y="177817"/>
                    <a:pt x="211844" y="177817"/>
                    <a:pt x="210521" y="180415"/>
                  </a:cubicBezTo>
                  <a:close/>
                  <a:moveTo>
                    <a:pt x="307728" y="155592"/>
                  </a:moveTo>
                  <a:cubicBezTo>
                    <a:pt x="305188" y="161942"/>
                    <a:pt x="301378" y="168292"/>
                    <a:pt x="297568" y="174642"/>
                  </a:cubicBezTo>
                  <a:cubicBezTo>
                    <a:pt x="303918" y="168292"/>
                    <a:pt x="310268" y="160672"/>
                    <a:pt x="307728" y="155592"/>
                  </a:cubicBezTo>
                  <a:close/>
                  <a:moveTo>
                    <a:pt x="265967" y="150829"/>
                  </a:moveTo>
                  <a:cubicBezTo>
                    <a:pt x="265967" y="152122"/>
                    <a:pt x="265967" y="152122"/>
                    <a:pt x="265967" y="153415"/>
                  </a:cubicBezTo>
                  <a:cubicBezTo>
                    <a:pt x="244933" y="193496"/>
                    <a:pt x="225213" y="234869"/>
                    <a:pt x="205493" y="276242"/>
                  </a:cubicBezTo>
                  <a:cubicBezTo>
                    <a:pt x="223898" y="256848"/>
                    <a:pt x="240989" y="238748"/>
                    <a:pt x="258079" y="219354"/>
                  </a:cubicBezTo>
                  <a:cubicBezTo>
                    <a:pt x="267282" y="197374"/>
                    <a:pt x="276485" y="175395"/>
                    <a:pt x="287002" y="153415"/>
                  </a:cubicBezTo>
                  <a:cubicBezTo>
                    <a:pt x="288317" y="152122"/>
                    <a:pt x="288317" y="152122"/>
                    <a:pt x="289631" y="150829"/>
                  </a:cubicBezTo>
                  <a:cubicBezTo>
                    <a:pt x="289631" y="150829"/>
                    <a:pt x="289631" y="150829"/>
                    <a:pt x="265967" y="150829"/>
                  </a:cubicBezTo>
                  <a:close/>
                  <a:moveTo>
                    <a:pt x="249532" y="150829"/>
                  </a:moveTo>
                  <a:cubicBezTo>
                    <a:pt x="248239" y="152116"/>
                    <a:pt x="248239" y="152116"/>
                    <a:pt x="248239" y="153404"/>
                  </a:cubicBezTo>
                  <a:cubicBezTo>
                    <a:pt x="239184" y="168850"/>
                    <a:pt x="230129" y="184295"/>
                    <a:pt x="219781" y="198454"/>
                  </a:cubicBezTo>
                  <a:cubicBezTo>
                    <a:pt x="218488" y="202316"/>
                    <a:pt x="215901" y="207464"/>
                    <a:pt x="214607" y="210039"/>
                  </a:cubicBezTo>
                  <a:cubicBezTo>
                    <a:pt x="205553" y="237069"/>
                    <a:pt x="195204" y="262812"/>
                    <a:pt x="186150" y="289843"/>
                  </a:cubicBezTo>
                  <a:cubicBezTo>
                    <a:pt x="208140" y="244792"/>
                    <a:pt x="230129" y="198454"/>
                    <a:pt x="252119" y="153404"/>
                  </a:cubicBezTo>
                  <a:cubicBezTo>
                    <a:pt x="253413" y="152116"/>
                    <a:pt x="253413" y="152116"/>
                    <a:pt x="254706" y="150829"/>
                  </a:cubicBezTo>
                  <a:cubicBezTo>
                    <a:pt x="254706" y="150829"/>
                    <a:pt x="254706" y="150829"/>
                    <a:pt x="249532" y="150829"/>
                  </a:cubicBezTo>
                  <a:close/>
                  <a:moveTo>
                    <a:pt x="49248" y="150049"/>
                  </a:moveTo>
                  <a:cubicBezTo>
                    <a:pt x="44047" y="149887"/>
                    <a:pt x="38059" y="149887"/>
                    <a:pt x="33016" y="150532"/>
                  </a:cubicBezTo>
                  <a:cubicBezTo>
                    <a:pt x="33016" y="150532"/>
                    <a:pt x="33016" y="151822"/>
                    <a:pt x="31755" y="153112"/>
                  </a:cubicBezTo>
                  <a:cubicBezTo>
                    <a:pt x="29234" y="156981"/>
                    <a:pt x="27973" y="160851"/>
                    <a:pt x="25452" y="164720"/>
                  </a:cubicBezTo>
                  <a:cubicBezTo>
                    <a:pt x="25452" y="166010"/>
                    <a:pt x="24191" y="166010"/>
                    <a:pt x="22931" y="167300"/>
                  </a:cubicBezTo>
                  <a:cubicBezTo>
                    <a:pt x="30495" y="175039"/>
                    <a:pt x="36798" y="182778"/>
                    <a:pt x="44362" y="190517"/>
                  </a:cubicBezTo>
                  <a:cubicBezTo>
                    <a:pt x="44362" y="189227"/>
                    <a:pt x="44362" y="187938"/>
                    <a:pt x="45623" y="186648"/>
                  </a:cubicBezTo>
                  <a:cubicBezTo>
                    <a:pt x="51927" y="175039"/>
                    <a:pt x="59491" y="163431"/>
                    <a:pt x="65794" y="150532"/>
                  </a:cubicBezTo>
                  <a:cubicBezTo>
                    <a:pt x="64534" y="150532"/>
                    <a:pt x="62012" y="150532"/>
                    <a:pt x="60752" y="150532"/>
                  </a:cubicBezTo>
                  <a:cubicBezTo>
                    <a:pt x="58861" y="150532"/>
                    <a:pt x="54448" y="150210"/>
                    <a:pt x="49248" y="150049"/>
                  </a:cubicBezTo>
                  <a:close/>
                  <a:moveTo>
                    <a:pt x="189131" y="107833"/>
                  </a:moveTo>
                  <a:cubicBezTo>
                    <a:pt x="188969" y="107672"/>
                    <a:pt x="188318" y="108318"/>
                    <a:pt x="187017" y="110257"/>
                  </a:cubicBezTo>
                  <a:cubicBezTo>
                    <a:pt x="161000" y="149031"/>
                    <a:pt x="133682" y="189098"/>
                    <a:pt x="107664" y="229165"/>
                  </a:cubicBezTo>
                  <a:cubicBezTo>
                    <a:pt x="105062" y="234335"/>
                    <a:pt x="101160" y="239504"/>
                    <a:pt x="98558" y="245967"/>
                  </a:cubicBezTo>
                  <a:cubicBezTo>
                    <a:pt x="98558" y="247259"/>
                    <a:pt x="97257" y="247259"/>
                    <a:pt x="95956" y="247259"/>
                  </a:cubicBezTo>
                  <a:cubicBezTo>
                    <a:pt x="97257" y="249844"/>
                    <a:pt x="98558" y="251137"/>
                    <a:pt x="99859" y="252429"/>
                  </a:cubicBezTo>
                  <a:cubicBezTo>
                    <a:pt x="101160" y="251137"/>
                    <a:pt x="101160" y="251137"/>
                    <a:pt x="101160" y="249844"/>
                  </a:cubicBezTo>
                  <a:cubicBezTo>
                    <a:pt x="102461" y="249844"/>
                    <a:pt x="102461" y="248552"/>
                    <a:pt x="103761" y="247259"/>
                  </a:cubicBezTo>
                  <a:cubicBezTo>
                    <a:pt x="131080" y="209777"/>
                    <a:pt x="154496" y="169711"/>
                    <a:pt x="177911" y="130936"/>
                  </a:cubicBezTo>
                  <a:cubicBezTo>
                    <a:pt x="181814" y="124474"/>
                    <a:pt x="184416" y="116719"/>
                    <a:pt x="188318" y="110257"/>
                  </a:cubicBezTo>
                  <a:cubicBezTo>
                    <a:pt x="188969" y="108964"/>
                    <a:pt x="189294" y="107995"/>
                    <a:pt x="189131" y="107833"/>
                  </a:cubicBezTo>
                  <a:close/>
                  <a:moveTo>
                    <a:pt x="171134" y="53400"/>
                  </a:moveTo>
                  <a:cubicBezTo>
                    <a:pt x="155476" y="79231"/>
                    <a:pt x="138514" y="105061"/>
                    <a:pt x="121551" y="130892"/>
                  </a:cubicBezTo>
                  <a:cubicBezTo>
                    <a:pt x="107199" y="154139"/>
                    <a:pt x="94151" y="177387"/>
                    <a:pt x="79798" y="200634"/>
                  </a:cubicBezTo>
                  <a:cubicBezTo>
                    <a:pt x="111113" y="151556"/>
                    <a:pt x="141123" y="102478"/>
                    <a:pt x="171134" y="53400"/>
                  </a:cubicBezTo>
                  <a:close/>
                  <a:moveTo>
                    <a:pt x="256293" y="19067"/>
                  </a:moveTo>
                  <a:cubicBezTo>
                    <a:pt x="235710" y="54099"/>
                    <a:pt x="215128" y="91726"/>
                    <a:pt x="193259" y="128055"/>
                  </a:cubicBezTo>
                  <a:cubicBezTo>
                    <a:pt x="172676" y="169574"/>
                    <a:pt x="145661" y="208499"/>
                    <a:pt x="117360" y="247423"/>
                  </a:cubicBezTo>
                  <a:cubicBezTo>
                    <a:pt x="116073" y="250018"/>
                    <a:pt x="113500" y="253910"/>
                    <a:pt x="110928" y="257803"/>
                  </a:cubicBezTo>
                  <a:cubicBezTo>
                    <a:pt x="109641" y="259100"/>
                    <a:pt x="108355" y="259100"/>
                    <a:pt x="107068" y="259100"/>
                  </a:cubicBezTo>
                  <a:cubicBezTo>
                    <a:pt x="116073" y="269480"/>
                    <a:pt x="125078" y="278562"/>
                    <a:pt x="134083" y="288942"/>
                  </a:cubicBezTo>
                  <a:cubicBezTo>
                    <a:pt x="134083" y="287645"/>
                    <a:pt x="134083" y="286347"/>
                    <a:pt x="135370" y="285050"/>
                  </a:cubicBezTo>
                  <a:cubicBezTo>
                    <a:pt x="167530" y="226663"/>
                    <a:pt x="199691" y="169574"/>
                    <a:pt x="233138" y="112486"/>
                  </a:cubicBezTo>
                  <a:cubicBezTo>
                    <a:pt x="238283" y="89131"/>
                    <a:pt x="247288" y="63181"/>
                    <a:pt x="249861" y="54099"/>
                  </a:cubicBezTo>
                  <a:cubicBezTo>
                    <a:pt x="249861" y="51504"/>
                    <a:pt x="256293" y="30745"/>
                    <a:pt x="256293" y="19067"/>
                  </a:cubicBezTo>
                  <a:close/>
                  <a:moveTo>
                    <a:pt x="226484" y="7954"/>
                  </a:moveTo>
                  <a:cubicBezTo>
                    <a:pt x="226484" y="9244"/>
                    <a:pt x="226484" y="9244"/>
                    <a:pt x="225191" y="10534"/>
                  </a:cubicBezTo>
                  <a:cubicBezTo>
                    <a:pt x="220016" y="22143"/>
                    <a:pt x="214842" y="32461"/>
                    <a:pt x="208375" y="44070"/>
                  </a:cubicBezTo>
                  <a:cubicBezTo>
                    <a:pt x="207081" y="47939"/>
                    <a:pt x="207081" y="49229"/>
                    <a:pt x="208375" y="46650"/>
                  </a:cubicBezTo>
                  <a:cubicBezTo>
                    <a:pt x="209668" y="45360"/>
                    <a:pt x="209668" y="45360"/>
                    <a:pt x="210962" y="44070"/>
                  </a:cubicBezTo>
                  <a:cubicBezTo>
                    <a:pt x="210962" y="42780"/>
                    <a:pt x="213549" y="42780"/>
                    <a:pt x="214842" y="41490"/>
                  </a:cubicBezTo>
                  <a:cubicBezTo>
                    <a:pt x="217429" y="41490"/>
                    <a:pt x="221310" y="37621"/>
                    <a:pt x="222603" y="35041"/>
                  </a:cubicBezTo>
                  <a:cubicBezTo>
                    <a:pt x="229071" y="27302"/>
                    <a:pt x="234245" y="18273"/>
                    <a:pt x="240713" y="10534"/>
                  </a:cubicBezTo>
                  <a:cubicBezTo>
                    <a:pt x="240713" y="9244"/>
                    <a:pt x="240713" y="9244"/>
                    <a:pt x="242006" y="7954"/>
                  </a:cubicBezTo>
                  <a:cubicBezTo>
                    <a:pt x="242006" y="7954"/>
                    <a:pt x="242006" y="7954"/>
                    <a:pt x="226484" y="7954"/>
                  </a:cubicBezTo>
                  <a:close/>
                  <a:moveTo>
                    <a:pt x="212143" y="7954"/>
                  </a:moveTo>
                  <a:cubicBezTo>
                    <a:pt x="212143" y="9247"/>
                    <a:pt x="210855" y="9247"/>
                    <a:pt x="210855" y="10541"/>
                  </a:cubicBezTo>
                  <a:cubicBezTo>
                    <a:pt x="167064" y="81666"/>
                    <a:pt x="124561" y="152792"/>
                    <a:pt x="80770" y="223917"/>
                  </a:cubicBezTo>
                  <a:cubicBezTo>
                    <a:pt x="79482" y="225210"/>
                    <a:pt x="78194" y="226504"/>
                    <a:pt x="76906" y="226504"/>
                  </a:cubicBezTo>
                  <a:cubicBezTo>
                    <a:pt x="80770" y="230383"/>
                    <a:pt x="84634" y="234263"/>
                    <a:pt x="88498" y="238142"/>
                  </a:cubicBezTo>
                  <a:cubicBezTo>
                    <a:pt x="88498" y="238142"/>
                    <a:pt x="89786" y="236849"/>
                    <a:pt x="89786" y="235556"/>
                  </a:cubicBezTo>
                  <a:cubicBezTo>
                    <a:pt x="92362" y="231676"/>
                    <a:pt x="94938" y="227797"/>
                    <a:pt x="97514" y="222624"/>
                  </a:cubicBezTo>
                  <a:cubicBezTo>
                    <a:pt x="103954" y="212278"/>
                    <a:pt x="109106" y="203226"/>
                    <a:pt x="115545" y="192881"/>
                  </a:cubicBezTo>
                  <a:cubicBezTo>
                    <a:pt x="121985" y="181242"/>
                    <a:pt x="128425" y="169603"/>
                    <a:pt x="134865" y="157964"/>
                  </a:cubicBezTo>
                  <a:cubicBezTo>
                    <a:pt x="161912" y="108823"/>
                    <a:pt x="187672" y="59682"/>
                    <a:pt x="212143" y="10541"/>
                  </a:cubicBezTo>
                  <a:cubicBezTo>
                    <a:pt x="212143" y="9247"/>
                    <a:pt x="213431" y="9247"/>
                    <a:pt x="213431" y="7954"/>
                  </a:cubicBezTo>
                  <a:cubicBezTo>
                    <a:pt x="213431" y="7954"/>
                    <a:pt x="213431" y="7954"/>
                    <a:pt x="212143" y="7954"/>
                  </a:cubicBezTo>
                  <a:close/>
                  <a:moveTo>
                    <a:pt x="196650" y="7954"/>
                  </a:moveTo>
                  <a:cubicBezTo>
                    <a:pt x="196650" y="9253"/>
                    <a:pt x="196650" y="9253"/>
                    <a:pt x="196650" y="10552"/>
                  </a:cubicBezTo>
                  <a:cubicBezTo>
                    <a:pt x="192907" y="18345"/>
                    <a:pt x="187918" y="26138"/>
                    <a:pt x="184176" y="32633"/>
                  </a:cubicBezTo>
                  <a:cubicBezTo>
                    <a:pt x="187918" y="24839"/>
                    <a:pt x="192907" y="18345"/>
                    <a:pt x="197897" y="10552"/>
                  </a:cubicBezTo>
                  <a:cubicBezTo>
                    <a:pt x="197897" y="9253"/>
                    <a:pt x="199144" y="9253"/>
                    <a:pt x="199144" y="7954"/>
                  </a:cubicBezTo>
                  <a:cubicBezTo>
                    <a:pt x="199144" y="7954"/>
                    <a:pt x="199144" y="7954"/>
                    <a:pt x="196650" y="7954"/>
                  </a:cubicBezTo>
                  <a:close/>
                  <a:moveTo>
                    <a:pt x="178383" y="7954"/>
                  </a:moveTo>
                  <a:cubicBezTo>
                    <a:pt x="177088" y="9249"/>
                    <a:pt x="177088" y="9249"/>
                    <a:pt x="177088" y="10543"/>
                  </a:cubicBezTo>
                  <a:cubicBezTo>
                    <a:pt x="148606" y="48077"/>
                    <a:pt x="121418" y="86905"/>
                    <a:pt x="95525" y="127027"/>
                  </a:cubicBezTo>
                  <a:cubicBezTo>
                    <a:pt x="94230" y="127027"/>
                    <a:pt x="94230" y="128321"/>
                    <a:pt x="94230" y="128321"/>
                  </a:cubicBezTo>
                  <a:cubicBezTo>
                    <a:pt x="95525" y="136087"/>
                    <a:pt x="96819" y="143852"/>
                    <a:pt x="92935" y="146441"/>
                  </a:cubicBezTo>
                  <a:cubicBezTo>
                    <a:pt x="90346" y="149029"/>
                    <a:pt x="85167" y="150324"/>
                    <a:pt x="79989" y="151618"/>
                  </a:cubicBezTo>
                  <a:cubicBezTo>
                    <a:pt x="70926" y="165855"/>
                    <a:pt x="61864" y="181386"/>
                    <a:pt x="54096" y="196917"/>
                  </a:cubicBezTo>
                  <a:cubicBezTo>
                    <a:pt x="52801" y="198212"/>
                    <a:pt x="51506" y="198212"/>
                    <a:pt x="51506" y="198212"/>
                  </a:cubicBezTo>
                  <a:cubicBezTo>
                    <a:pt x="55390" y="203389"/>
                    <a:pt x="57980" y="207271"/>
                    <a:pt x="61864" y="211154"/>
                  </a:cubicBezTo>
                  <a:cubicBezTo>
                    <a:pt x="61864" y="209860"/>
                    <a:pt x="63158" y="208566"/>
                    <a:pt x="63158" y="207271"/>
                  </a:cubicBezTo>
                  <a:cubicBezTo>
                    <a:pt x="73515" y="189152"/>
                    <a:pt x="83873" y="171032"/>
                    <a:pt x="94230" y="152912"/>
                  </a:cubicBezTo>
                  <a:cubicBezTo>
                    <a:pt x="122713" y="105024"/>
                    <a:pt x="156374" y="59725"/>
                    <a:pt x="182267" y="10543"/>
                  </a:cubicBezTo>
                  <a:cubicBezTo>
                    <a:pt x="183562" y="9249"/>
                    <a:pt x="183562" y="9249"/>
                    <a:pt x="184856" y="7954"/>
                  </a:cubicBezTo>
                  <a:cubicBezTo>
                    <a:pt x="184856" y="7954"/>
                    <a:pt x="184856" y="7954"/>
                    <a:pt x="178383" y="7954"/>
                  </a:cubicBezTo>
                  <a:close/>
                  <a:moveTo>
                    <a:pt x="156546" y="7954"/>
                  </a:moveTo>
                  <a:cubicBezTo>
                    <a:pt x="156546" y="9266"/>
                    <a:pt x="156546" y="9266"/>
                    <a:pt x="156546" y="10577"/>
                  </a:cubicBezTo>
                  <a:cubicBezTo>
                    <a:pt x="151254" y="18446"/>
                    <a:pt x="147285" y="27626"/>
                    <a:pt x="143316" y="35494"/>
                  </a:cubicBezTo>
                  <a:cubicBezTo>
                    <a:pt x="141993" y="38117"/>
                    <a:pt x="141993" y="38117"/>
                    <a:pt x="144639" y="35494"/>
                  </a:cubicBezTo>
                  <a:cubicBezTo>
                    <a:pt x="151254" y="27626"/>
                    <a:pt x="157869" y="18446"/>
                    <a:pt x="164483" y="10577"/>
                  </a:cubicBezTo>
                  <a:cubicBezTo>
                    <a:pt x="164483" y="9266"/>
                    <a:pt x="164483" y="9266"/>
                    <a:pt x="165806" y="7954"/>
                  </a:cubicBezTo>
                  <a:cubicBezTo>
                    <a:pt x="165806" y="7954"/>
                    <a:pt x="165806" y="7954"/>
                    <a:pt x="156546" y="7954"/>
                  </a:cubicBezTo>
                  <a:close/>
                  <a:moveTo>
                    <a:pt x="114943" y="7954"/>
                  </a:moveTo>
                  <a:cubicBezTo>
                    <a:pt x="114943" y="9244"/>
                    <a:pt x="114943" y="9244"/>
                    <a:pt x="113641" y="10534"/>
                  </a:cubicBezTo>
                  <a:cubicBezTo>
                    <a:pt x="101925" y="28592"/>
                    <a:pt x="91511" y="46650"/>
                    <a:pt x="81097" y="64708"/>
                  </a:cubicBezTo>
                  <a:cubicBezTo>
                    <a:pt x="79795" y="65997"/>
                    <a:pt x="79795" y="65997"/>
                    <a:pt x="78493" y="65997"/>
                  </a:cubicBezTo>
                  <a:cubicBezTo>
                    <a:pt x="82399" y="81476"/>
                    <a:pt x="86304" y="96954"/>
                    <a:pt x="88907" y="111142"/>
                  </a:cubicBezTo>
                  <a:cubicBezTo>
                    <a:pt x="88907" y="109852"/>
                    <a:pt x="90209" y="108563"/>
                    <a:pt x="90209" y="107273"/>
                  </a:cubicBezTo>
                  <a:cubicBezTo>
                    <a:pt x="108434" y="76316"/>
                    <a:pt x="126658" y="44070"/>
                    <a:pt x="142279" y="10534"/>
                  </a:cubicBezTo>
                  <a:cubicBezTo>
                    <a:pt x="142279" y="9244"/>
                    <a:pt x="143581" y="9244"/>
                    <a:pt x="143581" y="7954"/>
                  </a:cubicBezTo>
                  <a:cubicBezTo>
                    <a:pt x="143581" y="7954"/>
                    <a:pt x="143581" y="7954"/>
                    <a:pt x="114943" y="7954"/>
                  </a:cubicBezTo>
                  <a:close/>
                  <a:moveTo>
                    <a:pt x="80577" y="7954"/>
                  </a:moveTo>
                  <a:cubicBezTo>
                    <a:pt x="79287" y="9266"/>
                    <a:pt x="79287" y="9266"/>
                    <a:pt x="79287" y="10577"/>
                  </a:cubicBezTo>
                  <a:cubicBezTo>
                    <a:pt x="76707" y="14511"/>
                    <a:pt x="74128" y="17134"/>
                    <a:pt x="71548" y="21069"/>
                  </a:cubicBezTo>
                  <a:cubicBezTo>
                    <a:pt x="71548" y="23691"/>
                    <a:pt x="70258" y="23691"/>
                    <a:pt x="68968" y="23691"/>
                  </a:cubicBezTo>
                  <a:cubicBezTo>
                    <a:pt x="70258" y="28937"/>
                    <a:pt x="71548" y="34183"/>
                    <a:pt x="72838" y="38117"/>
                  </a:cubicBezTo>
                  <a:cubicBezTo>
                    <a:pt x="74128" y="36806"/>
                    <a:pt x="74128" y="35494"/>
                    <a:pt x="74128" y="34183"/>
                  </a:cubicBezTo>
                  <a:cubicBezTo>
                    <a:pt x="79287" y="26314"/>
                    <a:pt x="83157" y="18446"/>
                    <a:pt x="88316" y="10577"/>
                  </a:cubicBezTo>
                  <a:cubicBezTo>
                    <a:pt x="88316" y="9266"/>
                    <a:pt x="88316" y="9266"/>
                    <a:pt x="89606" y="7954"/>
                  </a:cubicBezTo>
                  <a:cubicBezTo>
                    <a:pt x="89606" y="7954"/>
                    <a:pt x="89606" y="7954"/>
                    <a:pt x="80577" y="7954"/>
                  </a:cubicBezTo>
                  <a:close/>
                  <a:moveTo>
                    <a:pt x="253004" y="684"/>
                  </a:moveTo>
                  <a:cubicBezTo>
                    <a:pt x="264012" y="2470"/>
                    <a:pt x="271458" y="8315"/>
                    <a:pt x="267573" y="24551"/>
                  </a:cubicBezTo>
                  <a:cubicBezTo>
                    <a:pt x="266278" y="29746"/>
                    <a:pt x="262393" y="44034"/>
                    <a:pt x="257213" y="62218"/>
                  </a:cubicBezTo>
                  <a:cubicBezTo>
                    <a:pt x="257213" y="62218"/>
                    <a:pt x="257213" y="63517"/>
                    <a:pt x="257213" y="64816"/>
                  </a:cubicBezTo>
                  <a:cubicBezTo>
                    <a:pt x="257213" y="64816"/>
                    <a:pt x="257213" y="64816"/>
                    <a:pt x="244262" y="123264"/>
                  </a:cubicBezTo>
                  <a:cubicBezTo>
                    <a:pt x="242967" y="133655"/>
                    <a:pt x="242967" y="141449"/>
                    <a:pt x="244262" y="144046"/>
                  </a:cubicBezTo>
                  <a:cubicBezTo>
                    <a:pt x="259803" y="142747"/>
                    <a:pt x="320671" y="136253"/>
                    <a:pt x="323261" y="151839"/>
                  </a:cubicBezTo>
                  <a:cubicBezTo>
                    <a:pt x="324556" y="170024"/>
                    <a:pt x="293475" y="193403"/>
                    <a:pt x="281819" y="205093"/>
                  </a:cubicBezTo>
                  <a:cubicBezTo>
                    <a:pt x="253328" y="237564"/>
                    <a:pt x="223541" y="270036"/>
                    <a:pt x="195049" y="301209"/>
                  </a:cubicBezTo>
                  <a:cubicBezTo>
                    <a:pt x="182099" y="315496"/>
                    <a:pt x="170443" y="334979"/>
                    <a:pt x="151017" y="325887"/>
                  </a:cubicBezTo>
                  <a:cubicBezTo>
                    <a:pt x="143247" y="323289"/>
                    <a:pt x="134181" y="309002"/>
                    <a:pt x="129001" y="303807"/>
                  </a:cubicBezTo>
                  <a:cubicBezTo>
                    <a:pt x="113460" y="286921"/>
                    <a:pt x="99214" y="270036"/>
                    <a:pt x="83674" y="253151"/>
                  </a:cubicBezTo>
                  <a:cubicBezTo>
                    <a:pt x="56477" y="223277"/>
                    <a:pt x="30575" y="194702"/>
                    <a:pt x="4674" y="166127"/>
                  </a:cubicBezTo>
                  <a:cubicBezTo>
                    <a:pt x="-19932" y="138851"/>
                    <a:pt x="60362" y="144046"/>
                    <a:pt x="65543" y="144046"/>
                  </a:cubicBezTo>
                  <a:cubicBezTo>
                    <a:pt x="70723" y="144046"/>
                    <a:pt x="77198" y="144046"/>
                    <a:pt x="83674" y="144046"/>
                  </a:cubicBezTo>
                  <a:cubicBezTo>
                    <a:pt x="88854" y="144046"/>
                    <a:pt x="82379" y="144046"/>
                    <a:pt x="82379" y="141449"/>
                  </a:cubicBezTo>
                  <a:cubicBezTo>
                    <a:pt x="81084" y="134954"/>
                    <a:pt x="79788" y="127161"/>
                    <a:pt x="77198" y="120667"/>
                  </a:cubicBezTo>
                  <a:cubicBezTo>
                    <a:pt x="72018" y="97287"/>
                    <a:pt x="66838" y="73908"/>
                    <a:pt x="61658" y="50528"/>
                  </a:cubicBezTo>
                  <a:cubicBezTo>
                    <a:pt x="56477" y="27149"/>
                    <a:pt x="46116" y="1171"/>
                    <a:pt x="79788" y="1171"/>
                  </a:cubicBezTo>
                  <a:cubicBezTo>
                    <a:pt x="79788" y="1171"/>
                    <a:pt x="79788" y="1171"/>
                    <a:pt x="217066" y="1171"/>
                  </a:cubicBezTo>
                  <a:cubicBezTo>
                    <a:pt x="227426" y="1171"/>
                    <a:pt x="241996" y="-1102"/>
                    <a:pt x="253004" y="684"/>
                  </a:cubicBezTo>
                  <a:close/>
                </a:path>
              </a:pathLst>
            </a:custGeom>
            <a:solidFill>
              <a:schemeClr val="accent3">
                <a:lumMod val="75000"/>
              </a:schemeClr>
            </a:solidFill>
            <a:ln>
              <a:noFill/>
            </a:ln>
          </p:spPr>
        </p:sp>
        <p:grpSp>
          <p:nvGrpSpPr>
            <p:cNvPr id="56" name="组合 55"/>
            <p:cNvGrpSpPr/>
            <p:nvPr/>
          </p:nvGrpSpPr>
          <p:grpSpPr>
            <a:xfrm>
              <a:off x="5640556" y="5041468"/>
              <a:ext cx="2241974" cy="1222726"/>
              <a:chOff x="2487157" y="3040458"/>
              <a:chExt cx="2241974" cy="1222726"/>
            </a:xfrm>
          </p:grpSpPr>
          <p:sp>
            <p:nvSpPr>
              <p:cNvPr id="57" name="任意多边形: 形状 56"/>
              <p:cNvSpPr/>
              <p:nvPr/>
            </p:nvSpPr>
            <p:spPr>
              <a:xfrm rot="5400000">
                <a:off x="3171601" y="3428876"/>
                <a:ext cx="834677" cy="57841"/>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1587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2487157" y="3882631"/>
                <a:ext cx="2241974" cy="380553"/>
              </a:xfrm>
              <a:prstGeom prst="rect">
                <a:avLst/>
              </a:prstGeom>
            </p:spPr>
            <p:txBody>
              <a:bodyPr wrap="square">
                <a:spAutoFit/>
              </a:bodyPr>
              <a:lstStyle/>
              <a:p>
                <a:pPr algn="ctr">
                  <a:lnSpc>
                    <a:spcPct val="120000"/>
                  </a:lnSpc>
                </a:pPr>
                <a:r>
                  <a:rPr lang="zh-CN" altLang="en-US" dirty="0">
                    <a:solidFill>
                      <a:schemeClr val="accent5"/>
                    </a:solidFill>
                    <a:latin typeface="幼圆" panose="02010509060101010101" pitchFamily="49" charset="-122"/>
                    <a:ea typeface="幼圆" panose="02010509060101010101" pitchFamily="49" charset="-122"/>
                  </a:rPr>
                  <a:t>学生点评</a:t>
                </a:r>
              </a:p>
            </p:txBody>
          </p:sp>
        </p:grpSp>
      </p:grpSp>
      <p:grpSp>
        <p:nvGrpSpPr>
          <p:cNvPr id="67" name="组合 66"/>
          <p:cNvGrpSpPr/>
          <p:nvPr/>
        </p:nvGrpSpPr>
        <p:grpSpPr>
          <a:xfrm>
            <a:off x="6801293" y="4920884"/>
            <a:ext cx="2241974" cy="1736191"/>
            <a:chOff x="7337193" y="4810400"/>
            <a:chExt cx="2241974" cy="1736191"/>
          </a:xfrm>
        </p:grpSpPr>
        <p:sp>
          <p:nvSpPr>
            <p:cNvPr id="30" name="sketched-down-arrow_36677"/>
            <p:cNvSpPr>
              <a:spLocks noChangeAspect="1"/>
            </p:cNvSpPr>
            <p:nvPr/>
          </p:nvSpPr>
          <p:spPr bwMode="auto">
            <a:xfrm>
              <a:off x="8150997" y="4810400"/>
              <a:ext cx="628526" cy="638083"/>
            </a:xfrm>
            <a:custGeom>
              <a:avLst/>
              <a:gdLst>
                <a:gd name="connsiteX0" fmla="*/ 182296 w 323300"/>
                <a:gd name="connsiteY0" fmla="*/ 253418 h 328216"/>
                <a:gd name="connsiteX1" fmla="*/ 152850 w 323300"/>
                <a:gd name="connsiteY1" fmla="*/ 290770 h 328216"/>
                <a:gd name="connsiteX2" fmla="*/ 146449 w 323300"/>
                <a:gd name="connsiteY2" fmla="*/ 299786 h 328216"/>
                <a:gd name="connsiteX3" fmla="*/ 145168 w 323300"/>
                <a:gd name="connsiteY3" fmla="*/ 301074 h 328216"/>
                <a:gd name="connsiteX4" fmla="*/ 147729 w 323300"/>
                <a:gd name="connsiteY4" fmla="*/ 304937 h 328216"/>
                <a:gd name="connsiteX5" fmla="*/ 160531 w 323300"/>
                <a:gd name="connsiteY5" fmla="*/ 319105 h 328216"/>
                <a:gd name="connsiteX6" fmla="*/ 161812 w 323300"/>
                <a:gd name="connsiteY6" fmla="*/ 316529 h 328216"/>
                <a:gd name="connsiteX7" fmla="*/ 183576 w 323300"/>
                <a:gd name="connsiteY7" fmla="*/ 254706 h 328216"/>
                <a:gd name="connsiteX8" fmla="*/ 182296 w 323300"/>
                <a:gd name="connsiteY8" fmla="*/ 253418 h 328216"/>
                <a:gd name="connsiteX9" fmla="*/ 210521 w 323300"/>
                <a:gd name="connsiteY9" fmla="*/ 180415 h 328216"/>
                <a:gd name="connsiteX10" fmla="*/ 201261 w 323300"/>
                <a:gd name="connsiteY10" fmla="*/ 196001 h 328216"/>
                <a:gd name="connsiteX11" fmla="*/ 173479 w 323300"/>
                <a:gd name="connsiteY11" fmla="*/ 246658 h 328216"/>
                <a:gd name="connsiteX12" fmla="*/ 174802 w 323300"/>
                <a:gd name="connsiteY12" fmla="*/ 246658 h 328216"/>
                <a:gd name="connsiteX13" fmla="*/ 198615 w 323300"/>
                <a:gd name="connsiteY13" fmla="*/ 212887 h 328216"/>
                <a:gd name="connsiteX14" fmla="*/ 203907 w 323300"/>
                <a:gd name="connsiteY14" fmla="*/ 201197 h 328216"/>
                <a:gd name="connsiteX15" fmla="*/ 210521 w 323300"/>
                <a:gd name="connsiteY15" fmla="*/ 181714 h 328216"/>
                <a:gd name="connsiteX16" fmla="*/ 210521 w 323300"/>
                <a:gd name="connsiteY16" fmla="*/ 180415 h 328216"/>
                <a:gd name="connsiteX17" fmla="*/ 307728 w 323300"/>
                <a:gd name="connsiteY17" fmla="*/ 155592 h 328216"/>
                <a:gd name="connsiteX18" fmla="*/ 297568 w 323300"/>
                <a:gd name="connsiteY18" fmla="*/ 174642 h 328216"/>
                <a:gd name="connsiteX19" fmla="*/ 307728 w 323300"/>
                <a:gd name="connsiteY19" fmla="*/ 155592 h 328216"/>
                <a:gd name="connsiteX20" fmla="*/ 265967 w 323300"/>
                <a:gd name="connsiteY20" fmla="*/ 150829 h 328216"/>
                <a:gd name="connsiteX21" fmla="*/ 265967 w 323300"/>
                <a:gd name="connsiteY21" fmla="*/ 153415 h 328216"/>
                <a:gd name="connsiteX22" fmla="*/ 205493 w 323300"/>
                <a:gd name="connsiteY22" fmla="*/ 276242 h 328216"/>
                <a:gd name="connsiteX23" fmla="*/ 258079 w 323300"/>
                <a:gd name="connsiteY23" fmla="*/ 219354 h 328216"/>
                <a:gd name="connsiteX24" fmla="*/ 287002 w 323300"/>
                <a:gd name="connsiteY24" fmla="*/ 153415 h 328216"/>
                <a:gd name="connsiteX25" fmla="*/ 289631 w 323300"/>
                <a:gd name="connsiteY25" fmla="*/ 150829 h 328216"/>
                <a:gd name="connsiteX26" fmla="*/ 265967 w 323300"/>
                <a:gd name="connsiteY26" fmla="*/ 150829 h 328216"/>
                <a:gd name="connsiteX27" fmla="*/ 249532 w 323300"/>
                <a:gd name="connsiteY27" fmla="*/ 150829 h 328216"/>
                <a:gd name="connsiteX28" fmla="*/ 248239 w 323300"/>
                <a:gd name="connsiteY28" fmla="*/ 153404 h 328216"/>
                <a:gd name="connsiteX29" fmla="*/ 219781 w 323300"/>
                <a:gd name="connsiteY29" fmla="*/ 198454 h 328216"/>
                <a:gd name="connsiteX30" fmla="*/ 214607 w 323300"/>
                <a:gd name="connsiteY30" fmla="*/ 210039 h 328216"/>
                <a:gd name="connsiteX31" fmla="*/ 186150 w 323300"/>
                <a:gd name="connsiteY31" fmla="*/ 289843 h 328216"/>
                <a:gd name="connsiteX32" fmla="*/ 252119 w 323300"/>
                <a:gd name="connsiteY32" fmla="*/ 153404 h 328216"/>
                <a:gd name="connsiteX33" fmla="*/ 254706 w 323300"/>
                <a:gd name="connsiteY33" fmla="*/ 150829 h 328216"/>
                <a:gd name="connsiteX34" fmla="*/ 249532 w 323300"/>
                <a:gd name="connsiteY34" fmla="*/ 150829 h 328216"/>
                <a:gd name="connsiteX35" fmla="*/ 49248 w 323300"/>
                <a:gd name="connsiteY35" fmla="*/ 150049 h 328216"/>
                <a:gd name="connsiteX36" fmla="*/ 33016 w 323300"/>
                <a:gd name="connsiteY36" fmla="*/ 150532 h 328216"/>
                <a:gd name="connsiteX37" fmla="*/ 31755 w 323300"/>
                <a:gd name="connsiteY37" fmla="*/ 153112 h 328216"/>
                <a:gd name="connsiteX38" fmla="*/ 25452 w 323300"/>
                <a:gd name="connsiteY38" fmla="*/ 164720 h 328216"/>
                <a:gd name="connsiteX39" fmla="*/ 22931 w 323300"/>
                <a:gd name="connsiteY39" fmla="*/ 167300 h 328216"/>
                <a:gd name="connsiteX40" fmla="*/ 44362 w 323300"/>
                <a:gd name="connsiteY40" fmla="*/ 190517 h 328216"/>
                <a:gd name="connsiteX41" fmla="*/ 45623 w 323300"/>
                <a:gd name="connsiteY41" fmla="*/ 186648 h 328216"/>
                <a:gd name="connsiteX42" fmla="*/ 65794 w 323300"/>
                <a:gd name="connsiteY42" fmla="*/ 150532 h 328216"/>
                <a:gd name="connsiteX43" fmla="*/ 60752 w 323300"/>
                <a:gd name="connsiteY43" fmla="*/ 150532 h 328216"/>
                <a:gd name="connsiteX44" fmla="*/ 49248 w 323300"/>
                <a:gd name="connsiteY44" fmla="*/ 150049 h 328216"/>
                <a:gd name="connsiteX45" fmla="*/ 189131 w 323300"/>
                <a:gd name="connsiteY45" fmla="*/ 107833 h 328216"/>
                <a:gd name="connsiteX46" fmla="*/ 187017 w 323300"/>
                <a:gd name="connsiteY46" fmla="*/ 110257 h 328216"/>
                <a:gd name="connsiteX47" fmla="*/ 107664 w 323300"/>
                <a:gd name="connsiteY47" fmla="*/ 229165 h 328216"/>
                <a:gd name="connsiteX48" fmla="*/ 98558 w 323300"/>
                <a:gd name="connsiteY48" fmla="*/ 245967 h 328216"/>
                <a:gd name="connsiteX49" fmla="*/ 95956 w 323300"/>
                <a:gd name="connsiteY49" fmla="*/ 247259 h 328216"/>
                <a:gd name="connsiteX50" fmla="*/ 99859 w 323300"/>
                <a:gd name="connsiteY50" fmla="*/ 252429 h 328216"/>
                <a:gd name="connsiteX51" fmla="*/ 101160 w 323300"/>
                <a:gd name="connsiteY51" fmla="*/ 249844 h 328216"/>
                <a:gd name="connsiteX52" fmla="*/ 103761 w 323300"/>
                <a:gd name="connsiteY52" fmla="*/ 247259 h 328216"/>
                <a:gd name="connsiteX53" fmla="*/ 177911 w 323300"/>
                <a:gd name="connsiteY53" fmla="*/ 130936 h 328216"/>
                <a:gd name="connsiteX54" fmla="*/ 188318 w 323300"/>
                <a:gd name="connsiteY54" fmla="*/ 110257 h 328216"/>
                <a:gd name="connsiteX55" fmla="*/ 189131 w 323300"/>
                <a:gd name="connsiteY55" fmla="*/ 107833 h 328216"/>
                <a:gd name="connsiteX56" fmla="*/ 171134 w 323300"/>
                <a:gd name="connsiteY56" fmla="*/ 53400 h 328216"/>
                <a:gd name="connsiteX57" fmla="*/ 121551 w 323300"/>
                <a:gd name="connsiteY57" fmla="*/ 130892 h 328216"/>
                <a:gd name="connsiteX58" fmla="*/ 79798 w 323300"/>
                <a:gd name="connsiteY58" fmla="*/ 200634 h 328216"/>
                <a:gd name="connsiteX59" fmla="*/ 171134 w 323300"/>
                <a:gd name="connsiteY59" fmla="*/ 53400 h 328216"/>
                <a:gd name="connsiteX60" fmla="*/ 256293 w 323300"/>
                <a:gd name="connsiteY60" fmla="*/ 19067 h 328216"/>
                <a:gd name="connsiteX61" fmla="*/ 193259 w 323300"/>
                <a:gd name="connsiteY61" fmla="*/ 128055 h 328216"/>
                <a:gd name="connsiteX62" fmla="*/ 117360 w 323300"/>
                <a:gd name="connsiteY62" fmla="*/ 247423 h 328216"/>
                <a:gd name="connsiteX63" fmla="*/ 110928 w 323300"/>
                <a:gd name="connsiteY63" fmla="*/ 257803 h 328216"/>
                <a:gd name="connsiteX64" fmla="*/ 107068 w 323300"/>
                <a:gd name="connsiteY64" fmla="*/ 259100 h 328216"/>
                <a:gd name="connsiteX65" fmla="*/ 134083 w 323300"/>
                <a:gd name="connsiteY65" fmla="*/ 288942 h 328216"/>
                <a:gd name="connsiteX66" fmla="*/ 135370 w 323300"/>
                <a:gd name="connsiteY66" fmla="*/ 285050 h 328216"/>
                <a:gd name="connsiteX67" fmla="*/ 233138 w 323300"/>
                <a:gd name="connsiteY67" fmla="*/ 112486 h 328216"/>
                <a:gd name="connsiteX68" fmla="*/ 249861 w 323300"/>
                <a:gd name="connsiteY68" fmla="*/ 54099 h 328216"/>
                <a:gd name="connsiteX69" fmla="*/ 256293 w 323300"/>
                <a:gd name="connsiteY69" fmla="*/ 19067 h 328216"/>
                <a:gd name="connsiteX70" fmla="*/ 226484 w 323300"/>
                <a:gd name="connsiteY70" fmla="*/ 7954 h 328216"/>
                <a:gd name="connsiteX71" fmla="*/ 225191 w 323300"/>
                <a:gd name="connsiteY71" fmla="*/ 10534 h 328216"/>
                <a:gd name="connsiteX72" fmla="*/ 208375 w 323300"/>
                <a:gd name="connsiteY72" fmla="*/ 44070 h 328216"/>
                <a:gd name="connsiteX73" fmla="*/ 208375 w 323300"/>
                <a:gd name="connsiteY73" fmla="*/ 46650 h 328216"/>
                <a:gd name="connsiteX74" fmla="*/ 210962 w 323300"/>
                <a:gd name="connsiteY74" fmla="*/ 44070 h 328216"/>
                <a:gd name="connsiteX75" fmla="*/ 214842 w 323300"/>
                <a:gd name="connsiteY75" fmla="*/ 41490 h 328216"/>
                <a:gd name="connsiteX76" fmla="*/ 222603 w 323300"/>
                <a:gd name="connsiteY76" fmla="*/ 35041 h 328216"/>
                <a:gd name="connsiteX77" fmla="*/ 240713 w 323300"/>
                <a:gd name="connsiteY77" fmla="*/ 10534 h 328216"/>
                <a:gd name="connsiteX78" fmla="*/ 242006 w 323300"/>
                <a:gd name="connsiteY78" fmla="*/ 7954 h 328216"/>
                <a:gd name="connsiteX79" fmla="*/ 226484 w 323300"/>
                <a:gd name="connsiteY79" fmla="*/ 7954 h 328216"/>
                <a:gd name="connsiteX80" fmla="*/ 212143 w 323300"/>
                <a:gd name="connsiteY80" fmla="*/ 7954 h 328216"/>
                <a:gd name="connsiteX81" fmla="*/ 210855 w 323300"/>
                <a:gd name="connsiteY81" fmla="*/ 10541 h 328216"/>
                <a:gd name="connsiteX82" fmla="*/ 80770 w 323300"/>
                <a:gd name="connsiteY82" fmla="*/ 223917 h 328216"/>
                <a:gd name="connsiteX83" fmla="*/ 76906 w 323300"/>
                <a:gd name="connsiteY83" fmla="*/ 226504 h 328216"/>
                <a:gd name="connsiteX84" fmla="*/ 88498 w 323300"/>
                <a:gd name="connsiteY84" fmla="*/ 238142 h 328216"/>
                <a:gd name="connsiteX85" fmla="*/ 89786 w 323300"/>
                <a:gd name="connsiteY85" fmla="*/ 235556 h 328216"/>
                <a:gd name="connsiteX86" fmla="*/ 97514 w 323300"/>
                <a:gd name="connsiteY86" fmla="*/ 222624 h 328216"/>
                <a:gd name="connsiteX87" fmla="*/ 115545 w 323300"/>
                <a:gd name="connsiteY87" fmla="*/ 192881 h 328216"/>
                <a:gd name="connsiteX88" fmla="*/ 134865 w 323300"/>
                <a:gd name="connsiteY88" fmla="*/ 157964 h 328216"/>
                <a:gd name="connsiteX89" fmla="*/ 212143 w 323300"/>
                <a:gd name="connsiteY89" fmla="*/ 10541 h 328216"/>
                <a:gd name="connsiteX90" fmla="*/ 213431 w 323300"/>
                <a:gd name="connsiteY90" fmla="*/ 7954 h 328216"/>
                <a:gd name="connsiteX91" fmla="*/ 212143 w 323300"/>
                <a:gd name="connsiteY91" fmla="*/ 7954 h 328216"/>
                <a:gd name="connsiteX92" fmla="*/ 196650 w 323300"/>
                <a:gd name="connsiteY92" fmla="*/ 7954 h 328216"/>
                <a:gd name="connsiteX93" fmla="*/ 196650 w 323300"/>
                <a:gd name="connsiteY93" fmla="*/ 10552 h 328216"/>
                <a:gd name="connsiteX94" fmla="*/ 184176 w 323300"/>
                <a:gd name="connsiteY94" fmla="*/ 32633 h 328216"/>
                <a:gd name="connsiteX95" fmla="*/ 197897 w 323300"/>
                <a:gd name="connsiteY95" fmla="*/ 10552 h 328216"/>
                <a:gd name="connsiteX96" fmla="*/ 199144 w 323300"/>
                <a:gd name="connsiteY96" fmla="*/ 7954 h 328216"/>
                <a:gd name="connsiteX97" fmla="*/ 196650 w 323300"/>
                <a:gd name="connsiteY97" fmla="*/ 7954 h 328216"/>
                <a:gd name="connsiteX98" fmla="*/ 178383 w 323300"/>
                <a:gd name="connsiteY98" fmla="*/ 7954 h 328216"/>
                <a:gd name="connsiteX99" fmla="*/ 177088 w 323300"/>
                <a:gd name="connsiteY99" fmla="*/ 10543 h 328216"/>
                <a:gd name="connsiteX100" fmla="*/ 95525 w 323300"/>
                <a:gd name="connsiteY100" fmla="*/ 127027 h 328216"/>
                <a:gd name="connsiteX101" fmla="*/ 94230 w 323300"/>
                <a:gd name="connsiteY101" fmla="*/ 128321 h 328216"/>
                <a:gd name="connsiteX102" fmla="*/ 92935 w 323300"/>
                <a:gd name="connsiteY102" fmla="*/ 146441 h 328216"/>
                <a:gd name="connsiteX103" fmla="*/ 79989 w 323300"/>
                <a:gd name="connsiteY103" fmla="*/ 151618 h 328216"/>
                <a:gd name="connsiteX104" fmla="*/ 54096 w 323300"/>
                <a:gd name="connsiteY104" fmla="*/ 196917 h 328216"/>
                <a:gd name="connsiteX105" fmla="*/ 51506 w 323300"/>
                <a:gd name="connsiteY105" fmla="*/ 198212 h 328216"/>
                <a:gd name="connsiteX106" fmla="*/ 61864 w 323300"/>
                <a:gd name="connsiteY106" fmla="*/ 211154 h 328216"/>
                <a:gd name="connsiteX107" fmla="*/ 63158 w 323300"/>
                <a:gd name="connsiteY107" fmla="*/ 207271 h 328216"/>
                <a:gd name="connsiteX108" fmla="*/ 94230 w 323300"/>
                <a:gd name="connsiteY108" fmla="*/ 152912 h 328216"/>
                <a:gd name="connsiteX109" fmla="*/ 182267 w 323300"/>
                <a:gd name="connsiteY109" fmla="*/ 10543 h 328216"/>
                <a:gd name="connsiteX110" fmla="*/ 184856 w 323300"/>
                <a:gd name="connsiteY110" fmla="*/ 7954 h 328216"/>
                <a:gd name="connsiteX111" fmla="*/ 178383 w 323300"/>
                <a:gd name="connsiteY111" fmla="*/ 7954 h 328216"/>
                <a:gd name="connsiteX112" fmla="*/ 156546 w 323300"/>
                <a:gd name="connsiteY112" fmla="*/ 7954 h 328216"/>
                <a:gd name="connsiteX113" fmla="*/ 156546 w 323300"/>
                <a:gd name="connsiteY113" fmla="*/ 10577 h 328216"/>
                <a:gd name="connsiteX114" fmla="*/ 143316 w 323300"/>
                <a:gd name="connsiteY114" fmla="*/ 35494 h 328216"/>
                <a:gd name="connsiteX115" fmla="*/ 144639 w 323300"/>
                <a:gd name="connsiteY115" fmla="*/ 35494 h 328216"/>
                <a:gd name="connsiteX116" fmla="*/ 164483 w 323300"/>
                <a:gd name="connsiteY116" fmla="*/ 10577 h 328216"/>
                <a:gd name="connsiteX117" fmla="*/ 165806 w 323300"/>
                <a:gd name="connsiteY117" fmla="*/ 7954 h 328216"/>
                <a:gd name="connsiteX118" fmla="*/ 156546 w 323300"/>
                <a:gd name="connsiteY118" fmla="*/ 7954 h 328216"/>
                <a:gd name="connsiteX119" fmla="*/ 114943 w 323300"/>
                <a:gd name="connsiteY119" fmla="*/ 7954 h 328216"/>
                <a:gd name="connsiteX120" fmla="*/ 113641 w 323300"/>
                <a:gd name="connsiteY120" fmla="*/ 10534 h 328216"/>
                <a:gd name="connsiteX121" fmla="*/ 81097 w 323300"/>
                <a:gd name="connsiteY121" fmla="*/ 64708 h 328216"/>
                <a:gd name="connsiteX122" fmla="*/ 78493 w 323300"/>
                <a:gd name="connsiteY122" fmla="*/ 65997 h 328216"/>
                <a:gd name="connsiteX123" fmla="*/ 88907 w 323300"/>
                <a:gd name="connsiteY123" fmla="*/ 111142 h 328216"/>
                <a:gd name="connsiteX124" fmla="*/ 90209 w 323300"/>
                <a:gd name="connsiteY124" fmla="*/ 107273 h 328216"/>
                <a:gd name="connsiteX125" fmla="*/ 142279 w 323300"/>
                <a:gd name="connsiteY125" fmla="*/ 10534 h 328216"/>
                <a:gd name="connsiteX126" fmla="*/ 143581 w 323300"/>
                <a:gd name="connsiteY126" fmla="*/ 7954 h 328216"/>
                <a:gd name="connsiteX127" fmla="*/ 114943 w 323300"/>
                <a:gd name="connsiteY127" fmla="*/ 7954 h 328216"/>
                <a:gd name="connsiteX128" fmla="*/ 80577 w 323300"/>
                <a:gd name="connsiteY128" fmla="*/ 7954 h 328216"/>
                <a:gd name="connsiteX129" fmla="*/ 79287 w 323300"/>
                <a:gd name="connsiteY129" fmla="*/ 10577 h 328216"/>
                <a:gd name="connsiteX130" fmla="*/ 71548 w 323300"/>
                <a:gd name="connsiteY130" fmla="*/ 21069 h 328216"/>
                <a:gd name="connsiteX131" fmla="*/ 68968 w 323300"/>
                <a:gd name="connsiteY131" fmla="*/ 23691 h 328216"/>
                <a:gd name="connsiteX132" fmla="*/ 72838 w 323300"/>
                <a:gd name="connsiteY132" fmla="*/ 38117 h 328216"/>
                <a:gd name="connsiteX133" fmla="*/ 74128 w 323300"/>
                <a:gd name="connsiteY133" fmla="*/ 34183 h 328216"/>
                <a:gd name="connsiteX134" fmla="*/ 88316 w 323300"/>
                <a:gd name="connsiteY134" fmla="*/ 10577 h 328216"/>
                <a:gd name="connsiteX135" fmla="*/ 89606 w 323300"/>
                <a:gd name="connsiteY135" fmla="*/ 7954 h 328216"/>
                <a:gd name="connsiteX136" fmla="*/ 80577 w 323300"/>
                <a:gd name="connsiteY136" fmla="*/ 7954 h 328216"/>
                <a:gd name="connsiteX137" fmla="*/ 253004 w 323300"/>
                <a:gd name="connsiteY137" fmla="*/ 684 h 328216"/>
                <a:gd name="connsiteX138" fmla="*/ 267573 w 323300"/>
                <a:gd name="connsiteY138" fmla="*/ 24551 h 328216"/>
                <a:gd name="connsiteX139" fmla="*/ 257213 w 323300"/>
                <a:gd name="connsiteY139" fmla="*/ 62218 h 328216"/>
                <a:gd name="connsiteX140" fmla="*/ 257213 w 323300"/>
                <a:gd name="connsiteY140" fmla="*/ 64816 h 328216"/>
                <a:gd name="connsiteX141" fmla="*/ 244262 w 323300"/>
                <a:gd name="connsiteY141" fmla="*/ 123264 h 328216"/>
                <a:gd name="connsiteX142" fmla="*/ 244262 w 323300"/>
                <a:gd name="connsiteY142" fmla="*/ 144046 h 328216"/>
                <a:gd name="connsiteX143" fmla="*/ 323261 w 323300"/>
                <a:gd name="connsiteY143" fmla="*/ 151839 h 328216"/>
                <a:gd name="connsiteX144" fmla="*/ 281819 w 323300"/>
                <a:gd name="connsiteY144" fmla="*/ 205093 h 328216"/>
                <a:gd name="connsiteX145" fmla="*/ 195049 w 323300"/>
                <a:gd name="connsiteY145" fmla="*/ 301209 h 328216"/>
                <a:gd name="connsiteX146" fmla="*/ 151017 w 323300"/>
                <a:gd name="connsiteY146" fmla="*/ 325887 h 328216"/>
                <a:gd name="connsiteX147" fmla="*/ 129001 w 323300"/>
                <a:gd name="connsiteY147" fmla="*/ 303807 h 328216"/>
                <a:gd name="connsiteX148" fmla="*/ 83674 w 323300"/>
                <a:gd name="connsiteY148" fmla="*/ 253151 h 328216"/>
                <a:gd name="connsiteX149" fmla="*/ 4674 w 323300"/>
                <a:gd name="connsiteY149" fmla="*/ 166127 h 328216"/>
                <a:gd name="connsiteX150" fmla="*/ 65543 w 323300"/>
                <a:gd name="connsiteY150" fmla="*/ 144046 h 328216"/>
                <a:gd name="connsiteX151" fmla="*/ 83674 w 323300"/>
                <a:gd name="connsiteY151" fmla="*/ 144046 h 328216"/>
                <a:gd name="connsiteX152" fmla="*/ 82379 w 323300"/>
                <a:gd name="connsiteY152" fmla="*/ 141449 h 328216"/>
                <a:gd name="connsiteX153" fmla="*/ 77198 w 323300"/>
                <a:gd name="connsiteY153" fmla="*/ 120667 h 328216"/>
                <a:gd name="connsiteX154" fmla="*/ 61658 w 323300"/>
                <a:gd name="connsiteY154" fmla="*/ 50528 h 328216"/>
                <a:gd name="connsiteX155" fmla="*/ 79788 w 323300"/>
                <a:gd name="connsiteY155" fmla="*/ 1171 h 328216"/>
                <a:gd name="connsiteX156" fmla="*/ 217066 w 323300"/>
                <a:gd name="connsiteY156" fmla="*/ 1171 h 328216"/>
                <a:gd name="connsiteX157" fmla="*/ 253004 w 323300"/>
                <a:gd name="connsiteY157" fmla="*/ 684 h 32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323300" h="328216">
                  <a:moveTo>
                    <a:pt x="182296" y="253418"/>
                  </a:moveTo>
                  <a:cubicBezTo>
                    <a:pt x="173334" y="266298"/>
                    <a:pt x="163092" y="277890"/>
                    <a:pt x="152850" y="290770"/>
                  </a:cubicBezTo>
                  <a:cubicBezTo>
                    <a:pt x="151570" y="293346"/>
                    <a:pt x="147729" y="297210"/>
                    <a:pt x="146449" y="299786"/>
                  </a:cubicBezTo>
                  <a:cubicBezTo>
                    <a:pt x="146449" y="301074"/>
                    <a:pt x="145168" y="301074"/>
                    <a:pt x="145168" y="301074"/>
                  </a:cubicBezTo>
                  <a:cubicBezTo>
                    <a:pt x="145168" y="302361"/>
                    <a:pt x="146449" y="303649"/>
                    <a:pt x="147729" y="304937"/>
                  </a:cubicBezTo>
                  <a:cubicBezTo>
                    <a:pt x="150289" y="307513"/>
                    <a:pt x="155410" y="316529"/>
                    <a:pt x="160531" y="319105"/>
                  </a:cubicBezTo>
                  <a:cubicBezTo>
                    <a:pt x="160531" y="317817"/>
                    <a:pt x="161812" y="316529"/>
                    <a:pt x="161812" y="316529"/>
                  </a:cubicBezTo>
                  <a:cubicBezTo>
                    <a:pt x="169493" y="295922"/>
                    <a:pt x="177175" y="275314"/>
                    <a:pt x="183576" y="254706"/>
                  </a:cubicBezTo>
                  <a:cubicBezTo>
                    <a:pt x="184856" y="250842"/>
                    <a:pt x="184856" y="250842"/>
                    <a:pt x="182296" y="253418"/>
                  </a:cubicBezTo>
                  <a:close/>
                  <a:moveTo>
                    <a:pt x="210521" y="180415"/>
                  </a:moveTo>
                  <a:cubicBezTo>
                    <a:pt x="206553" y="185610"/>
                    <a:pt x="203907" y="190806"/>
                    <a:pt x="201261" y="196001"/>
                  </a:cubicBezTo>
                  <a:cubicBezTo>
                    <a:pt x="192000" y="212887"/>
                    <a:pt x="182740" y="229772"/>
                    <a:pt x="173479" y="246658"/>
                  </a:cubicBezTo>
                  <a:cubicBezTo>
                    <a:pt x="172156" y="249255"/>
                    <a:pt x="172156" y="249255"/>
                    <a:pt x="174802" y="246658"/>
                  </a:cubicBezTo>
                  <a:cubicBezTo>
                    <a:pt x="182740" y="234968"/>
                    <a:pt x="190677" y="224577"/>
                    <a:pt x="198615" y="212887"/>
                  </a:cubicBezTo>
                  <a:cubicBezTo>
                    <a:pt x="199938" y="210289"/>
                    <a:pt x="202584" y="205094"/>
                    <a:pt x="203907" y="201197"/>
                  </a:cubicBezTo>
                  <a:cubicBezTo>
                    <a:pt x="206553" y="194703"/>
                    <a:pt x="209198" y="188208"/>
                    <a:pt x="210521" y="181714"/>
                  </a:cubicBezTo>
                  <a:cubicBezTo>
                    <a:pt x="211844" y="177817"/>
                    <a:pt x="211844" y="177817"/>
                    <a:pt x="210521" y="180415"/>
                  </a:cubicBezTo>
                  <a:close/>
                  <a:moveTo>
                    <a:pt x="307728" y="155592"/>
                  </a:moveTo>
                  <a:cubicBezTo>
                    <a:pt x="305188" y="161942"/>
                    <a:pt x="301378" y="168292"/>
                    <a:pt x="297568" y="174642"/>
                  </a:cubicBezTo>
                  <a:cubicBezTo>
                    <a:pt x="303918" y="168292"/>
                    <a:pt x="310268" y="160672"/>
                    <a:pt x="307728" y="155592"/>
                  </a:cubicBezTo>
                  <a:close/>
                  <a:moveTo>
                    <a:pt x="265967" y="150829"/>
                  </a:moveTo>
                  <a:cubicBezTo>
                    <a:pt x="265967" y="152122"/>
                    <a:pt x="265967" y="152122"/>
                    <a:pt x="265967" y="153415"/>
                  </a:cubicBezTo>
                  <a:cubicBezTo>
                    <a:pt x="244933" y="193496"/>
                    <a:pt x="225213" y="234869"/>
                    <a:pt x="205493" y="276242"/>
                  </a:cubicBezTo>
                  <a:cubicBezTo>
                    <a:pt x="223898" y="256848"/>
                    <a:pt x="240989" y="238748"/>
                    <a:pt x="258079" y="219354"/>
                  </a:cubicBezTo>
                  <a:cubicBezTo>
                    <a:pt x="267282" y="197374"/>
                    <a:pt x="276485" y="175395"/>
                    <a:pt x="287002" y="153415"/>
                  </a:cubicBezTo>
                  <a:cubicBezTo>
                    <a:pt x="288317" y="152122"/>
                    <a:pt x="288317" y="152122"/>
                    <a:pt x="289631" y="150829"/>
                  </a:cubicBezTo>
                  <a:cubicBezTo>
                    <a:pt x="289631" y="150829"/>
                    <a:pt x="289631" y="150829"/>
                    <a:pt x="265967" y="150829"/>
                  </a:cubicBezTo>
                  <a:close/>
                  <a:moveTo>
                    <a:pt x="249532" y="150829"/>
                  </a:moveTo>
                  <a:cubicBezTo>
                    <a:pt x="248239" y="152116"/>
                    <a:pt x="248239" y="152116"/>
                    <a:pt x="248239" y="153404"/>
                  </a:cubicBezTo>
                  <a:cubicBezTo>
                    <a:pt x="239184" y="168850"/>
                    <a:pt x="230129" y="184295"/>
                    <a:pt x="219781" y="198454"/>
                  </a:cubicBezTo>
                  <a:cubicBezTo>
                    <a:pt x="218488" y="202316"/>
                    <a:pt x="215901" y="207464"/>
                    <a:pt x="214607" y="210039"/>
                  </a:cubicBezTo>
                  <a:cubicBezTo>
                    <a:pt x="205553" y="237069"/>
                    <a:pt x="195204" y="262812"/>
                    <a:pt x="186150" y="289843"/>
                  </a:cubicBezTo>
                  <a:cubicBezTo>
                    <a:pt x="208140" y="244792"/>
                    <a:pt x="230129" y="198454"/>
                    <a:pt x="252119" y="153404"/>
                  </a:cubicBezTo>
                  <a:cubicBezTo>
                    <a:pt x="253413" y="152116"/>
                    <a:pt x="253413" y="152116"/>
                    <a:pt x="254706" y="150829"/>
                  </a:cubicBezTo>
                  <a:cubicBezTo>
                    <a:pt x="254706" y="150829"/>
                    <a:pt x="254706" y="150829"/>
                    <a:pt x="249532" y="150829"/>
                  </a:cubicBezTo>
                  <a:close/>
                  <a:moveTo>
                    <a:pt x="49248" y="150049"/>
                  </a:moveTo>
                  <a:cubicBezTo>
                    <a:pt x="44047" y="149887"/>
                    <a:pt x="38059" y="149887"/>
                    <a:pt x="33016" y="150532"/>
                  </a:cubicBezTo>
                  <a:cubicBezTo>
                    <a:pt x="33016" y="150532"/>
                    <a:pt x="33016" y="151822"/>
                    <a:pt x="31755" y="153112"/>
                  </a:cubicBezTo>
                  <a:cubicBezTo>
                    <a:pt x="29234" y="156981"/>
                    <a:pt x="27973" y="160851"/>
                    <a:pt x="25452" y="164720"/>
                  </a:cubicBezTo>
                  <a:cubicBezTo>
                    <a:pt x="25452" y="166010"/>
                    <a:pt x="24191" y="166010"/>
                    <a:pt x="22931" y="167300"/>
                  </a:cubicBezTo>
                  <a:cubicBezTo>
                    <a:pt x="30495" y="175039"/>
                    <a:pt x="36798" y="182778"/>
                    <a:pt x="44362" y="190517"/>
                  </a:cubicBezTo>
                  <a:cubicBezTo>
                    <a:pt x="44362" y="189227"/>
                    <a:pt x="44362" y="187938"/>
                    <a:pt x="45623" y="186648"/>
                  </a:cubicBezTo>
                  <a:cubicBezTo>
                    <a:pt x="51927" y="175039"/>
                    <a:pt x="59491" y="163431"/>
                    <a:pt x="65794" y="150532"/>
                  </a:cubicBezTo>
                  <a:cubicBezTo>
                    <a:pt x="64534" y="150532"/>
                    <a:pt x="62012" y="150532"/>
                    <a:pt x="60752" y="150532"/>
                  </a:cubicBezTo>
                  <a:cubicBezTo>
                    <a:pt x="58861" y="150532"/>
                    <a:pt x="54448" y="150210"/>
                    <a:pt x="49248" y="150049"/>
                  </a:cubicBezTo>
                  <a:close/>
                  <a:moveTo>
                    <a:pt x="189131" y="107833"/>
                  </a:moveTo>
                  <a:cubicBezTo>
                    <a:pt x="188969" y="107672"/>
                    <a:pt x="188318" y="108318"/>
                    <a:pt x="187017" y="110257"/>
                  </a:cubicBezTo>
                  <a:cubicBezTo>
                    <a:pt x="161000" y="149031"/>
                    <a:pt x="133682" y="189098"/>
                    <a:pt x="107664" y="229165"/>
                  </a:cubicBezTo>
                  <a:cubicBezTo>
                    <a:pt x="105062" y="234335"/>
                    <a:pt x="101160" y="239504"/>
                    <a:pt x="98558" y="245967"/>
                  </a:cubicBezTo>
                  <a:cubicBezTo>
                    <a:pt x="98558" y="247259"/>
                    <a:pt x="97257" y="247259"/>
                    <a:pt x="95956" y="247259"/>
                  </a:cubicBezTo>
                  <a:cubicBezTo>
                    <a:pt x="97257" y="249844"/>
                    <a:pt x="98558" y="251137"/>
                    <a:pt x="99859" y="252429"/>
                  </a:cubicBezTo>
                  <a:cubicBezTo>
                    <a:pt x="101160" y="251137"/>
                    <a:pt x="101160" y="251137"/>
                    <a:pt x="101160" y="249844"/>
                  </a:cubicBezTo>
                  <a:cubicBezTo>
                    <a:pt x="102461" y="249844"/>
                    <a:pt x="102461" y="248552"/>
                    <a:pt x="103761" y="247259"/>
                  </a:cubicBezTo>
                  <a:cubicBezTo>
                    <a:pt x="131080" y="209777"/>
                    <a:pt x="154496" y="169711"/>
                    <a:pt x="177911" y="130936"/>
                  </a:cubicBezTo>
                  <a:cubicBezTo>
                    <a:pt x="181814" y="124474"/>
                    <a:pt x="184416" y="116719"/>
                    <a:pt x="188318" y="110257"/>
                  </a:cubicBezTo>
                  <a:cubicBezTo>
                    <a:pt x="188969" y="108964"/>
                    <a:pt x="189294" y="107995"/>
                    <a:pt x="189131" y="107833"/>
                  </a:cubicBezTo>
                  <a:close/>
                  <a:moveTo>
                    <a:pt x="171134" y="53400"/>
                  </a:moveTo>
                  <a:cubicBezTo>
                    <a:pt x="155476" y="79231"/>
                    <a:pt x="138514" y="105061"/>
                    <a:pt x="121551" y="130892"/>
                  </a:cubicBezTo>
                  <a:cubicBezTo>
                    <a:pt x="107199" y="154139"/>
                    <a:pt x="94151" y="177387"/>
                    <a:pt x="79798" y="200634"/>
                  </a:cubicBezTo>
                  <a:cubicBezTo>
                    <a:pt x="111113" y="151556"/>
                    <a:pt x="141123" y="102478"/>
                    <a:pt x="171134" y="53400"/>
                  </a:cubicBezTo>
                  <a:close/>
                  <a:moveTo>
                    <a:pt x="256293" y="19067"/>
                  </a:moveTo>
                  <a:cubicBezTo>
                    <a:pt x="235710" y="54099"/>
                    <a:pt x="215128" y="91726"/>
                    <a:pt x="193259" y="128055"/>
                  </a:cubicBezTo>
                  <a:cubicBezTo>
                    <a:pt x="172676" y="169574"/>
                    <a:pt x="145661" y="208499"/>
                    <a:pt x="117360" y="247423"/>
                  </a:cubicBezTo>
                  <a:cubicBezTo>
                    <a:pt x="116073" y="250018"/>
                    <a:pt x="113500" y="253910"/>
                    <a:pt x="110928" y="257803"/>
                  </a:cubicBezTo>
                  <a:cubicBezTo>
                    <a:pt x="109641" y="259100"/>
                    <a:pt x="108355" y="259100"/>
                    <a:pt x="107068" y="259100"/>
                  </a:cubicBezTo>
                  <a:cubicBezTo>
                    <a:pt x="116073" y="269480"/>
                    <a:pt x="125078" y="278562"/>
                    <a:pt x="134083" y="288942"/>
                  </a:cubicBezTo>
                  <a:cubicBezTo>
                    <a:pt x="134083" y="287645"/>
                    <a:pt x="134083" y="286347"/>
                    <a:pt x="135370" y="285050"/>
                  </a:cubicBezTo>
                  <a:cubicBezTo>
                    <a:pt x="167530" y="226663"/>
                    <a:pt x="199691" y="169574"/>
                    <a:pt x="233138" y="112486"/>
                  </a:cubicBezTo>
                  <a:cubicBezTo>
                    <a:pt x="238283" y="89131"/>
                    <a:pt x="247288" y="63181"/>
                    <a:pt x="249861" y="54099"/>
                  </a:cubicBezTo>
                  <a:cubicBezTo>
                    <a:pt x="249861" y="51504"/>
                    <a:pt x="256293" y="30745"/>
                    <a:pt x="256293" y="19067"/>
                  </a:cubicBezTo>
                  <a:close/>
                  <a:moveTo>
                    <a:pt x="226484" y="7954"/>
                  </a:moveTo>
                  <a:cubicBezTo>
                    <a:pt x="226484" y="9244"/>
                    <a:pt x="226484" y="9244"/>
                    <a:pt x="225191" y="10534"/>
                  </a:cubicBezTo>
                  <a:cubicBezTo>
                    <a:pt x="220016" y="22143"/>
                    <a:pt x="214842" y="32461"/>
                    <a:pt x="208375" y="44070"/>
                  </a:cubicBezTo>
                  <a:cubicBezTo>
                    <a:pt x="207081" y="47939"/>
                    <a:pt x="207081" y="49229"/>
                    <a:pt x="208375" y="46650"/>
                  </a:cubicBezTo>
                  <a:cubicBezTo>
                    <a:pt x="209668" y="45360"/>
                    <a:pt x="209668" y="45360"/>
                    <a:pt x="210962" y="44070"/>
                  </a:cubicBezTo>
                  <a:cubicBezTo>
                    <a:pt x="210962" y="42780"/>
                    <a:pt x="213549" y="42780"/>
                    <a:pt x="214842" y="41490"/>
                  </a:cubicBezTo>
                  <a:cubicBezTo>
                    <a:pt x="217429" y="41490"/>
                    <a:pt x="221310" y="37621"/>
                    <a:pt x="222603" y="35041"/>
                  </a:cubicBezTo>
                  <a:cubicBezTo>
                    <a:pt x="229071" y="27302"/>
                    <a:pt x="234245" y="18273"/>
                    <a:pt x="240713" y="10534"/>
                  </a:cubicBezTo>
                  <a:cubicBezTo>
                    <a:pt x="240713" y="9244"/>
                    <a:pt x="240713" y="9244"/>
                    <a:pt x="242006" y="7954"/>
                  </a:cubicBezTo>
                  <a:cubicBezTo>
                    <a:pt x="242006" y="7954"/>
                    <a:pt x="242006" y="7954"/>
                    <a:pt x="226484" y="7954"/>
                  </a:cubicBezTo>
                  <a:close/>
                  <a:moveTo>
                    <a:pt x="212143" y="7954"/>
                  </a:moveTo>
                  <a:cubicBezTo>
                    <a:pt x="212143" y="9247"/>
                    <a:pt x="210855" y="9247"/>
                    <a:pt x="210855" y="10541"/>
                  </a:cubicBezTo>
                  <a:cubicBezTo>
                    <a:pt x="167064" y="81666"/>
                    <a:pt x="124561" y="152792"/>
                    <a:pt x="80770" y="223917"/>
                  </a:cubicBezTo>
                  <a:cubicBezTo>
                    <a:pt x="79482" y="225210"/>
                    <a:pt x="78194" y="226504"/>
                    <a:pt x="76906" y="226504"/>
                  </a:cubicBezTo>
                  <a:cubicBezTo>
                    <a:pt x="80770" y="230383"/>
                    <a:pt x="84634" y="234263"/>
                    <a:pt x="88498" y="238142"/>
                  </a:cubicBezTo>
                  <a:cubicBezTo>
                    <a:pt x="88498" y="238142"/>
                    <a:pt x="89786" y="236849"/>
                    <a:pt x="89786" y="235556"/>
                  </a:cubicBezTo>
                  <a:cubicBezTo>
                    <a:pt x="92362" y="231676"/>
                    <a:pt x="94938" y="227797"/>
                    <a:pt x="97514" y="222624"/>
                  </a:cubicBezTo>
                  <a:cubicBezTo>
                    <a:pt x="103954" y="212278"/>
                    <a:pt x="109106" y="203226"/>
                    <a:pt x="115545" y="192881"/>
                  </a:cubicBezTo>
                  <a:cubicBezTo>
                    <a:pt x="121985" y="181242"/>
                    <a:pt x="128425" y="169603"/>
                    <a:pt x="134865" y="157964"/>
                  </a:cubicBezTo>
                  <a:cubicBezTo>
                    <a:pt x="161912" y="108823"/>
                    <a:pt x="187672" y="59682"/>
                    <a:pt x="212143" y="10541"/>
                  </a:cubicBezTo>
                  <a:cubicBezTo>
                    <a:pt x="212143" y="9247"/>
                    <a:pt x="213431" y="9247"/>
                    <a:pt x="213431" y="7954"/>
                  </a:cubicBezTo>
                  <a:cubicBezTo>
                    <a:pt x="213431" y="7954"/>
                    <a:pt x="213431" y="7954"/>
                    <a:pt x="212143" y="7954"/>
                  </a:cubicBezTo>
                  <a:close/>
                  <a:moveTo>
                    <a:pt x="196650" y="7954"/>
                  </a:moveTo>
                  <a:cubicBezTo>
                    <a:pt x="196650" y="9253"/>
                    <a:pt x="196650" y="9253"/>
                    <a:pt x="196650" y="10552"/>
                  </a:cubicBezTo>
                  <a:cubicBezTo>
                    <a:pt x="192907" y="18345"/>
                    <a:pt x="187918" y="26138"/>
                    <a:pt x="184176" y="32633"/>
                  </a:cubicBezTo>
                  <a:cubicBezTo>
                    <a:pt x="187918" y="24839"/>
                    <a:pt x="192907" y="18345"/>
                    <a:pt x="197897" y="10552"/>
                  </a:cubicBezTo>
                  <a:cubicBezTo>
                    <a:pt x="197897" y="9253"/>
                    <a:pt x="199144" y="9253"/>
                    <a:pt x="199144" y="7954"/>
                  </a:cubicBezTo>
                  <a:cubicBezTo>
                    <a:pt x="199144" y="7954"/>
                    <a:pt x="199144" y="7954"/>
                    <a:pt x="196650" y="7954"/>
                  </a:cubicBezTo>
                  <a:close/>
                  <a:moveTo>
                    <a:pt x="178383" y="7954"/>
                  </a:moveTo>
                  <a:cubicBezTo>
                    <a:pt x="177088" y="9249"/>
                    <a:pt x="177088" y="9249"/>
                    <a:pt x="177088" y="10543"/>
                  </a:cubicBezTo>
                  <a:cubicBezTo>
                    <a:pt x="148606" y="48077"/>
                    <a:pt x="121418" y="86905"/>
                    <a:pt x="95525" y="127027"/>
                  </a:cubicBezTo>
                  <a:cubicBezTo>
                    <a:pt x="94230" y="127027"/>
                    <a:pt x="94230" y="128321"/>
                    <a:pt x="94230" y="128321"/>
                  </a:cubicBezTo>
                  <a:cubicBezTo>
                    <a:pt x="95525" y="136087"/>
                    <a:pt x="96819" y="143852"/>
                    <a:pt x="92935" y="146441"/>
                  </a:cubicBezTo>
                  <a:cubicBezTo>
                    <a:pt x="90346" y="149029"/>
                    <a:pt x="85167" y="150324"/>
                    <a:pt x="79989" y="151618"/>
                  </a:cubicBezTo>
                  <a:cubicBezTo>
                    <a:pt x="70926" y="165855"/>
                    <a:pt x="61864" y="181386"/>
                    <a:pt x="54096" y="196917"/>
                  </a:cubicBezTo>
                  <a:cubicBezTo>
                    <a:pt x="52801" y="198212"/>
                    <a:pt x="51506" y="198212"/>
                    <a:pt x="51506" y="198212"/>
                  </a:cubicBezTo>
                  <a:cubicBezTo>
                    <a:pt x="55390" y="203389"/>
                    <a:pt x="57980" y="207271"/>
                    <a:pt x="61864" y="211154"/>
                  </a:cubicBezTo>
                  <a:cubicBezTo>
                    <a:pt x="61864" y="209860"/>
                    <a:pt x="63158" y="208566"/>
                    <a:pt x="63158" y="207271"/>
                  </a:cubicBezTo>
                  <a:cubicBezTo>
                    <a:pt x="73515" y="189152"/>
                    <a:pt x="83873" y="171032"/>
                    <a:pt x="94230" y="152912"/>
                  </a:cubicBezTo>
                  <a:cubicBezTo>
                    <a:pt x="122713" y="105024"/>
                    <a:pt x="156374" y="59725"/>
                    <a:pt x="182267" y="10543"/>
                  </a:cubicBezTo>
                  <a:cubicBezTo>
                    <a:pt x="183562" y="9249"/>
                    <a:pt x="183562" y="9249"/>
                    <a:pt x="184856" y="7954"/>
                  </a:cubicBezTo>
                  <a:cubicBezTo>
                    <a:pt x="184856" y="7954"/>
                    <a:pt x="184856" y="7954"/>
                    <a:pt x="178383" y="7954"/>
                  </a:cubicBezTo>
                  <a:close/>
                  <a:moveTo>
                    <a:pt x="156546" y="7954"/>
                  </a:moveTo>
                  <a:cubicBezTo>
                    <a:pt x="156546" y="9266"/>
                    <a:pt x="156546" y="9266"/>
                    <a:pt x="156546" y="10577"/>
                  </a:cubicBezTo>
                  <a:cubicBezTo>
                    <a:pt x="151254" y="18446"/>
                    <a:pt x="147285" y="27626"/>
                    <a:pt x="143316" y="35494"/>
                  </a:cubicBezTo>
                  <a:cubicBezTo>
                    <a:pt x="141993" y="38117"/>
                    <a:pt x="141993" y="38117"/>
                    <a:pt x="144639" y="35494"/>
                  </a:cubicBezTo>
                  <a:cubicBezTo>
                    <a:pt x="151254" y="27626"/>
                    <a:pt x="157869" y="18446"/>
                    <a:pt x="164483" y="10577"/>
                  </a:cubicBezTo>
                  <a:cubicBezTo>
                    <a:pt x="164483" y="9266"/>
                    <a:pt x="164483" y="9266"/>
                    <a:pt x="165806" y="7954"/>
                  </a:cubicBezTo>
                  <a:cubicBezTo>
                    <a:pt x="165806" y="7954"/>
                    <a:pt x="165806" y="7954"/>
                    <a:pt x="156546" y="7954"/>
                  </a:cubicBezTo>
                  <a:close/>
                  <a:moveTo>
                    <a:pt x="114943" y="7954"/>
                  </a:moveTo>
                  <a:cubicBezTo>
                    <a:pt x="114943" y="9244"/>
                    <a:pt x="114943" y="9244"/>
                    <a:pt x="113641" y="10534"/>
                  </a:cubicBezTo>
                  <a:cubicBezTo>
                    <a:pt x="101925" y="28592"/>
                    <a:pt x="91511" y="46650"/>
                    <a:pt x="81097" y="64708"/>
                  </a:cubicBezTo>
                  <a:cubicBezTo>
                    <a:pt x="79795" y="65997"/>
                    <a:pt x="79795" y="65997"/>
                    <a:pt x="78493" y="65997"/>
                  </a:cubicBezTo>
                  <a:cubicBezTo>
                    <a:pt x="82399" y="81476"/>
                    <a:pt x="86304" y="96954"/>
                    <a:pt x="88907" y="111142"/>
                  </a:cubicBezTo>
                  <a:cubicBezTo>
                    <a:pt x="88907" y="109852"/>
                    <a:pt x="90209" y="108563"/>
                    <a:pt x="90209" y="107273"/>
                  </a:cubicBezTo>
                  <a:cubicBezTo>
                    <a:pt x="108434" y="76316"/>
                    <a:pt x="126658" y="44070"/>
                    <a:pt x="142279" y="10534"/>
                  </a:cubicBezTo>
                  <a:cubicBezTo>
                    <a:pt x="142279" y="9244"/>
                    <a:pt x="143581" y="9244"/>
                    <a:pt x="143581" y="7954"/>
                  </a:cubicBezTo>
                  <a:cubicBezTo>
                    <a:pt x="143581" y="7954"/>
                    <a:pt x="143581" y="7954"/>
                    <a:pt x="114943" y="7954"/>
                  </a:cubicBezTo>
                  <a:close/>
                  <a:moveTo>
                    <a:pt x="80577" y="7954"/>
                  </a:moveTo>
                  <a:cubicBezTo>
                    <a:pt x="79287" y="9266"/>
                    <a:pt x="79287" y="9266"/>
                    <a:pt x="79287" y="10577"/>
                  </a:cubicBezTo>
                  <a:cubicBezTo>
                    <a:pt x="76707" y="14511"/>
                    <a:pt x="74128" y="17134"/>
                    <a:pt x="71548" y="21069"/>
                  </a:cubicBezTo>
                  <a:cubicBezTo>
                    <a:pt x="71548" y="23691"/>
                    <a:pt x="70258" y="23691"/>
                    <a:pt x="68968" y="23691"/>
                  </a:cubicBezTo>
                  <a:cubicBezTo>
                    <a:pt x="70258" y="28937"/>
                    <a:pt x="71548" y="34183"/>
                    <a:pt x="72838" y="38117"/>
                  </a:cubicBezTo>
                  <a:cubicBezTo>
                    <a:pt x="74128" y="36806"/>
                    <a:pt x="74128" y="35494"/>
                    <a:pt x="74128" y="34183"/>
                  </a:cubicBezTo>
                  <a:cubicBezTo>
                    <a:pt x="79287" y="26314"/>
                    <a:pt x="83157" y="18446"/>
                    <a:pt x="88316" y="10577"/>
                  </a:cubicBezTo>
                  <a:cubicBezTo>
                    <a:pt x="88316" y="9266"/>
                    <a:pt x="88316" y="9266"/>
                    <a:pt x="89606" y="7954"/>
                  </a:cubicBezTo>
                  <a:cubicBezTo>
                    <a:pt x="89606" y="7954"/>
                    <a:pt x="89606" y="7954"/>
                    <a:pt x="80577" y="7954"/>
                  </a:cubicBezTo>
                  <a:close/>
                  <a:moveTo>
                    <a:pt x="253004" y="684"/>
                  </a:moveTo>
                  <a:cubicBezTo>
                    <a:pt x="264012" y="2470"/>
                    <a:pt x="271458" y="8315"/>
                    <a:pt x="267573" y="24551"/>
                  </a:cubicBezTo>
                  <a:cubicBezTo>
                    <a:pt x="266278" y="29746"/>
                    <a:pt x="262393" y="44034"/>
                    <a:pt x="257213" y="62218"/>
                  </a:cubicBezTo>
                  <a:cubicBezTo>
                    <a:pt x="257213" y="62218"/>
                    <a:pt x="257213" y="63517"/>
                    <a:pt x="257213" y="64816"/>
                  </a:cubicBezTo>
                  <a:cubicBezTo>
                    <a:pt x="257213" y="64816"/>
                    <a:pt x="257213" y="64816"/>
                    <a:pt x="244262" y="123264"/>
                  </a:cubicBezTo>
                  <a:cubicBezTo>
                    <a:pt x="242967" y="133655"/>
                    <a:pt x="242967" y="141449"/>
                    <a:pt x="244262" y="144046"/>
                  </a:cubicBezTo>
                  <a:cubicBezTo>
                    <a:pt x="259803" y="142747"/>
                    <a:pt x="320671" y="136253"/>
                    <a:pt x="323261" y="151839"/>
                  </a:cubicBezTo>
                  <a:cubicBezTo>
                    <a:pt x="324556" y="170024"/>
                    <a:pt x="293475" y="193403"/>
                    <a:pt x="281819" y="205093"/>
                  </a:cubicBezTo>
                  <a:cubicBezTo>
                    <a:pt x="253328" y="237564"/>
                    <a:pt x="223541" y="270036"/>
                    <a:pt x="195049" y="301209"/>
                  </a:cubicBezTo>
                  <a:cubicBezTo>
                    <a:pt x="182099" y="315496"/>
                    <a:pt x="170443" y="334979"/>
                    <a:pt x="151017" y="325887"/>
                  </a:cubicBezTo>
                  <a:cubicBezTo>
                    <a:pt x="143247" y="323289"/>
                    <a:pt x="134181" y="309002"/>
                    <a:pt x="129001" y="303807"/>
                  </a:cubicBezTo>
                  <a:cubicBezTo>
                    <a:pt x="113460" y="286921"/>
                    <a:pt x="99214" y="270036"/>
                    <a:pt x="83674" y="253151"/>
                  </a:cubicBezTo>
                  <a:cubicBezTo>
                    <a:pt x="56477" y="223277"/>
                    <a:pt x="30575" y="194702"/>
                    <a:pt x="4674" y="166127"/>
                  </a:cubicBezTo>
                  <a:cubicBezTo>
                    <a:pt x="-19932" y="138851"/>
                    <a:pt x="60362" y="144046"/>
                    <a:pt x="65543" y="144046"/>
                  </a:cubicBezTo>
                  <a:cubicBezTo>
                    <a:pt x="70723" y="144046"/>
                    <a:pt x="77198" y="144046"/>
                    <a:pt x="83674" y="144046"/>
                  </a:cubicBezTo>
                  <a:cubicBezTo>
                    <a:pt x="88854" y="144046"/>
                    <a:pt x="82379" y="144046"/>
                    <a:pt x="82379" y="141449"/>
                  </a:cubicBezTo>
                  <a:cubicBezTo>
                    <a:pt x="81084" y="134954"/>
                    <a:pt x="79788" y="127161"/>
                    <a:pt x="77198" y="120667"/>
                  </a:cubicBezTo>
                  <a:cubicBezTo>
                    <a:pt x="72018" y="97287"/>
                    <a:pt x="66838" y="73908"/>
                    <a:pt x="61658" y="50528"/>
                  </a:cubicBezTo>
                  <a:cubicBezTo>
                    <a:pt x="56477" y="27149"/>
                    <a:pt x="46116" y="1171"/>
                    <a:pt x="79788" y="1171"/>
                  </a:cubicBezTo>
                  <a:cubicBezTo>
                    <a:pt x="79788" y="1171"/>
                    <a:pt x="79788" y="1171"/>
                    <a:pt x="217066" y="1171"/>
                  </a:cubicBezTo>
                  <a:cubicBezTo>
                    <a:pt x="227426" y="1171"/>
                    <a:pt x="241996" y="-1102"/>
                    <a:pt x="253004" y="684"/>
                  </a:cubicBezTo>
                  <a:close/>
                </a:path>
              </a:pathLst>
            </a:custGeom>
            <a:solidFill>
              <a:schemeClr val="accent4">
                <a:lumMod val="75000"/>
              </a:schemeClr>
            </a:solidFill>
            <a:ln>
              <a:noFill/>
            </a:ln>
          </p:spPr>
          <p:txBody>
            <a:bodyPr/>
            <a:lstStyle/>
            <a:p>
              <a:endParaRPr lang="zh-CN" altLang="en-US" dirty="0"/>
            </a:p>
          </p:txBody>
        </p:sp>
        <p:grpSp>
          <p:nvGrpSpPr>
            <p:cNvPr id="59" name="组合 58"/>
            <p:cNvGrpSpPr/>
            <p:nvPr/>
          </p:nvGrpSpPr>
          <p:grpSpPr>
            <a:xfrm>
              <a:off x="7337193" y="5448483"/>
              <a:ext cx="2241974" cy="1098108"/>
              <a:chOff x="2467953" y="3040458"/>
              <a:chExt cx="2241974" cy="1098108"/>
            </a:xfrm>
          </p:grpSpPr>
          <p:sp>
            <p:nvSpPr>
              <p:cNvPr id="60" name="任意多边形: 形状 59"/>
              <p:cNvSpPr/>
              <p:nvPr/>
            </p:nvSpPr>
            <p:spPr>
              <a:xfrm rot="5400000">
                <a:off x="3147362" y="3453115"/>
                <a:ext cx="883155" cy="57841"/>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1587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2467953" y="3758013"/>
                <a:ext cx="2241974" cy="380553"/>
              </a:xfrm>
              <a:prstGeom prst="rect">
                <a:avLst/>
              </a:prstGeom>
            </p:spPr>
            <p:txBody>
              <a:bodyPr wrap="square">
                <a:spAutoFit/>
              </a:bodyPr>
              <a:lstStyle/>
              <a:p>
                <a:pPr algn="ctr">
                  <a:lnSpc>
                    <a:spcPct val="120000"/>
                  </a:lnSpc>
                </a:pPr>
                <a:r>
                  <a:rPr lang="zh-CN" altLang="en-US" dirty="0">
                    <a:solidFill>
                      <a:schemeClr val="accent5"/>
                    </a:solidFill>
                    <a:latin typeface="幼圆" panose="02010509060101010101" pitchFamily="49" charset="-122"/>
                    <a:ea typeface="幼圆" panose="02010509060101010101" pitchFamily="49" charset="-122"/>
                  </a:rPr>
                  <a:t>亲子任务</a:t>
                </a:r>
              </a:p>
            </p:txBody>
          </p:sp>
        </p:grpSp>
      </p:grpSp>
      <p:grpSp>
        <p:nvGrpSpPr>
          <p:cNvPr id="68" name="组合 67"/>
          <p:cNvGrpSpPr/>
          <p:nvPr/>
        </p:nvGrpSpPr>
        <p:grpSpPr>
          <a:xfrm>
            <a:off x="8534752" y="4487161"/>
            <a:ext cx="2241974" cy="1975950"/>
            <a:chOff x="9084260" y="4422759"/>
            <a:chExt cx="2241974" cy="1975950"/>
          </a:xfrm>
        </p:grpSpPr>
        <p:sp>
          <p:nvSpPr>
            <p:cNvPr id="31" name="sketched-down-arrow_36677"/>
            <p:cNvSpPr>
              <a:spLocks noChangeAspect="1"/>
            </p:cNvSpPr>
            <p:nvPr/>
          </p:nvSpPr>
          <p:spPr bwMode="auto">
            <a:xfrm>
              <a:off x="9890984" y="4422759"/>
              <a:ext cx="628526" cy="638083"/>
            </a:xfrm>
            <a:custGeom>
              <a:avLst/>
              <a:gdLst>
                <a:gd name="connsiteX0" fmla="*/ 182296 w 323300"/>
                <a:gd name="connsiteY0" fmla="*/ 253418 h 328216"/>
                <a:gd name="connsiteX1" fmla="*/ 152850 w 323300"/>
                <a:gd name="connsiteY1" fmla="*/ 290770 h 328216"/>
                <a:gd name="connsiteX2" fmla="*/ 146449 w 323300"/>
                <a:gd name="connsiteY2" fmla="*/ 299786 h 328216"/>
                <a:gd name="connsiteX3" fmla="*/ 145168 w 323300"/>
                <a:gd name="connsiteY3" fmla="*/ 301074 h 328216"/>
                <a:gd name="connsiteX4" fmla="*/ 147729 w 323300"/>
                <a:gd name="connsiteY4" fmla="*/ 304937 h 328216"/>
                <a:gd name="connsiteX5" fmla="*/ 160531 w 323300"/>
                <a:gd name="connsiteY5" fmla="*/ 319105 h 328216"/>
                <a:gd name="connsiteX6" fmla="*/ 161812 w 323300"/>
                <a:gd name="connsiteY6" fmla="*/ 316529 h 328216"/>
                <a:gd name="connsiteX7" fmla="*/ 183576 w 323300"/>
                <a:gd name="connsiteY7" fmla="*/ 254706 h 328216"/>
                <a:gd name="connsiteX8" fmla="*/ 182296 w 323300"/>
                <a:gd name="connsiteY8" fmla="*/ 253418 h 328216"/>
                <a:gd name="connsiteX9" fmla="*/ 210521 w 323300"/>
                <a:gd name="connsiteY9" fmla="*/ 180415 h 328216"/>
                <a:gd name="connsiteX10" fmla="*/ 201261 w 323300"/>
                <a:gd name="connsiteY10" fmla="*/ 196001 h 328216"/>
                <a:gd name="connsiteX11" fmla="*/ 173479 w 323300"/>
                <a:gd name="connsiteY11" fmla="*/ 246658 h 328216"/>
                <a:gd name="connsiteX12" fmla="*/ 174802 w 323300"/>
                <a:gd name="connsiteY12" fmla="*/ 246658 h 328216"/>
                <a:gd name="connsiteX13" fmla="*/ 198615 w 323300"/>
                <a:gd name="connsiteY13" fmla="*/ 212887 h 328216"/>
                <a:gd name="connsiteX14" fmla="*/ 203907 w 323300"/>
                <a:gd name="connsiteY14" fmla="*/ 201197 h 328216"/>
                <a:gd name="connsiteX15" fmla="*/ 210521 w 323300"/>
                <a:gd name="connsiteY15" fmla="*/ 181714 h 328216"/>
                <a:gd name="connsiteX16" fmla="*/ 210521 w 323300"/>
                <a:gd name="connsiteY16" fmla="*/ 180415 h 328216"/>
                <a:gd name="connsiteX17" fmla="*/ 307728 w 323300"/>
                <a:gd name="connsiteY17" fmla="*/ 155592 h 328216"/>
                <a:gd name="connsiteX18" fmla="*/ 297568 w 323300"/>
                <a:gd name="connsiteY18" fmla="*/ 174642 h 328216"/>
                <a:gd name="connsiteX19" fmla="*/ 307728 w 323300"/>
                <a:gd name="connsiteY19" fmla="*/ 155592 h 328216"/>
                <a:gd name="connsiteX20" fmla="*/ 265967 w 323300"/>
                <a:gd name="connsiteY20" fmla="*/ 150829 h 328216"/>
                <a:gd name="connsiteX21" fmla="*/ 265967 w 323300"/>
                <a:gd name="connsiteY21" fmla="*/ 153415 h 328216"/>
                <a:gd name="connsiteX22" fmla="*/ 205493 w 323300"/>
                <a:gd name="connsiteY22" fmla="*/ 276242 h 328216"/>
                <a:gd name="connsiteX23" fmla="*/ 258079 w 323300"/>
                <a:gd name="connsiteY23" fmla="*/ 219354 h 328216"/>
                <a:gd name="connsiteX24" fmla="*/ 287002 w 323300"/>
                <a:gd name="connsiteY24" fmla="*/ 153415 h 328216"/>
                <a:gd name="connsiteX25" fmla="*/ 289631 w 323300"/>
                <a:gd name="connsiteY25" fmla="*/ 150829 h 328216"/>
                <a:gd name="connsiteX26" fmla="*/ 265967 w 323300"/>
                <a:gd name="connsiteY26" fmla="*/ 150829 h 328216"/>
                <a:gd name="connsiteX27" fmla="*/ 249532 w 323300"/>
                <a:gd name="connsiteY27" fmla="*/ 150829 h 328216"/>
                <a:gd name="connsiteX28" fmla="*/ 248239 w 323300"/>
                <a:gd name="connsiteY28" fmla="*/ 153404 h 328216"/>
                <a:gd name="connsiteX29" fmla="*/ 219781 w 323300"/>
                <a:gd name="connsiteY29" fmla="*/ 198454 h 328216"/>
                <a:gd name="connsiteX30" fmla="*/ 214607 w 323300"/>
                <a:gd name="connsiteY30" fmla="*/ 210039 h 328216"/>
                <a:gd name="connsiteX31" fmla="*/ 186150 w 323300"/>
                <a:gd name="connsiteY31" fmla="*/ 289843 h 328216"/>
                <a:gd name="connsiteX32" fmla="*/ 252119 w 323300"/>
                <a:gd name="connsiteY32" fmla="*/ 153404 h 328216"/>
                <a:gd name="connsiteX33" fmla="*/ 254706 w 323300"/>
                <a:gd name="connsiteY33" fmla="*/ 150829 h 328216"/>
                <a:gd name="connsiteX34" fmla="*/ 249532 w 323300"/>
                <a:gd name="connsiteY34" fmla="*/ 150829 h 328216"/>
                <a:gd name="connsiteX35" fmla="*/ 49248 w 323300"/>
                <a:gd name="connsiteY35" fmla="*/ 150049 h 328216"/>
                <a:gd name="connsiteX36" fmla="*/ 33016 w 323300"/>
                <a:gd name="connsiteY36" fmla="*/ 150532 h 328216"/>
                <a:gd name="connsiteX37" fmla="*/ 31755 w 323300"/>
                <a:gd name="connsiteY37" fmla="*/ 153112 h 328216"/>
                <a:gd name="connsiteX38" fmla="*/ 25452 w 323300"/>
                <a:gd name="connsiteY38" fmla="*/ 164720 h 328216"/>
                <a:gd name="connsiteX39" fmla="*/ 22931 w 323300"/>
                <a:gd name="connsiteY39" fmla="*/ 167300 h 328216"/>
                <a:gd name="connsiteX40" fmla="*/ 44362 w 323300"/>
                <a:gd name="connsiteY40" fmla="*/ 190517 h 328216"/>
                <a:gd name="connsiteX41" fmla="*/ 45623 w 323300"/>
                <a:gd name="connsiteY41" fmla="*/ 186648 h 328216"/>
                <a:gd name="connsiteX42" fmla="*/ 65794 w 323300"/>
                <a:gd name="connsiteY42" fmla="*/ 150532 h 328216"/>
                <a:gd name="connsiteX43" fmla="*/ 60752 w 323300"/>
                <a:gd name="connsiteY43" fmla="*/ 150532 h 328216"/>
                <a:gd name="connsiteX44" fmla="*/ 49248 w 323300"/>
                <a:gd name="connsiteY44" fmla="*/ 150049 h 328216"/>
                <a:gd name="connsiteX45" fmla="*/ 189131 w 323300"/>
                <a:gd name="connsiteY45" fmla="*/ 107833 h 328216"/>
                <a:gd name="connsiteX46" fmla="*/ 187017 w 323300"/>
                <a:gd name="connsiteY46" fmla="*/ 110257 h 328216"/>
                <a:gd name="connsiteX47" fmla="*/ 107664 w 323300"/>
                <a:gd name="connsiteY47" fmla="*/ 229165 h 328216"/>
                <a:gd name="connsiteX48" fmla="*/ 98558 w 323300"/>
                <a:gd name="connsiteY48" fmla="*/ 245967 h 328216"/>
                <a:gd name="connsiteX49" fmla="*/ 95956 w 323300"/>
                <a:gd name="connsiteY49" fmla="*/ 247259 h 328216"/>
                <a:gd name="connsiteX50" fmla="*/ 99859 w 323300"/>
                <a:gd name="connsiteY50" fmla="*/ 252429 h 328216"/>
                <a:gd name="connsiteX51" fmla="*/ 101160 w 323300"/>
                <a:gd name="connsiteY51" fmla="*/ 249844 h 328216"/>
                <a:gd name="connsiteX52" fmla="*/ 103761 w 323300"/>
                <a:gd name="connsiteY52" fmla="*/ 247259 h 328216"/>
                <a:gd name="connsiteX53" fmla="*/ 177911 w 323300"/>
                <a:gd name="connsiteY53" fmla="*/ 130936 h 328216"/>
                <a:gd name="connsiteX54" fmla="*/ 188318 w 323300"/>
                <a:gd name="connsiteY54" fmla="*/ 110257 h 328216"/>
                <a:gd name="connsiteX55" fmla="*/ 189131 w 323300"/>
                <a:gd name="connsiteY55" fmla="*/ 107833 h 328216"/>
                <a:gd name="connsiteX56" fmla="*/ 171134 w 323300"/>
                <a:gd name="connsiteY56" fmla="*/ 53400 h 328216"/>
                <a:gd name="connsiteX57" fmla="*/ 121551 w 323300"/>
                <a:gd name="connsiteY57" fmla="*/ 130892 h 328216"/>
                <a:gd name="connsiteX58" fmla="*/ 79798 w 323300"/>
                <a:gd name="connsiteY58" fmla="*/ 200634 h 328216"/>
                <a:gd name="connsiteX59" fmla="*/ 171134 w 323300"/>
                <a:gd name="connsiteY59" fmla="*/ 53400 h 328216"/>
                <a:gd name="connsiteX60" fmla="*/ 256293 w 323300"/>
                <a:gd name="connsiteY60" fmla="*/ 19067 h 328216"/>
                <a:gd name="connsiteX61" fmla="*/ 193259 w 323300"/>
                <a:gd name="connsiteY61" fmla="*/ 128055 h 328216"/>
                <a:gd name="connsiteX62" fmla="*/ 117360 w 323300"/>
                <a:gd name="connsiteY62" fmla="*/ 247423 h 328216"/>
                <a:gd name="connsiteX63" fmla="*/ 110928 w 323300"/>
                <a:gd name="connsiteY63" fmla="*/ 257803 h 328216"/>
                <a:gd name="connsiteX64" fmla="*/ 107068 w 323300"/>
                <a:gd name="connsiteY64" fmla="*/ 259100 h 328216"/>
                <a:gd name="connsiteX65" fmla="*/ 134083 w 323300"/>
                <a:gd name="connsiteY65" fmla="*/ 288942 h 328216"/>
                <a:gd name="connsiteX66" fmla="*/ 135370 w 323300"/>
                <a:gd name="connsiteY66" fmla="*/ 285050 h 328216"/>
                <a:gd name="connsiteX67" fmla="*/ 233138 w 323300"/>
                <a:gd name="connsiteY67" fmla="*/ 112486 h 328216"/>
                <a:gd name="connsiteX68" fmla="*/ 249861 w 323300"/>
                <a:gd name="connsiteY68" fmla="*/ 54099 h 328216"/>
                <a:gd name="connsiteX69" fmla="*/ 256293 w 323300"/>
                <a:gd name="connsiteY69" fmla="*/ 19067 h 328216"/>
                <a:gd name="connsiteX70" fmla="*/ 226484 w 323300"/>
                <a:gd name="connsiteY70" fmla="*/ 7954 h 328216"/>
                <a:gd name="connsiteX71" fmla="*/ 225191 w 323300"/>
                <a:gd name="connsiteY71" fmla="*/ 10534 h 328216"/>
                <a:gd name="connsiteX72" fmla="*/ 208375 w 323300"/>
                <a:gd name="connsiteY72" fmla="*/ 44070 h 328216"/>
                <a:gd name="connsiteX73" fmla="*/ 208375 w 323300"/>
                <a:gd name="connsiteY73" fmla="*/ 46650 h 328216"/>
                <a:gd name="connsiteX74" fmla="*/ 210962 w 323300"/>
                <a:gd name="connsiteY74" fmla="*/ 44070 h 328216"/>
                <a:gd name="connsiteX75" fmla="*/ 214842 w 323300"/>
                <a:gd name="connsiteY75" fmla="*/ 41490 h 328216"/>
                <a:gd name="connsiteX76" fmla="*/ 222603 w 323300"/>
                <a:gd name="connsiteY76" fmla="*/ 35041 h 328216"/>
                <a:gd name="connsiteX77" fmla="*/ 240713 w 323300"/>
                <a:gd name="connsiteY77" fmla="*/ 10534 h 328216"/>
                <a:gd name="connsiteX78" fmla="*/ 242006 w 323300"/>
                <a:gd name="connsiteY78" fmla="*/ 7954 h 328216"/>
                <a:gd name="connsiteX79" fmla="*/ 226484 w 323300"/>
                <a:gd name="connsiteY79" fmla="*/ 7954 h 328216"/>
                <a:gd name="connsiteX80" fmla="*/ 212143 w 323300"/>
                <a:gd name="connsiteY80" fmla="*/ 7954 h 328216"/>
                <a:gd name="connsiteX81" fmla="*/ 210855 w 323300"/>
                <a:gd name="connsiteY81" fmla="*/ 10541 h 328216"/>
                <a:gd name="connsiteX82" fmla="*/ 80770 w 323300"/>
                <a:gd name="connsiteY82" fmla="*/ 223917 h 328216"/>
                <a:gd name="connsiteX83" fmla="*/ 76906 w 323300"/>
                <a:gd name="connsiteY83" fmla="*/ 226504 h 328216"/>
                <a:gd name="connsiteX84" fmla="*/ 88498 w 323300"/>
                <a:gd name="connsiteY84" fmla="*/ 238142 h 328216"/>
                <a:gd name="connsiteX85" fmla="*/ 89786 w 323300"/>
                <a:gd name="connsiteY85" fmla="*/ 235556 h 328216"/>
                <a:gd name="connsiteX86" fmla="*/ 97514 w 323300"/>
                <a:gd name="connsiteY86" fmla="*/ 222624 h 328216"/>
                <a:gd name="connsiteX87" fmla="*/ 115545 w 323300"/>
                <a:gd name="connsiteY87" fmla="*/ 192881 h 328216"/>
                <a:gd name="connsiteX88" fmla="*/ 134865 w 323300"/>
                <a:gd name="connsiteY88" fmla="*/ 157964 h 328216"/>
                <a:gd name="connsiteX89" fmla="*/ 212143 w 323300"/>
                <a:gd name="connsiteY89" fmla="*/ 10541 h 328216"/>
                <a:gd name="connsiteX90" fmla="*/ 213431 w 323300"/>
                <a:gd name="connsiteY90" fmla="*/ 7954 h 328216"/>
                <a:gd name="connsiteX91" fmla="*/ 212143 w 323300"/>
                <a:gd name="connsiteY91" fmla="*/ 7954 h 328216"/>
                <a:gd name="connsiteX92" fmla="*/ 196650 w 323300"/>
                <a:gd name="connsiteY92" fmla="*/ 7954 h 328216"/>
                <a:gd name="connsiteX93" fmla="*/ 196650 w 323300"/>
                <a:gd name="connsiteY93" fmla="*/ 10552 h 328216"/>
                <a:gd name="connsiteX94" fmla="*/ 184176 w 323300"/>
                <a:gd name="connsiteY94" fmla="*/ 32633 h 328216"/>
                <a:gd name="connsiteX95" fmla="*/ 197897 w 323300"/>
                <a:gd name="connsiteY95" fmla="*/ 10552 h 328216"/>
                <a:gd name="connsiteX96" fmla="*/ 199144 w 323300"/>
                <a:gd name="connsiteY96" fmla="*/ 7954 h 328216"/>
                <a:gd name="connsiteX97" fmla="*/ 196650 w 323300"/>
                <a:gd name="connsiteY97" fmla="*/ 7954 h 328216"/>
                <a:gd name="connsiteX98" fmla="*/ 178383 w 323300"/>
                <a:gd name="connsiteY98" fmla="*/ 7954 h 328216"/>
                <a:gd name="connsiteX99" fmla="*/ 177088 w 323300"/>
                <a:gd name="connsiteY99" fmla="*/ 10543 h 328216"/>
                <a:gd name="connsiteX100" fmla="*/ 95525 w 323300"/>
                <a:gd name="connsiteY100" fmla="*/ 127027 h 328216"/>
                <a:gd name="connsiteX101" fmla="*/ 94230 w 323300"/>
                <a:gd name="connsiteY101" fmla="*/ 128321 h 328216"/>
                <a:gd name="connsiteX102" fmla="*/ 92935 w 323300"/>
                <a:gd name="connsiteY102" fmla="*/ 146441 h 328216"/>
                <a:gd name="connsiteX103" fmla="*/ 79989 w 323300"/>
                <a:gd name="connsiteY103" fmla="*/ 151618 h 328216"/>
                <a:gd name="connsiteX104" fmla="*/ 54096 w 323300"/>
                <a:gd name="connsiteY104" fmla="*/ 196917 h 328216"/>
                <a:gd name="connsiteX105" fmla="*/ 51506 w 323300"/>
                <a:gd name="connsiteY105" fmla="*/ 198212 h 328216"/>
                <a:gd name="connsiteX106" fmla="*/ 61864 w 323300"/>
                <a:gd name="connsiteY106" fmla="*/ 211154 h 328216"/>
                <a:gd name="connsiteX107" fmla="*/ 63158 w 323300"/>
                <a:gd name="connsiteY107" fmla="*/ 207271 h 328216"/>
                <a:gd name="connsiteX108" fmla="*/ 94230 w 323300"/>
                <a:gd name="connsiteY108" fmla="*/ 152912 h 328216"/>
                <a:gd name="connsiteX109" fmla="*/ 182267 w 323300"/>
                <a:gd name="connsiteY109" fmla="*/ 10543 h 328216"/>
                <a:gd name="connsiteX110" fmla="*/ 184856 w 323300"/>
                <a:gd name="connsiteY110" fmla="*/ 7954 h 328216"/>
                <a:gd name="connsiteX111" fmla="*/ 178383 w 323300"/>
                <a:gd name="connsiteY111" fmla="*/ 7954 h 328216"/>
                <a:gd name="connsiteX112" fmla="*/ 156546 w 323300"/>
                <a:gd name="connsiteY112" fmla="*/ 7954 h 328216"/>
                <a:gd name="connsiteX113" fmla="*/ 156546 w 323300"/>
                <a:gd name="connsiteY113" fmla="*/ 10577 h 328216"/>
                <a:gd name="connsiteX114" fmla="*/ 143316 w 323300"/>
                <a:gd name="connsiteY114" fmla="*/ 35494 h 328216"/>
                <a:gd name="connsiteX115" fmla="*/ 144639 w 323300"/>
                <a:gd name="connsiteY115" fmla="*/ 35494 h 328216"/>
                <a:gd name="connsiteX116" fmla="*/ 164483 w 323300"/>
                <a:gd name="connsiteY116" fmla="*/ 10577 h 328216"/>
                <a:gd name="connsiteX117" fmla="*/ 165806 w 323300"/>
                <a:gd name="connsiteY117" fmla="*/ 7954 h 328216"/>
                <a:gd name="connsiteX118" fmla="*/ 156546 w 323300"/>
                <a:gd name="connsiteY118" fmla="*/ 7954 h 328216"/>
                <a:gd name="connsiteX119" fmla="*/ 114943 w 323300"/>
                <a:gd name="connsiteY119" fmla="*/ 7954 h 328216"/>
                <a:gd name="connsiteX120" fmla="*/ 113641 w 323300"/>
                <a:gd name="connsiteY120" fmla="*/ 10534 h 328216"/>
                <a:gd name="connsiteX121" fmla="*/ 81097 w 323300"/>
                <a:gd name="connsiteY121" fmla="*/ 64708 h 328216"/>
                <a:gd name="connsiteX122" fmla="*/ 78493 w 323300"/>
                <a:gd name="connsiteY122" fmla="*/ 65997 h 328216"/>
                <a:gd name="connsiteX123" fmla="*/ 88907 w 323300"/>
                <a:gd name="connsiteY123" fmla="*/ 111142 h 328216"/>
                <a:gd name="connsiteX124" fmla="*/ 90209 w 323300"/>
                <a:gd name="connsiteY124" fmla="*/ 107273 h 328216"/>
                <a:gd name="connsiteX125" fmla="*/ 142279 w 323300"/>
                <a:gd name="connsiteY125" fmla="*/ 10534 h 328216"/>
                <a:gd name="connsiteX126" fmla="*/ 143581 w 323300"/>
                <a:gd name="connsiteY126" fmla="*/ 7954 h 328216"/>
                <a:gd name="connsiteX127" fmla="*/ 114943 w 323300"/>
                <a:gd name="connsiteY127" fmla="*/ 7954 h 328216"/>
                <a:gd name="connsiteX128" fmla="*/ 80577 w 323300"/>
                <a:gd name="connsiteY128" fmla="*/ 7954 h 328216"/>
                <a:gd name="connsiteX129" fmla="*/ 79287 w 323300"/>
                <a:gd name="connsiteY129" fmla="*/ 10577 h 328216"/>
                <a:gd name="connsiteX130" fmla="*/ 71548 w 323300"/>
                <a:gd name="connsiteY130" fmla="*/ 21069 h 328216"/>
                <a:gd name="connsiteX131" fmla="*/ 68968 w 323300"/>
                <a:gd name="connsiteY131" fmla="*/ 23691 h 328216"/>
                <a:gd name="connsiteX132" fmla="*/ 72838 w 323300"/>
                <a:gd name="connsiteY132" fmla="*/ 38117 h 328216"/>
                <a:gd name="connsiteX133" fmla="*/ 74128 w 323300"/>
                <a:gd name="connsiteY133" fmla="*/ 34183 h 328216"/>
                <a:gd name="connsiteX134" fmla="*/ 88316 w 323300"/>
                <a:gd name="connsiteY134" fmla="*/ 10577 h 328216"/>
                <a:gd name="connsiteX135" fmla="*/ 89606 w 323300"/>
                <a:gd name="connsiteY135" fmla="*/ 7954 h 328216"/>
                <a:gd name="connsiteX136" fmla="*/ 80577 w 323300"/>
                <a:gd name="connsiteY136" fmla="*/ 7954 h 328216"/>
                <a:gd name="connsiteX137" fmla="*/ 253004 w 323300"/>
                <a:gd name="connsiteY137" fmla="*/ 684 h 328216"/>
                <a:gd name="connsiteX138" fmla="*/ 267573 w 323300"/>
                <a:gd name="connsiteY138" fmla="*/ 24551 h 328216"/>
                <a:gd name="connsiteX139" fmla="*/ 257213 w 323300"/>
                <a:gd name="connsiteY139" fmla="*/ 62218 h 328216"/>
                <a:gd name="connsiteX140" fmla="*/ 257213 w 323300"/>
                <a:gd name="connsiteY140" fmla="*/ 64816 h 328216"/>
                <a:gd name="connsiteX141" fmla="*/ 244262 w 323300"/>
                <a:gd name="connsiteY141" fmla="*/ 123264 h 328216"/>
                <a:gd name="connsiteX142" fmla="*/ 244262 w 323300"/>
                <a:gd name="connsiteY142" fmla="*/ 144046 h 328216"/>
                <a:gd name="connsiteX143" fmla="*/ 323261 w 323300"/>
                <a:gd name="connsiteY143" fmla="*/ 151839 h 328216"/>
                <a:gd name="connsiteX144" fmla="*/ 281819 w 323300"/>
                <a:gd name="connsiteY144" fmla="*/ 205093 h 328216"/>
                <a:gd name="connsiteX145" fmla="*/ 195049 w 323300"/>
                <a:gd name="connsiteY145" fmla="*/ 301209 h 328216"/>
                <a:gd name="connsiteX146" fmla="*/ 151017 w 323300"/>
                <a:gd name="connsiteY146" fmla="*/ 325887 h 328216"/>
                <a:gd name="connsiteX147" fmla="*/ 129001 w 323300"/>
                <a:gd name="connsiteY147" fmla="*/ 303807 h 328216"/>
                <a:gd name="connsiteX148" fmla="*/ 83674 w 323300"/>
                <a:gd name="connsiteY148" fmla="*/ 253151 h 328216"/>
                <a:gd name="connsiteX149" fmla="*/ 4674 w 323300"/>
                <a:gd name="connsiteY149" fmla="*/ 166127 h 328216"/>
                <a:gd name="connsiteX150" fmla="*/ 65543 w 323300"/>
                <a:gd name="connsiteY150" fmla="*/ 144046 h 328216"/>
                <a:gd name="connsiteX151" fmla="*/ 83674 w 323300"/>
                <a:gd name="connsiteY151" fmla="*/ 144046 h 328216"/>
                <a:gd name="connsiteX152" fmla="*/ 82379 w 323300"/>
                <a:gd name="connsiteY152" fmla="*/ 141449 h 328216"/>
                <a:gd name="connsiteX153" fmla="*/ 77198 w 323300"/>
                <a:gd name="connsiteY153" fmla="*/ 120667 h 328216"/>
                <a:gd name="connsiteX154" fmla="*/ 61658 w 323300"/>
                <a:gd name="connsiteY154" fmla="*/ 50528 h 328216"/>
                <a:gd name="connsiteX155" fmla="*/ 79788 w 323300"/>
                <a:gd name="connsiteY155" fmla="*/ 1171 h 328216"/>
                <a:gd name="connsiteX156" fmla="*/ 217066 w 323300"/>
                <a:gd name="connsiteY156" fmla="*/ 1171 h 328216"/>
                <a:gd name="connsiteX157" fmla="*/ 253004 w 323300"/>
                <a:gd name="connsiteY157" fmla="*/ 684 h 32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323300" h="328216">
                  <a:moveTo>
                    <a:pt x="182296" y="253418"/>
                  </a:moveTo>
                  <a:cubicBezTo>
                    <a:pt x="173334" y="266298"/>
                    <a:pt x="163092" y="277890"/>
                    <a:pt x="152850" y="290770"/>
                  </a:cubicBezTo>
                  <a:cubicBezTo>
                    <a:pt x="151570" y="293346"/>
                    <a:pt x="147729" y="297210"/>
                    <a:pt x="146449" y="299786"/>
                  </a:cubicBezTo>
                  <a:cubicBezTo>
                    <a:pt x="146449" y="301074"/>
                    <a:pt x="145168" y="301074"/>
                    <a:pt x="145168" y="301074"/>
                  </a:cubicBezTo>
                  <a:cubicBezTo>
                    <a:pt x="145168" y="302361"/>
                    <a:pt x="146449" y="303649"/>
                    <a:pt x="147729" y="304937"/>
                  </a:cubicBezTo>
                  <a:cubicBezTo>
                    <a:pt x="150289" y="307513"/>
                    <a:pt x="155410" y="316529"/>
                    <a:pt x="160531" y="319105"/>
                  </a:cubicBezTo>
                  <a:cubicBezTo>
                    <a:pt x="160531" y="317817"/>
                    <a:pt x="161812" y="316529"/>
                    <a:pt x="161812" y="316529"/>
                  </a:cubicBezTo>
                  <a:cubicBezTo>
                    <a:pt x="169493" y="295922"/>
                    <a:pt x="177175" y="275314"/>
                    <a:pt x="183576" y="254706"/>
                  </a:cubicBezTo>
                  <a:cubicBezTo>
                    <a:pt x="184856" y="250842"/>
                    <a:pt x="184856" y="250842"/>
                    <a:pt x="182296" y="253418"/>
                  </a:cubicBezTo>
                  <a:close/>
                  <a:moveTo>
                    <a:pt x="210521" y="180415"/>
                  </a:moveTo>
                  <a:cubicBezTo>
                    <a:pt x="206553" y="185610"/>
                    <a:pt x="203907" y="190806"/>
                    <a:pt x="201261" y="196001"/>
                  </a:cubicBezTo>
                  <a:cubicBezTo>
                    <a:pt x="192000" y="212887"/>
                    <a:pt x="182740" y="229772"/>
                    <a:pt x="173479" y="246658"/>
                  </a:cubicBezTo>
                  <a:cubicBezTo>
                    <a:pt x="172156" y="249255"/>
                    <a:pt x="172156" y="249255"/>
                    <a:pt x="174802" y="246658"/>
                  </a:cubicBezTo>
                  <a:cubicBezTo>
                    <a:pt x="182740" y="234968"/>
                    <a:pt x="190677" y="224577"/>
                    <a:pt x="198615" y="212887"/>
                  </a:cubicBezTo>
                  <a:cubicBezTo>
                    <a:pt x="199938" y="210289"/>
                    <a:pt x="202584" y="205094"/>
                    <a:pt x="203907" y="201197"/>
                  </a:cubicBezTo>
                  <a:cubicBezTo>
                    <a:pt x="206553" y="194703"/>
                    <a:pt x="209198" y="188208"/>
                    <a:pt x="210521" y="181714"/>
                  </a:cubicBezTo>
                  <a:cubicBezTo>
                    <a:pt x="211844" y="177817"/>
                    <a:pt x="211844" y="177817"/>
                    <a:pt x="210521" y="180415"/>
                  </a:cubicBezTo>
                  <a:close/>
                  <a:moveTo>
                    <a:pt x="307728" y="155592"/>
                  </a:moveTo>
                  <a:cubicBezTo>
                    <a:pt x="305188" y="161942"/>
                    <a:pt x="301378" y="168292"/>
                    <a:pt x="297568" y="174642"/>
                  </a:cubicBezTo>
                  <a:cubicBezTo>
                    <a:pt x="303918" y="168292"/>
                    <a:pt x="310268" y="160672"/>
                    <a:pt x="307728" y="155592"/>
                  </a:cubicBezTo>
                  <a:close/>
                  <a:moveTo>
                    <a:pt x="265967" y="150829"/>
                  </a:moveTo>
                  <a:cubicBezTo>
                    <a:pt x="265967" y="152122"/>
                    <a:pt x="265967" y="152122"/>
                    <a:pt x="265967" y="153415"/>
                  </a:cubicBezTo>
                  <a:cubicBezTo>
                    <a:pt x="244933" y="193496"/>
                    <a:pt x="225213" y="234869"/>
                    <a:pt x="205493" y="276242"/>
                  </a:cubicBezTo>
                  <a:cubicBezTo>
                    <a:pt x="223898" y="256848"/>
                    <a:pt x="240989" y="238748"/>
                    <a:pt x="258079" y="219354"/>
                  </a:cubicBezTo>
                  <a:cubicBezTo>
                    <a:pt x="267282" y="197374"/>
                    <a:pt x="276485" y="175395"/>
                    <a:pt x="287002" y="153415"/>
                  </a:cubicBezTo>
                  <a:cubicBezTo>
                    <a:pt x="288317" y="152122"/>
                    <a:pt x="288317" y="152122"/>
                    <a:pt x="289631" y="150829"/>
                  </a:cubicBezTo>
                  <a:cubicBezTo>
                    <a:pt x="289631" y="150829"/>
                    <a:pt x="289631" y="150829"/>
                    <a:pt x="265967" y="150829"/>
                  </a:cubicBezTo>
                  <a:close/>
                  <a:moveTo>
                    <a:pt x="249532" y="150829"/>
                  </a:moveTo>
                  <a:cubicBezTo>
                    <a:pt x="248239" y="152116"/>
                    <a:pt x="248239" y="152116"/>
                    <a:pt x="248239" y="153404"/>
                  </a:cubicBezTo>
                  <a:cubicBezTo>
                    <a:pt x="239184" y="168850"/>
                    <a:pt x="230129" y="184295"/>
                    <a:pt x="219781" y="198454"/>
                  </a:cubicBezTo>
                  <a:cubicBezTo>
                    <a:pt x="218488" y="202316"/>
                    <a:pt x="215901" y="207464"/>
                    <a:pt x="214607" y="210039"/>
                  </a:cubicBezTo>
                  <a:cubicBezTo>
                    <a:pt x="205553" y="237069"/>
                    <a:pt x="195204" y="262812"/>
                    <a:pt x="186150" y="289843"/>
                  </a:cubicBezTo>
                  <a:cubicBezTo>
                    <a:pt x="208140" y="244792"/>
                    <a:pt x="230129" y="198454"/>
                    <a:pt x="252119" y="153404"/>
                  </a:cubicBezTo>
                  <a:cubicBezTo>
                    <a:pt x="253413" y="152116"/>
                    <a:pt x="253413" y="152116"/>
                    <a:pt x="254706" y="150829"/>
                  </a:cubicBezTo>
                  <a:cubicBezTo>
                    <a:pt x="254706" y="150829"/>
                    <a:pt x="254706" y="150829"/>
                    <a:pt x="249532" y="150829"/>
                  </a:cubicBezTo>
                  <a:close/>
                  <a:moveTo>
                    <a:pt x="49248" y="150049"/>
                  </a:moveTo>
                  <a:cubicBezTo>
                    <a:pt x="44047" y="149887"/>
                    <a:pt x="38059" y="149887"/>
                    <a:pt x="33016" y="150532"/>
                  </a:cubicBezTo>
                  <a:cubicBezTo>
                    <a:pt x="33016" y="150532"/>
                    <a:pt x="33016" y="151822"/>
                    <a:pt x="31755" y="153112"/>
                  </a:cubicBezTo>
                  <a:cubicBezTo>
                    <a:pt x="29234" y="156981"/>
                    <a:pt x="27973" y="160851"/>
                    <a:pt x="25452" y="164720"/>
                  </a:cubicBezTo>
                  <a:cubicBezTo>
                    <a:pt x="25452" y="166010"/>
                    <a:pt x="24191" y="166010"/>
                    <a:pt x="22931" y="167300"/>
                  </a:cubicBezTo>
                  <a:cubicBezTo>
                    <a:pt x="30495" y="175039"/>
                    <a:pt x="36798" y="182778"/>
                    <a:pt x="44362" y="190517"/>
                  </a:cubicBezTo>
                  <a:cubicBezTo>
                    <a:pt x="44362" y="189227"/>
                    <a:pt x="44362" y="187938"/>
                    <a:pt x="45623" y="186648"/>
                  </a:cubicBezTo>
                  <a:cubicBezTo>
                    <a:pt x="51927" y="175039"/>
                    <a:pt x="59491" y="163431"/>
                    <a:pt x="65794" y="150532"/>
                  </a:cubicBezTo>
                  <a:cubicBezTo>
                    <a:pt x="64534" y="150532"/>
                    <a:pt x="62012" y="150532"/>
                    <a:pt x="60752" y="150532"/>
                  </a:cubicBezTo>
                  <a:cubicBezTo>
                    <a:pt x="58861" y="150532"/>
                    <a:pt x="54448" y="150210"/>
                    <a:pt x="49248" y="150049"/>
                  </a:cubicBezTo>
                  <a:close/>
                  <a:moveTo>
                    <a:pt x="189131" y="107833"/>
                  </a:moveTo>
                  <a:cubicBezTo>
                    <a:pt x="188969" y="107672"/>
                    <a:pt x="188318" y="108318"/>
                    <a:pt x="187017" y="110257"/>
                  </a:cubicBezTo>
                  <a:cubicBezTo>
                    <a:pt x="161000" y="149031"/>
                    <a:pt x="133682" y="189098"/>
                    <a:pt x="107664" y="229165"/>
                  </a:cubicBezTo>
                  <a:cubicBezTo>
                    <a:pt x="105062" y="234335"/>
                    <a:pt x="101160" y="239504"/>
                    <a:pt x="98558" y="245967"/>
                  </a:cubicBezTo>
                  <a:cubicBezTo>
                    <a:pt x="98558" y="247259"/>
                    <a:pt x="97257" y="247259"/>
                    <a:pt x="95956" y="247259"/>
                  </a:cubicBezTo>
                  <a:cubicBezTo>
                    <a:pt x="97257" y="249844"/>
                    <a:pt x="98558" y="251137"/>
                    <a:pt x="99859" y="252429"/>
                  </a:cubicBezTo>
                  <a:cubicBezTo>
                    <a:pt x="101160" y="251137"/>
                    <a:pt x="101160" y="251137"/>
                    <a:pt x="101160" y="249844"/>
                  </a:cubicBezTo>
                  <a:cubicBezTo>
                    <a:pt x="102461" y="249844"/>
                    <a:pt x="102461" y="248552"/>
                    <a:pt x="103761" y="247259"/>
                  </a:cubicBezTo>
                  <a:cubicBezTo>
                    <a:pt x="131080" y="209777"/>
                    <a:pt x="154496" y="169711"/>
                    <a:pt x="177911" y="130936"/>
                  </a:cubicBezTo>
                  <a:cubicBezTo>
                    <a:pt x="181814" y="124474"/>
                    <a:pt x="184416" y="116719"/>
                    <a:pt x="188318" y="110257"/>
                  </a:cubicBezTo>
                  <a:cubicBezTo>
                    <a:pt x="188969" y="108964"/>
                    <a:pt x="189294" y="107995"/>
                    <a:pt x="189131" y="107833"/>
                  </a:cubicBezTo>
                  <a:close/>
                  <a:moveTo>
                    <a:pt x="171134" y="53400"/>
                  </a:moveTo>
                  <a:cubicBezTo>
                    <a:pt x="155476" y="79231"/>
                    <a:pt x="138514" y="105061"/>
                    <a:pt x="121551" y="130892"/>
                  </a:cubicBezTo>
                  <a:cubicBezTo>
                    <a:pt x="107199" y="154139"/>
                    <a:pt x="94151" y="177387"/>
                    <a:pt x="79798" y="200634"/>
                  </a:cubicBezTo>
                  <a:cubicBezTo>
                    <a:pt x="111113" y="151556"/>
                    <a:pt x="141123" y="102478"/>
                    <a:pt x="171134" y="53400"/>
                  </a:cubicBezTo>
                  <a:close/>
                  <a:moveTo>
                    <a:pt x="256293" y="19067"/>
                  </a:moveTo>
                  <a:cubicBezTo>
                    <a:pt x="235710" y="54099"/>
                    <a:pt x="215128" y="91726"/>
                    <a:pt x="193259" y="128055"/>
                  </a:cubicBezTo>
                  <a:cubicBezTo>
                    <a:pt x="172676" y="169574"/>
                    <a:pt x="145661" y="208499"/>
                    <a:pt x="117360" y="247423"/>
                  </a:cubicBezTo>
                  <a:cubicBezTo>
                    <a:pt x="116073" y="250018"/>
                    <a:pt x="113500" y="253910"/>
                    <a:pt x="110928" y="257803"/>
                  </a:cubicBezTo>
                  <a:cubicBezTo>
                    <a:pt x="109641" y="259100"/>
                    <a:pt x="108355" y="259100"/>
                    <a:pt x="107068" y="259100"/>
                  </a:cubicBezTo>
                  <a:cubicBezTo>
                    <a:pt x="116073" y="269480"/>
                    <a:pt x="125078" y="278562"/>
                    <a:pt x="134083" y="288942"/>
                  </a:cubicBezTo>
                  <a:cubicBezTo>
                    <a:pt x="134083" y="287645"/>
                    <a:pt x="134083" y="286347"/>
                    <a:pt x="135370" y="285050"/>
                  </a:cubicBezTo>
                  <a:cubicBezTo>
                    <a:pt x="167530" y="226663"/>
                    <a:pt x="199691" y="169574"/>
                    <a:pt x="233138" y="112486"/>
                  </a:cubicBezTo>
                  <a:cubicBezTo>
                    <a:pt x="238283" y="89131"/>
                    <a:pt x="247288" y="63181"/>
                    <a:pt x="249861" y="54099"/>
                  </a:cubicBezTo>
                  <a:cubicBezTo>
                    <a:pt x="249861" y="51504"/>
                    <a:pt x="256293" y="30745"/>
                    <a:pt x="256293" y="19067"/>
                  </a:cubicBezTo>
                  <a:close/>
                  <a:moveTo>
                    <a:pt x="226484" y="7954"/>
                  </a:moveTo>
                  <a:cubicBezTo>
                    <a:pt x="226484" y="9244"/>
                    <a:pt x="226484" y="9244"/>
                    <a:pt x="225191" y="10534"/>
                  </a:cubicBezTo>
                  <a:cubicBezTo>
                    <a:pt x="220016" y="22143"/>
                    <a:pt x="214842" y="32461"/>
                    <a:pt x="208375" y="44070"/>
                  </a:cubicBezTo>
                  <a:cubicBezTo>
                    <a:pt x="207081" y="47939"/>
                    <a:pt x="207081" y="49229"/>
                    <a:pt x="208375" y="46650"/>
                  </a:cubicBezTo>
                  <a:cubicBezTo>
                    <a:pt x="209668" y="45360"/>
                    <a:pt x="209668" y="45360"/>
                    <a:pt x="210962" y="44070"/>
                  </a:cubicBezTo>
                  <a:cubicBezTo>
                    <a:pt x="210962" y="42780"/>
                    <a:pt x="213549" y="42780"/>
                    <a:pt x="214842" y="41490"/>
                  </a:cubicBezTo>
                  <a:cubicBezTo>
                    <a:pt x="217429" y="41490"/>
                    <a:pt x="221310" y="37621"/>
                    <a:pt x="222603" y="35041"/>
                  </a:cubicBezTo>
                  <a:cubicBezTo>
                    <a:pt x="229071" y="27302"/>
                    <a:pt x="234245" y="18273"/>
                    <a:pt x="240713" y="10534"/>
                  </a:cubicBezTo>
                  <a:cubicBezTo>
                    <a:pt x="240713" y="9244"/>
                    <a:pt x="240713" y="9244"/>
                    <a:pt x="242006" y="7954"/>
                  </a:cubicBezTo>
                  <a:cubicBezTo>
                    <a:pt x="242006" y="7954"/>
                    <a:pt x="242006" y="7954"/>
                    <a:pt x="226484" y="7954"/>
                  </a:cubicBezTo>
                  <a:close/>
                  <a:moveTo>
                    <a:pt x="212143" y="7954"/>
                  </a:moveTo>
                  <a:cubicBezTo>
                    <a:pt x="212143" y="9247"/>
                    <a:pt x="210855" y="9247"/>
                    <a:pt x="210855" y="10541"/>
                  </a:cubicBezTo>
                  <a:cubicBezTo>
                    <a:pt x="167064" y="81666"/>
                    <a:pt x="124561" y="152792"/>
                    <a:pt x="80770" y="223917"/>
                  </a:cubicBezTo>
                  <a:cubicBezTo>
                    <a:pt x="79482" y="225210"/>
                    <a:pt x="78194" y="226504"/>
                    <a:pt x="76906" y="226504"/>
                  </a:cubicBezTo>
                  <a:cubicBezTo>
                    <a:pt x="80770" y="230383"/>
                    <a:pt x="84634" y="234263"/>
                    <a:pt x="88498" y="238142"/>
                  </a:cubicBezTo>
                  <a:cubicBezTo>
                    <a:pt x="88498" y="238142"/>
                    <a:pt x="89786" y="236849"/>
                    <a:pt x="89786" y="235556"/>
                  </a:cubicBezTo>
                  <a:cubicBezTo>
                    <a:pt x="92362" y="231676"/>
                    <a:pt x="94938" y="227797"/>
                    <a:pt x="97514" y="222624"/>
                  </a:cubicBezTo>
                  <a:cubicBezTo>
                    <a:pt x="103954" y="212278"/>
                    <a:pt x="109106" y="203226"/>
                    <a:pt x="115545" y="192881"/>
                  </a:cubicBezTo>
                  <a:cubicBezTo>
                    <a:pt x="121985" y="181242"/>
                    <a:pt x="128425" y="169603"/>
                    <a:pt x="134865" y="157964"/>
                  </a:cubicBezTo>
                  <a:cubicBezTo>
                    <a:pt x="161912" y="108823"/>
                    <a:pt x="187672" y="59682"/>
                    <a:pt x="212143" y="10541"/>
                  </a:cubicBezTo>
                  <a:cubicBezTo>
                    <a:pt x="212143" y="9247"/>
                    <a:pt x="213431" y="9247"/>
                    <a:pt x="213431" y="7954"/>
                  </a:cubicBezTo>
                  <a:cubicBezTo>
                    <a:pt x="213431" y="7954"/>
                    <a:pt x="213431" y="7954"/>
                    <a:pt x="212143" y="7954"/>
                  </a:cubicBezTo>
                  <a:close/>
                  <a:moveTo>
                    <a:pt x="196650" y="7954"/>
                  </a:moveTo>
                  <a:cubicBezTo>
                    <a:pt x="196650" y="9253"/>
                    <a:pt x="196650" y="9253"/>
                    <a:pt x="196650" y="10552"/>
                  </a:cubicBezTo>
                  <a:cubicBezTo>
                    <a:pt x="192907" y="18345"/>
                    <a:pt x="187918" y="26138"/>
                    <a:pt x="184176" y="32633"/>
                  </a:cubicBezTo>
                  <a:cubicBezTo>
                    <a:pt x="187918" y="24839"/>
                    <a:pt x="192907" y="18345"/>
                    <a:pt x="197897" y="10552"/>
                  </a:cubicBezTo>
                  <a:cubicBezTo>
                    <a:pt x="197897" y="9253"/>
                    <a:pt x="199144" y="9253"/>
                    <a:pt x="199144" y="7954"/>
                  </a:cubicBezTo>
                  <a:cubicBezTo>
                    <a:pt x="199144" y="7954"/>
                    <a:pt x="199144" y="7954"/>
                    <a:pt x="196650" y="7954"/>
                  </a:cubicBezTo>
                  <a:close/>
                  <a:moveTo>
                    <a:pt x="178383" y="7954"/>
                  </a:moveTo>
                  <a:cubicBezTo>
                    <a:pt x="177088" y="9249"/>
                    <a:pt x="177088" y="9249"/>
                    <a:pt x="177088" y="10543"/>
                  </a:cubicBezTo>
                  <a:cubicBezTo>
                    <a:pt x="148606" y="48077"/>
                    <a:pt x="121418" y="86905"/>
                    <a:pt x="95525" y="127027"/>
                  </a:cubicBezTo>
                  <a:cubicBezTo>
                    <a:pt x="94230" y="127027"/>
                    <a:pt x="94230" y="128321"/>
                    <a:pt x="94230" y="128321"/>
                  </a:cubicBezTo>
                  <a:cubicBezTo>
                    <a:pt x="95525" y="136087"/>
                    <a:pt x="96819" y="143852"/>
                    <a:pt x="92935" y="146441"/>
                  </a:cubicBezTo>
                  <a:cubicBezTo>
                    <a:pt x="90346" y="149029"/>
                    <a:pt x="85167" y="150324"/>
                    <a:pt x="79989" y="151618"/>
                  </a:cubicBezTo>
                  <a:cubicBezTo>
                    <a:pt x="70926" y="165855"/>
                    <a:pt x="61864" y="181386"/>
                    <a:pt x="54096" y="196917"/>
                  </a:cubicBezTo>
                  <a:cubicBezTo>
                    <a:pt x="52801" y="198212"/>
                    <a:pt x="51506" y="198212"/>
                    <a:pt x="51506" y="198212"/>
                  </a:cubicBezTo>
                  <a:cubicBezTo>
                    <a:pt x="55390" y="203389"/>
                    <a:pt x="57980" y="207271"/>
                    <a:pt x="61864" y="211154"/>
                  </a:cubicBezTo>
                  <a:cubicBezTo>
                    <a:pt x="61864" y="209860"/>
                    <a:pt x="63158" y="208566"/>
                    <a:pt x="63158" y="207271"/>
                  </a:cubicBezTo>
                  <a:cubicBezTo>
                    <a:pt x="73515" y="189152"/>
                    <a:pt x="83873" y="171032"/>
                    <a:pt x="94230" y="152912"/>
                  </a:cubicBezTo>
                  <a:cubicBezTo>
                    <a:pt x="122713" y="105024"/>
                    <a:pt x="156374" y="59725"/>
                    <a:pt x="182267" y="10543"/>
                  </a:cubicBezTo>
                  <a:cubicBezTo>
                    <a:pt x="183562" y="9249"/>
                    <a:pt x="183562" y="9249"/>
                    <a:pt x="184856" y="7954"/>
                  </a:cubicBezTo>
                  <a:cubicBezTo>
                    <a:pt x="184856" y="7954"/>
                    <a:pt x="184856" y="7954"/>
                    <a:pt x="178383" y="7954"/>
                  </a:cubicBezTo>
                  <a:close/>
                  <a:moveTo>
                    <a:pt x="156546" y="7954"/>
                  </a:moveTo>
                  <a:cubicBezTo>
                    <a:pt x="156546" y="9266"/>
                    <a:pt x="156546" y="9266"/>
                    <a:pt x="156546" y="10577"/>
                  </a:cubicBezTo>
                  <a:cubicBezTo>
                    <a:pt x="151254" y="18446"/>
                    <a:pt x="147285" y="27626"/>
                    <a:pt x="143316" y="35494"/>
                  </a:cubicBezTo>
                  <a:cubicBezTo>
                    <a:pt x="141993" y="38117"/>
                    <a:pt x="141993" y="38117"/>
                    <a:pt x="144639" y="35494"/>
                  </a:cubicBezTo>
                  <a:cubicBezTo>
                    <a:pt x="151254" y="27626"/>
                    <a:pt x="157869" y="18446"/>
                    <a:pt x="164483" y="10577"/>
                  </a:cubicBezTo>
                  <a:cubicBezTo>
                    <a:pt x="164483" y="9266"/>
                    <a:pt x="164483" y="9266"/>
                    <a:pt x="165806" y="7954"/>
                  </a:cubicBezTo>
                  <a:cubicBezTo>
                    <a:pt x="165806" y="7954"/>
                    <a:pt x="165806" y="7954"/>
                    <a:pt x="156546" y="7954"/>
                  </a:cubicBezTo>
                  <a:close/>
                  <a:moveTo>
                    <a:pt x="114943" y="7954"/>
                  </a:moveTo>
                  <a:cubicBezTo>
                    <a:pt x="114943" y="9244"/>
                    <a:pt x="114943" y="9244"/>
                    <a:pt x="113641" y="10534"/>
                  </a:cubicBezTo>
                  <a:cubicBezTo>
                    <a:pt x="101925" y="28592"/>
                    <a:pt x="91511" y="46650"/>
                    <a:pt x="81097" y="64708"/>
                  </a:cubicBezTo>
                  <a:cubicBezTo>
                    <a:pt x="79795" y="65997"/>
                    <a:pt x="79795" y="65997"/>
                    <a:pt x="78493" y="65997"/>
                  </a:cubicBezTo>
                  <a:cubicBezTo>
                    <a:pt x="82399" y="81476"/>
                    <a:pt x="86304" y="96954"/>
                    <a:pt x="88907" y="111142"/>
                  </a:cubicBezTo>
                  <a:cubicBezTo>
                    <a:pt x="88907" y="109852"/>
                    <a:pt x="90209" y="108563"/>
                    <a:pt x="90209" y="107273"/>
                  </a:cubicBezTo>
                  <a:cubicBezTo>
                    <a:pt x="108434" y="76316"/>
                    <a:pt x="126658" y="44070"/>
                    <a:pt x="142279" y="10534"/>
                  </a:cubicBezTo>
                  <a:cubicBezTo>
                    <a:pt x="142279" y="9244"/>
                    <a:pt x="143581" y="9244"/>
                    <a:pt x="143581" y="7954"/>
                  </a:cubicBezTo>
                  <a:cubicBezTo>
                    <a:pt x="143581" y="7954"/>
                    <a:pt x="143581" y="7954"/>
                    <a:pt x="114943" y="7954"/>
                  </a:cubicBezTo>
                  <a:close/>
                  <a:moveTo>
                    <a:pt x="80577" y="7954"/>
                  </a:moveTo>
                  <a:cubicBezTo>
                    <a:pt x="79287" y="9266"/>
                    <a:pt x="79287" y="9266"/>
                    <a:pt x="79287" y="10577"/>
                  </a:cubicBezTo>
                  <a:cubicBezTo>
                    <a:pt x="76707" y="14511"/>
                    <a:pt x="74128" y="17134"/>
                    <a:pt x="71548" y="21069"/>
                  </a:cubicBezTo>
                  <a:cubicBezTo>
                    <a:pt x="71548" y="23691"/>
                    <a:pt x="70258" y="23691"/>
                    <a:pt x="68968" y="23691"/>
                  </a:cubicBezTo>
                  <a:cubicBezTo>
                    <a:pt x="70258" y="28937"/>
                    <a:pt x="71548" y="34183"/>
                    <a:pt x="72838" y="38117"/>
                  </a:cubicBezTo>
                  <a:cubicBezTo>
                    <a:pt x="74128" y="36806"/>
                    <a:pt x="74128" y="35494"/>
                    <a:pt x="74128" y="34183"/>
                  </a:cubicBezTo>
                  <a:cubicBezTo>
                    <a:pt x="79287" y="26314"/>
                    <a:pt x="83157" y="18446"/>
                    <a:pt x="88316" y="10577"/>
                  </a:cubicBezTo>
                  <a:cubicBezTo>
                    <a:pt x="88316" y="9266"/>
                    <a:pt x="88316" y="9266"/>
                    <a:pt x="89606" y="7954"/>
                  </a:cubicBezTo>
                  <a:cubicBezTo>
                    <a:pt x="89606" y="7954"/>
                    <a:pt x="89606" y="7954"/>
                    <a:pt x="80577" y="7954"/>
                  </a:cubicBezTo>
                  <a:close/>
                  <a:moveTo>
                    <a:pt x="253004" y="684"/>
                  </a:moveTo>
                  <a:cubicBezTo>
                    <a:pt x="264012" y="2470"/>
                    <a:pt x="271458" y="8315"/>
                    <a:pt x="267573" y="24551"/>
                  </a:cubicBezTo>
                  <a:cubicBezTo>
                    <a:pt x="266278" y="29746"/>
                    <a:pt x="262393" y="44034"/>
                    <a:pt x="257213" y="62218"/>
                  </a:cubicBezTo>
                  <a:cubicBezTo>
                    <a:pt x="257213" y="62218"/>
                    <a:pt x="257213" y="63517"/>
                    <a:pt x="257213" y="64816"/>
                  </a:cubicBezTo>
                  <a:cubicBezTo>
                    <a:pt x="257213" y="64816"/>
                    <a:pt x="257213" y="64816"/>
                    <a:pt x="244262" y="123264"/>
                  </a:cubicBezTo>
                  <a:cubicBezTo>
                    <a:pt x="242967" y="133655"/>
                    <a:pt x="242967" y="141449"/>
                    <a:pt x="244262" y="144046"/>
                  </a:cubicBezTo>
                  <a:cubicBezTo>
                    <a:pt x="259803" y="142747"/>
                    <a:pt x="320671" y="136253"/>
                    <a:pt x="323261" y="151839"/>
                  </a:cubicBezTo>
                  <a:cubicBezTo>
                    <a:pt x="324556" y="170024"/>
                    <a:pt x="293475" y="193403"/>
                    <a:pt x="281819" y="205093"/>
                  </a:cubicBezTo>
                  <a:cubicBezTo>
                    <a:pt x="253328" y="237564"/>
                    <a:pt x="223541" y="270036"/>
                    <a:pt x="195049" y="301209"/>
                  </a:cubicBezTo>
                  <a:cubicBezTo>
                    <a:pt x="182099" y="315496"/>
                    <a:pt x="170443" y="334979"/>
                    <a:pt x="151017" y="325887"/>
                  </a:cubicBezTo>
                  <a:cubicBezTo>
                    <a:pt x="143247" y="323289"/>
                    <a:pt x="134181" y="309002"/>
                    <a:pt x="129001" y="303807"/>
                  </a:cubicBezTo>
                  <a:cubicBezTo>
                    <a:pt x="113460" y="286921"/>
                    <a:pt x="99214" y="270036"/>
                    <a:pt x="83674" y="253151"/>
                  </a:cubicBezTo>
                  <a:cubicBezTo>
                    <a:pt x="56477" y="223277"/>
                    <a:pt x="30575" y="194702"/>
                    <a:pt x="4674" y="166127"/>
                  </a:cubicBezTo>
                  <a:cubicBezTo>
                    <a:pt x="-19932" y="138851"/>
                    <a:pt x="60362" y="144046"/>
                    <a:pt x="65543" y="144046"/>
                  </a:cubicBezTo>
                  <a:cubicBezTo>
                    <a:pt x="70723" y="144046"/>
                    <a:pt x="77198" y="144046"/>
                    <a:pt x="83674" y="144046"/>
                  </a:cubicBezTo>
                  <a:cubicBezTo>
                    <a:pt x="88854" y="144046"/>
                    <a:pt x="82379" y="144046"/>
                    <a:pt x="82379" y="141449"/>
                  </a:cubicBezTo>
                  <a:cubicBezTo>
                    <a:pt x="81084" y="134954"/>
                    <a:pt x="79788" y="127161"/>
                    <a:pt x="77198" y="120667"/>
                  </a:cubicBezTo>
                  <a:cubicBezTo>
                    <a:pt x="72018" y="97287"/>
                    <a:pt x="66838" y="73908"/>
                    <a:pt x="61658" y="50528"/>
                  </a:cubicBezTo>
                  <a:cubicBezTo>
                    <a:pt x="56477" y="27149"/>
                    <a:pt x="46116" y="1171"/>
                    <a:pt x="79788" y="1171"/>
                  </a:cubicBezTo>
                  <a:cubicBezTo>
                    <a:pt x="79788" y="1171"/>
                    <a:pt x="79788" y="1171"/>
                    <a:pt x="217066" y="1171"/>
                  </a:cubicBezTo>
                  <a:cubicBezTo>
                    <a:pt x="227426" y="1171"/>
                    <a:pt x="241996" y="-1102"/>
                    <a:pt x="253004" y="684"/>
                  </a:cubicBezTo>
                  <a:close/>
                </a:path>
              </a:pathLst>
            </a:custGeom>
            <a:solidFill>
              <a:schemeClr val="accent1">
                <a:lumMod val="75000"/>
              </a:schemeClr>
            </a:solidFill>
            <a:ln>
              <a:noFill/>
            </a:ln>
          </p:spPr>
        </p:sp>
        <p:grpSp>
          <p:nvGrpSpPr>
            <p:cNvPr id="62" name="组合 61"/>
            <p:cNvGrpSpPr/>
            <p:nvPr/>
          </p:nvGrpSpPr>
          <p:grpSpPr>
            <a:xfrm>
              <a:off x="9084260" y="5056457"/>
              <a:ext cx="2241974" cy="1342252"/>
              <a:chOff x="2475033" y="3040458"/>
              <a:chExt cx="2241974" cy="1342252"/>
            </a:xfrm>
          </p:grpSpPr>
          <p:sp>
            <p:nvSpPr>
              <p:cNvPr id="63" name="任意多边形: 形状 62"/>
              <p:cNvSpPr/>
              <p:nvPr/>
            </p:nvSpPr>
            <p:spPr>
              <a:xfrm rot="5400000">
                <a:off x="3108090" y="3492388"/>
                <a:ext cx="961699" cy="57840"/>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1587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2475033" y="4002157"/>
                <a:ext cx="2241974" cy="380553"/>
              </a:xfrm>
              <a:prstGeom prst="rect">
                <a:avLst/>
              </a:prstGeom>
            </p:spPr>
            <p:txBody>
              <a:bodyPr wrap="square">
                <a:spAutoFit/>
              </a:bodyPr>
              <a:lstStyle/>
              <a:p>
                <a:pPr algn="ctr">
                  <a:lnSpc>
                    <a:spcPct val="120000"/>
                  </a:lnSpc>
                </a:pPr>
                <a:r>
                  <a:rPr lang="zh-CN" altLang="en-US" dirty="0">
                    <a:solidFill>
                      <a:schemeClr val="accent5"/>
                    </a:solidFill>
                    <a:latin typeface="幼圆" panose="02010509060101010101" pitchFamily="49" charset="-122"/>
                    <a:ea typeface="幼圆" panose="02010509060101010101" pitchFamily="49" charset="-122"/>
                  </a:rPr>
                  <a:t>教学计划</a:t>
                </a:r>
              </a:p>
            </p:txBody>
          </p:sp>
        </p:grpSp>
      </p:grpSp>
      <p:sp>
        <p:nvSpPr>
          <p:cNvPr id="75" name="文本框 74"/>
          <p:cNvSpPr txBox="1"/>
          <p:nvPr/>
        </p:nvSpPr>
        <p:spPr>
          <a:xfrm>
            <a:off x="5564505" y="325120"/>
            <a:ext cx="3527425" cy="583565"/>
          </a:xfrm>
          <a:prstGeom prst="rect">
            <a:avLst/>
          </a:prstGeom>
          <a:noFill/>
        </p:spPr>
        <p:txBody>
          <a:bodyPr wrap="square" rtlCol="0">
            <a:spAutoFit/>
          </a:bodyPr>
          <a:lstStyle/>
          <a:p>
            <a:pPr lvl="0">
              <a:defRPr/>
            </a:pPr>
            <a:r>
              <a:rPr lang="zh-CN" altLang="en-US" sz="3200" dirty="0">
                <a:solidFill>
                  <a:srgbClr val="404F64"/>
                </a:solidFill>
                <a:latin typeface="幼圆" panose="02010509060101010101" pitchFamily="49" charset="-122"/>
                <a:ea typeface="幼圆" panose="02010509060101010101" pitchFamily="49" charset="-122"/>
              </a:rPr>
              <a:t>系统展示</a:t>
            </a:r>
          </a:p>
        </p:txBody>
      </p:sp>
      <p:grpSp>
        <p:nvGrpSpPr>
          <p:cNvPr id="49" name="组合 48">
            <a:extLst>
              <a:ext uri="{FF2B5EF4-FFF2-40B4-BE49-F238E27FC236}">
                <a16:creationId xmlns:a16="http://schemas.microsoft.com/office/drawing/2014/main" id="{E0EDC873-D667-4BBC-B51E-82156CA0D899}"/>
              </a:ext>
            </a:extLst>
          </p:cNvPr>
          <p:cNvGrpSpPr/>
          <p:nvPr/>
        </p:nvGrpSpPr>
        <p:grpSpPr>
          <a:xfrm>
            <a:off x="10335418" y="5231498"/>
            <a:ext cx="2241974" cy="1626502"/>
            <a:chOff x="857781" y="4936902"/>
            <a:chExt cx="2241974" cy="1626502"/>
          </a:xfrm>
        </p:grpSpPr>
        <p:sp>
          <p:nvSpPr>
            <p:cNvPr id="82" name="sketched-down-arrow_36677">
              <a:extLst>
                <a:ext uri="{FF2B5EF4-FFF2-40B4-BE49-F238E27FC236}">
                  <a16:creationId xmlns:a16="http://schemas.microsoft.com/office/drawing/2014/main" id="{5A26D7BB-7485-4048-A0D0-11F341B01239}"/>
                </a:ext>
              </a:extLst>
            </p:cNvPr>
            <p:cNvSpPr>
              <a:spLocks noChangeAspect="1"/>
            </p:cNvSpPr>
            <p:nvPr/>
          </p:nvSpPr>
          <p:spPr bwMode="auto">
            <a:xfrm>
              <a:off x="1672490" y="4936902"/>
              <a:ext cx="612557" cy="621871"/>
            </a:xfrm>
            <a:custGeom>
              <a:avLst/>
              <a:gdLst>
                <a:gd name="connsiteX0" fmla="*/ 182296 w 323300"/>
                <a:gd name="connsiteY0" fmla="*/ 253418 h 328216"/>
                <a:gd name="connsiteX1" fmla="*/ 152850 w 323300"/>
                <a:gd name="connsiteY1" fmla="*/ 290770 h 328216"/>
                <a:gd name="connsiteX2" fmla="*/ 146449 w 323300"/>
                <a:gd name="connsiteY2" fmla="*/ 299786 h 328216"/>
                <a:gd name="connsiteX3" fmla="*/ 145168 w 323300"/>
                <a:gd name="connsiteY3" fmla="*/ 301074 h 328216"/>
                <a:gd name="connsiteX4" fmla="*/ 147729 w 323300"/>
                <a:gd name="connsiteY4" fmla="*/ 304937 h 328216"/>
                <a:gd name="connsiteX5" fmla="*/ 160531 w 323300"/>
                <a:gd name="connsiteY5" fmla="*/ 319105 h 328216"/>
                <a:gd name="connsiteX6" fmla="*/ 161812 w 323300"/>
                <a:gd name="connsiteY6" fmla="*/ 316529 h 328216"/>
                <a:gd name="connsiteX7" fmla="*/ 183576 w 323300"/>
                <a:gd name="connsiteY7" fmla="*/ 254706 h 328216"/>
                <a:gd name="connsiteX8" fmla="*/ 182296 w 323300"/>
                <a:gd name="connsiteY8" fmla="*/ 253418 h 328216"/>
                <a:gd name="connsiteX9" fmla="*/ 210521 w 323300"/>
                <a:gd name="connsiteY9" fmla="*/ 180415 h 328216"/>
                <a:gd name="connsiteX10" fmla="*/ 201261 w 323300"/>
                <a:gd name="connsiteY10" fmla="*/ 196001 h 328216"/>
                <a:gd name="connsiteX11" fmla="*/ 173479 w 323300"/>
                <a:gd name="connsiteY11" fmla="*/ 246658 h 328216"/>
                <a:gd name="connsiteX12" fmla="*/ 174802 w 323300"/>
                <a:gd name="connsiteY12" fmla="*/ 246658 h 328216"/>
                <a:gd name="connsiteX13" fmla="*/ 198615 w 323300"/>
                <a:gd name="connsiteY13" fmla="*/ 212887 h 328216"/>
                <a:gd name="connsiteX14" fmla="*/ 203907 w 323300"/>
                <a:gd name="connsiteY14" fmla="*/ 201197 h 328216"/>
                <a:gd name="connsiteX15" fmla="*/ 210521 w 323300"/>
                <a:gd name="connsiteY15" fmla="*/ 181714 h 328216"/>
                <a:gd name="connsiteX16" fmla="*/ 210521 w 323300"/>
                <a:gd name="connsiteY16" fmla="*/ 180415 h 328216"/>
                <a:gd name="connsiteX17" fmla="*/ 307728 w 323300"/>
                <a:gd name="connsiteY17" fmla="*/ 155592 h 328216"/>
                <a:gd name="connsiteX18" fmla="*/ 297568 w 323300"/>
                <a:gd name="connsiteY18" fmla="*/ 174642 h 328216"/>
                <a:gd name="connsiteX19" fmla="*/ 307728 w 323300"/>
                <a:gd name="connsiteY19" fmla="*/ 155592 h 328216"/>
                <a:gd name="connsiteX20" fmla="*/ 265967 w 323300"/>
                <a:gd name="connsiteY20" fmla="*/ 150829 h 328216"/>
                <a:gd name="connsiteX21" fmla="*/ 265967 w 323300"/>
                <a:gd name="connsiteY21" fmla="*/ 153415 h 328216"/>
                <a:gd name="connsiteX22" fmla="*/ 205493 w 323300"/>
                <a:gd name="connsiteY22" fmla="*/ 276242 h 328216"/>
                <a:gd name="connsiteX23" fmla="*/ 258079 w 323300"/>
                <a:gd name="connsiteY23" fmla="*/ 219354 h 328216"/>
                <a:gd name="connsiteX24" fmla="*/ 287002 w 323300"/>
                <a:gd name="connsiteY24" fmla="*/ 153415 h 328216"/>
                <a:gd name="connsiteX25" fmla="*/ 289631 w 323300"/>
                <a:gd name="connsiteY25" fmla="*/ 150829 h 328216"/>
                <a:gd name="connsiteX26" fmla="*/ 265967 w 323300"/>
                <a:gd name="connsiteY26" fmla="*/ 150829 h 328216"/>
                <a:gd name="connsiteX27" fmla="*/ 249532 w 323300"/>
                <a:gd name="connsiteY27" fmla="*/ 150829 h 328216"/>
                <a:gd name="connsiteX28" fmla="*/ 248239 w 323300"/>
                <a:gd name="connsiteY28" fmla="*/ 153404 h 328216"/>
                <a:gd name="connsiteX29" fmla="*/ 219781 w 323300"/>
                <a:gd name="connsiteY29" fmla="*/ 198454 h 328216"/>
                <a:gd name="connsiteX30" fmla="*/ 214607 w 323300"/>
                <a:gd name="connsiteY30" fmla="*/ 210039 h 328216"/>
                <a:gd name="connsiteX31" fmla="*/ 186150 w 323300"/>
                <a:gd name="connsiteY31" fmla="*/ 289843 h 328216"/>
                <a:gd name="connsiteX32" fmla="*/ 252119 w 323300"/>
                <a:gd name="connsiteY32" fmla="*/ 153404 h 328216"/>
                <a:gd name="connsiteX33" fmla="*/ 254706 w 323300"/>
                <a:gd name="connsiteY33" fmla="*/ 150829 h 328216"/>
                <a:gd name="connsiteX34" fmla="*/ 249532 w 323300"/>
                <a:gd name="connsiteY34" fmla="*/ 150829 h 328216"/>
                <a:gd name="connsiteX35" fmla="*/ 49248 w 323300"/>
                <a:gd name="connsiteY35" fmla="*/ 150049 h 328216"/>
                <a:gd name="connsiteX36" fmla="*/ 33016 w 323300"/>
                <a:gd name="connsiteY36" fmla="*/ 150532 h 328216"/>
                <a:gd name="connsiteX37" fmla="*/ 31755 w 323300"/>
                <a:gd name="connsiteY37" fmla="*/ 153112 h 328216"/>
                <a:gd name="connsiteX38" fmla="*/ 25452 w 323300"/>
                <a:gd name="connsiteY38" fmla="*/ 164720 h 328216"/>
                <a:gd name="connsiteX39" fmla="*/ 22931 w 323300"/>
                <a:gd name="connsiteY39" fmla="*/ 167300 h 328216"/>
                <a:gd name="connsiteX40" fmla="*/ 44362 w 323300"/>
                <a:gd name="connsiteY40" fmla="*/ 190517 h 328216"/>
                <a:gd name="connsiteX41" fmla="*/ 45623 w 323300"/>
                <a:gd name="connsiteY41" fmla="*/ 186648 h 328216"/>
                <a:gd name="connsiteX42" fmla="*/ 65794 w 323300"/>
                <a:gd name="connsiteY42" fmla="*/ 150532 h 328216"/>
                <a:gd name="connsiteX43" fmla="*/ 60752 w 323300"/>
                <a:gd name="connsiteY43" fmla="*/ 150532 h 328216"/>
                <a:gd name="connsiteX44" fmla="*/ 49248 w 323300"/>
                <a:gd name="connsiteY44" fmla="*/ 150049 h 328216"/>
                <a:gd name="connsiteX45" fmla="*/ 189131 w 323300"/>
                <a:gd name="connsiteY45" fmla="*/ 107833 h 328216"/>
                <a:gd name="connsiteX46" fmla="*/ 187017 w 323300"/>
                <a:gd name="connsiteY46" fmla="*/ 110257 h 328216"/>
                <a:gd name="connsiteX47" fmla="*/ 107664 w 323300"/>
                <a:gd name="connsiteY47" fmla="*/ 229165 h 328216"/>
                <a:gd name="connsiteX48" fmla="*/ 98558 w 323300"/>
                <a:gd name="connsiteY48" fmla="*/ 245967 h 328216"/>
                <a:gd name="connsiteX49" fmla="*/ 95956 w 323300"/>
                <a:gd name="connsiteY49" fmla="*/ 247259 h 328216"/>
                <a:gd name="connsiteX50" fmla="*/ 99859 w 323300"/>
                <a:gd name="connsiteY50" fmla="*/ 252429 h 328216"/>
                <a:gd name="connsiteX51" fmla="*/ 101160 w 323300"/>
                <a:gd name="connsiteY51" fmla="*/ 249844 h 328216"/>
                <a:gd name="connsiteX52" fmla="*/ 103761 w 323300"/>
                <a:gd name="connsiteY52" fmla="*/ 247259 h 328216"/>
                <a:gd name="connsiteX53" fmla="*/ 177911 w 323300"/>
                <a:gd name="connsiteY53" fmla="*/ 130936 h 328216"/>
                <a:gd name="connsiteX54" fmla="*/ 188318 w 323300"/>
                <a:gd name="connsiteY54" fmla="*/ 110257 h 328216"/>
                <a:gd name="connsiteX55" fmla="*/ 189131 w 323300"/>
                <a:gd name="connsiteY55" fmla="*/ 107833 h 328216"/>
                <a:gd name="connsiteX56" fmla="*/ 171134 w 323300"/>
                <a:gd name="connsiteY56" fmla="*/ 53400 h 328216"/>
                <a:gd name="connsiteX57" fmla="*/ 121551 w 323300"/>
                <a:gd name="connsiteY57" fmla="*/ 130892 h 328216"/>
                <a:gd name="connsiteX58" fmla="*/ 79798 w 323300"/>
                <a:gd name="connsiteY58" fmla="*/ 200634 h 328216"/>
                <a:gd name="connsiteX59" fmla="*/ 171134 w 323300"/>
                <a:gd name="connsiteY59" fmla="*/ 53400 h 328216"/>
                <a:gd name="connsiteX60" fmla="*/ 256293 w 323300"/>
                <a:gd name="connsiteY60" fmla="*/ 19067 h 328216"/>
                <a:gd name="connsiteX61" fmla="*/ 193259 w 323300"/>
                <a:gd name="connsiteY61" fmla="*/ 128055 h 328216"/>
                <a:gd name="connsiteX62" fmla="*/ 117360 w 323300"/>
                <a:gd name="connsiteY62" fmla="*/ 247423 h 328216"/>
                <a:gd name="connsiteX63" fmla="*/ 110928 w 323300"/>
                <a:gd name="connsiteY63" fmla="*/ 257803 h 328216"/>
                <a:gd name="connsiteX64" fmla="*/ 107068 w 323300"/>
                <a:gd name="connsiteY64" fmla="*/ 259100 h 328216"/>
                <a:gd name="connsiteX65" fmla="*/ 134083 w 323300"/>
                <a:gd name="connsiteY65" fmla="*/ 288942 h 328216"/>
                <a:gd name="connsiteX66" fmla="*/ 135370 w 323300"/>
                <a:gd name="connsiteY66" fmla="*/ 285050 h 328216"/>
                <a:gd name="connsiteX67" fmla="*/ 233138 w 323300"/>
                <a:gd name="connsiteY67" fmla="*/ 112486 h 328216"/>
                <a:gd name="connsiteX68" fmla="*/ 249861 w 323300"/>
                <a:gd name="connsiteY68" fmla="*/ 54099 h 328216"/>
                <a:gd name="connsiteX69" fmla="*/ 256293 w 323300"/>
                <a:gd name="connsiteY69" fmla="*/ 19067 h 328216"/>
                <a:gd name="connsiteX70" fmla="*/ 226484 w 323300"/>
                <a:gd name="connsiteY70" fmla="*/ 7954 h 328216"/>
                <a:gd name="connsiteX71" fmla="*/ 225191 w 323300"/>
                <a:gd name="connsiteY71" fmla="*/ 10534 h 328216"/>
                <a:gd name="connsiteX72" fmla="*/ 208375 w 323300"/>
                <a:gd name="connsiteY72" fmla="*/ 44070 h 328216"/>
                <a:gd name="connsiteX73" fmla="*/ 208375 w 323300"/>
                <a:gd name="connsiteY73" fmla="*/ 46650 h 328216"/>
                <a:gd name="connsiteX74" fmla="*/ 210962 w 323300"/>
                <a:gd name="connsiteY74" fmla="*/ 44070 h 328216"/>
                <a:gd name="connsiteX75" fmla="*/ 214842 w 323300"/>
                <a:gd name="connsiteY75" fmla="*/ 41490 h 328216"/>
                <a:gd name="connsiteX76" fmla="*/ 222603 w 323300"/>
                <a:gd name="connsiteY76" fmla="*/ 35041 h 328216"/>
                <a:gd name="connsiteX77" fmla="*/ 240713 w 323300"/>
                <a:gd name="connsiteY77" fmla="*/ 10534 h 328216"/>
                <a:gd name="connsiteX78" fmla="*/ 242006 w 323300"/>
                <a:gd name="connsiteY78" fmla="*/ 7954 h 328216"/>
                <a:gd name="connsiteX79" fmla="*/ 226484 w 323300"/>
                <a:gd name="connsiteY79" fmla="*/ 7954 h 328216"/>
                <a:gd name="connsiteX80" fmla="*/ 212143 w 323300"/>
                <a:gd name="connsiteY80" fmla="*/ 7954 h 328216"/>
                <a:gd name="connsiteX81" fmla="*/ 210855 w 323300"/>
                <a:gd name="connsiteY81" fmla="*/ 10541 h 328216"/>
                <a:gd name="connsiteX82" fmla="*/ 80770 w 323300"/>
                <a:gd name="connsiteY82" fmla="*/ 223917 h 328216"/>
                <a:gd name="connsiteX83" fmla="*/ 76906 w 323300"/>
                <a:gd name="connsiteY83" fmla="*/ 226504 h 328216"/>
                <a:gd name="connsiteX84" fmla="*/ 88498 w 323300"/>
                <a:gd name="connsiteY84" fmla="*/ 238142 h 328216"/>
                <a:gd name="connsiteX85" fmla="*/ 89786 w 323300"/>
                <a:gd name="connsiteY85" fmla="*/ 235556 h 328216"/>
                <a:gd name="connsiteX86" fmla="*/ 97514 w 323300"/>
                <a:gd name="connsiteY86" fmla="*/ 222624 h 328216"/>
                <a:gd name="connsiteX87" fmla="*/ 115545 w 323300"/>
                <a:gd name="connsiteY87" fmla="*/ 192881 h 328216"/>
                <a:gd name="connsiteX88" fmla="*/ 134865 w 323300"/>
                <a:gd name="connsiteY88" fmla="*/ 157964 h 328216"/>
                <a:gd name="connsiteX89" fmla="*/ 212143 w 323300"/>
                <a:gd name="connsiteY89" fmla="*/ 10541 h 328216"/>
                <a:gd name="connsiteX90" fmla="*/ 213431 w 323300"/>
                <a:gd name="connsiteY90" fmla="*/ 7954 h 328216"/>
                <a:gd name="connsiteX91" fmla="*/ 212143 w 323300"/>
                <a:gd name="connsiteY91" fmla="*/ 7954 h 328216"/>
                <a:gd name="connsiteX92" fmla="*/ 196650 w 323300"/>
                <a:gd name="connsiteY92" fmla="*/ 7954 h 328216"/>
                <a:gd name="connsiteX93" fmla="*/ 196650 w 323300"/>
                <a:gd name="connsiteY93" fmla="*/ 10552 h 328216"/>
                <a:gd name="connsiteX94" fmla="*/ 184176 w 323300"/>
                <a:gd name="connsiteY94" fmla="*/ 32633 h 328216"/>
                <a:gd name="connsiteX95" fmla="*/ 197897 w 323300"/>
                <a:gd name="connsiteY95" fmla="*/ 10552 h 328216"/>
                <a:gd name="connsiteX96" fmla="*/ 199144 w 323300"/>
                <a:gd name="connsiteY96" fmla="*/ 7954 h 328216"/>
                <a:gd name="connsiteX97" fmla="*/ 196650 w 323300"/>
                <a:gd name="connsiteY97" fmla="*/ 7954 h 328216"/>
                <a:gd name="connsiteX98" fmla="*/ 178383 w 323300"/>
                <a:gd name="connsiteY98" fmla="*/ 7954 h 328216"/>
                <a:gd name="connsiteX99" fmla="*/ 177088 w 323300"/>
                <a:gd name="connsiteY99" fmla="*/ 10543 h 328216"/>
                <a:gd name="connsiteX100" fmla="*/ 95525 w 323300"/>
                <a:gd name="connsiteY100" fmla="*/ 127027 h 328216"/>
                <a:gd name="connsiteX101" fmla="*/ 94230 w 323300"/>
                <a:gd name="connsiteY101" fmla="*/ 128321 h 328216"/>
                <a:gd name="connsiteX102" fmla="*/ 92935 w 323300"/>
                <a:gd name="connsiteY102" fmla="*/ 146441 h 328216"/>
                <a:gd name="connsiteX103" fmla="*/ 79989 w 323300"/>
                <a:gd name="connsiteY103" fmla="*/ 151618 h 328216"/>
                <a:gd name="connsiteX104" fmla="*/ 54096 w 323300"/>
                <a:gd name="connsiteY104" fmla="*/ 196917 h 328216"/>
                <a:gd name="connsiteX105" fmla="*/ 51506 w 323300"/>
                <a:gd name="connsiteY105" fmla="*/ 198212 h 328216"/>
                <a:gd name="connsiteX106" fmla="*/ 61864 w 323300"/>
                <a:gd name="connsiteY106" fmla="*/ 211154 h 328216"/>
                <a:gd name="connsiteX107" fmla="*/ 63158 w 323300"/>
                <a:gd name="connsiteY107" fmla="*/ 207271 h 328216"/>
                <a:gd name="connsiteX108" fmla="*/ 94230 w 323300"/>
                <a:gd name="connsiteY108" fmla="*/ 152912 h 328216"/>
                <a:gd name="connsiteX109" fmla="*/ 182267 w 323300"/>
                <a:gd name="connsiteY109" fmla="*/ 10543 h 328216"/>
                <a:gd name="connsiteX110" fmla="*/ 184856 w 323300"/>
                <a:gd name="connsiteY110" fmla="*/ 7954 h 328216"/>
                <a:gd name="connsiteX111" fmla="*/ 178383 w 323300"/>
                <a:gd name="connsiteY111" fmla="*/ 7954 h 328216"/>
                <a:gd name="connsiteX112" fmla="*/ 156546 w 323300"/>
                <a:gd name="connsiteY112" fmla="*/ 7954 h 328216"/>
                <a:gd name="connsiteX113" fmla="*/ 156546 w 323300"/>
                <a:gd name="connsiteY113" fmla="*/ 10577 h 328216"/>
                <a:gd name="connsiteX114" fmla="*/ 143316 w 323300"/>
                <a:gd name="connsiteY114" fmla="*/ 35494 h 328216"/>
                <a:gd name="connsiteX115" fmla="*/ 144639 w 323300"/>
                <a:gd name="connsiteY115" fmla="*/ 35494 h 328216"/>
                <a:gd name="connsiteX116" fmla="*/ 164483 w 323300"/>
                <a:gd name="connsiteY116" fmla="*/ 10577 h 328216"/>
                <a:gd name="connsiteX117" fmla="*/ 165806 w 323300"/>
                <a:gd name="connsiteY117" fmla="*/ 7954 h 328216"/>
                <a:gd name="connsiteX118" fmla="*/ 156546 w 323300"/>
                <a:gd name="connsiteY118" fmla="*/ 7954 h 328216"/>
                <a:gd name="connsiteX119" fmla="*/ 114943 w 323300"/>
                <a:gd name="connsiteY119" fmla="*/ 7954 h 328216"/>
                <a:gd name="connsiteX120" fmla="*/ 113641 w 323300"/>
                <a:gd name="connsiteY120" fmla="*/ 10534 h 328216"/>
                <a:gd name="connsiteX121" fmla="*/ 81097 w 323300"/>
                <a:gd name="connsiteY121" fmla="*/ 64708 h 328216"/>
                <a:gd name="connsiteX122" fmla="*/ 78493 w 323300"/>
                <a:gd name="connsiteY122" fmla="*/ 65997 h 328216"/>
                <a:gd name="connsiteX123" fmla="*/ 88907 w 323300"/>
                <a:gd name="connsiteY123" fmla="*/ 111142 h 328216"/>
                <a:gd name="connsiteX124" fmla="*/ 90209 w 323300"/>
                <a:gd name="connsiteY124" fmla="*/ 107273 h 328216"/>
                <a:gd name="connsiteX125" fmla="*/ 142279 w 323300"/>
                <a:gd name="connsiteY125" fmla="*/ 10534 h 328216"/>
                <a:gd name="connsiteX126" fmla="*/ 143581 w 323300"/>
                <a:gd name="connsiteY126" fmla="*/ 7954 h 328216"/>
                <a:gd name="connsiteX127" fmla="*/ 114943 w 323300"/>
                <a:gd name="connsiteY127" fmla="*/ 7954 h 328216"/>
                <a:gd name="connsiteX128" fmla="*/ 80577 w 323300"/>
                <a:gd name="connsiteY128" fmla="*/ 7954 h 328216"/>
                <a:gd name="connsiteX129" fmla="*/ 79287 w 323300"/>
                <a:gd name="connsiteY129" fmla="*/ 10577 h 328216"/>
                <a:gd name="connsiteX130" fmla="*/ 71548 w 323300"/>
                <a:gd name="connsiteY130" fmla="*/ 21069 h 328216"/>
                <a:gd name="connsiteX131" fmla="*/ 68968 w 323300"/>
                <a:gd name="connsiteY131" fmla="*/ 23691 h 328216"/>
                <a:gd name="connsiteX132" fmla="*/ 72838 w 323300"/>
                <a:gd name="connsiteY132" fmla="*/ 38117 h 328216"/>
                <a:gd name="connsiteX133" fmla="*/ 74128 w 323300"/>
                <a:gd name="connsiteY133" fmla="*/ 34183 h 328216"/>
                <a:gd name="connsiteX134" fmla="*/ 88316 w 323300"/>
                <a:gd name="connsiteY134" fmla="*/ 10577 h 328216"/>
                <a:gd name="connsiteX135" fmla="*/ 89606 w 323300"/>
                <a:gd name="connsiteY135" fmla="*/ 7954 h 328216"/>
                <a:gd name="connsiteX136" fmla="*/ 80577 w 323300"/>
                <a:gd name="connsiteY136" fmla="*/ 7954 h 328216"/>
                <a:gd name="connsiteX137" fmla="*/ 253004 w 323300"/>
                <a:gd name="connsiteY137" fmla="*/ 684 h 328216"/>
                <a:gd name="connsiteX138" fmla="*/ 267573 w 323300"/>
                <a:gd name="connsiteY138" fmla="*/ 24551 h 328216"/>
                <a:gd name="connsiteX139" fmla="*/ 257213 w 323300"/>
                <a:gd name="connsiteY139" fmla="*/ 62218 h 328216"/>
                <a:gd name="connsiteX140" fmla="*/ 257213 w 323300"/>
                <a:gd name="connsiteY140" fmla="*/ 64816 h 328216"/>
                <a:gd name="connsiteX141" fmla="*/ 244262 w 323300"/>
                <a:gd name="connsiteY141" fmla="*/ 123264 h 328216"/>
                <a:gd name="connsiteX142" fmla="*/ 244262 w 323300"/>
                <a:gd name="connsiteY142" fmla="*/ 144046 h 328216"/>
                <a:gd name="connsiteX143" fmla="*/ 323261 w 323300"/>
                <a:gd name="connsiteY143" fmla="*/ 151839 h 328216"/>
                <a:gd name="connsiteX144" fmla="*/ 281819 w 323300"/>
                <a:gd name="connsiteY144" fmla="*/ 205093 h 328216"/>
                <a:gd name="connsiteX145" fmla="*/ 195049 w 323300"/>
                <a:gd name="connsiteY145" fmla="*/ 301209 h 328216"/>
                <a:gd name="connsiteX146" fmla="*/ 151017 w 323300"/>
                <a:gd name="connsiteY146" fmla="*/ 325887 h 328216"/>
                <a:gd name="connsiteX147" fmla="*/ 129001 w 323300"/>
                <a:gd name="connsiteY147" fmla="*/ 303807 h 328216"/>
                <a:gd name="connsiteX148" fmla="*/ 83674 w 323300"/>
                <a:gd name="connsiteY148" fmla="*/ 253151 h 328216"/>
                <a:gd name="connsiteX149" fmla="*/ 4674 w 323300"/>
                <a:gd name="connsiteY149" fmla="*/ 166127 h 328216"/>
                <a:gd name="connsiteX150" fmla="*/ 65543 w 323300"/>
                <a:gd name="connsiteY150" fmla="*/ 144046 h 328216"/>
                <a:gd name="connsiteX151" fmla="*/ 83674 w 323300"/>
                <a:gd name="connsiteY151" fmla="*/ 144046 h 328216"/>
                <a:gd name="connsiteX152" fmla="*/ 82379 w 323300"/>
                <a:gd name="connsiteY152" fmla="*/ 141449 h 328216"/>
                <a:gd name="connsiteX153" fmla="*/ 77198 w 323300"/>
                <a:gd name="connsiteY153" fmla="*/ 120667 h 328216"/>
                <a:gd name="connsiteX154" fmla="*/ 61658 w 323300"/>
                <a:gd name="connsiteY154" fmla="*/ 50528 h 328216"/>
                <a:gd name="connsiteX155" fmla="*/ 79788 w 323300"/>
                <a:gd name="connsiteY155" fmla="*/ 1171 h 328216"/>
                <a:gd name="connsiteX156" fmla="*/ 217066 w 323300"/>
                <a:gd name="connsiteY156" fmla="*/ 1171 h 328216"/>
                <a:gd name="connsiteX157" fmla="*/ 253004 w 323300"/>
                <a:gd name="connsiteY157" fmla="*/ 684 h 32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323300" h="328216">
                  <a:moveTo>
                    <a:pt x="182296" y="253418"/>
                  </a:moveTo>
                  <a:cubicBezTo>
                    <a:pt x="173334" y="266298"/>
                    <a:pt x="163092" y="277890"/>
                    <a:pt x="152850" y="290770"/>
                  </a:cubicBezTo>
                  <a:cubicBezTo>
                    <a:pt x="151570" y="293346"/>
                    <a:pt x="147729" y="297210"/>
                    <a:pt x="146449" y="299786"/>
                  </a:cubicBezTo>
                  <a:cubicBezTo>
                    <a:pt x="146449" y="301074"/>
                    <a:pt x="145168" y="301074"/>
                    <a:pt x="145168" y="301074"/>
                  </a:cubicBezTo>
                  <a:cubicBezTo>
                    <a:pt x="145168" y="302361"/>
                    <a:pt x="146449" y="303649"/>
                    <a:pt x="147729" y="304937"/>
                  </a:cubicBezTo>
                  <a:cubicBezTo>
                    <a:pt x="150289" y="307513"/>
                    <a:pt x="155410" y="316529"/>
                    <a:pt x="160531" y="319105"/>
                  </a:cubicBezTo>
                  <a:cubicBezTo>
                    <a:pt x="160531" y="317817"/>
                    <a:pt x="161812" y="316529"/>
                    <a:pt x="161812" y="316529"/>
                  </a:cubicBezTo>
                  <a:cubicBezTo>
                    <a:pt x="169493" y="295922"/>
                    <a:pt x="177175" y="275314"/>
                    <a:pt x="183576" y="254706"/>
                  </a:cubicBezTo>
                  <a:cubicBezTo>
                    <a:pt x="184856" y="250842"/>
                    <a:pt x="184856" y="250842"/>
                    <a:pt x="182296" y="253418"/>
                  </a:cubicBezTo>
                  <a:close/>
                  <a:moveTo>
                    <a:pt x="210521" y="180415"/>
                  </a:moveTo>
                  <a:cubicBezTo>
                    <a:pt x="206553" y="185610"/>
                    <a:pt x="203907" y="190806"/>
                    <a:pt x="201261" y="196001"/>
                  </a:cubicBezTo>
                  <a:cubicBezTo>
                    <a:pt x="192000" y="212887"/>
                    <a:pt x="182740" y="229772"/>
                    <a:pt x="173479" y="246658"/>
                  </a:cubicBezTo>
                  <a:cubicBezTo>
                    <a:pt x="172156" y="249255"/>
                    <a:pt x="172156" y="249255"/>
                    <a:pt x="174802" y="246658"/>
                  </a:cubicBezTo>
                  <a:cubicBezTo>
                    <a:pt x="182740" y="234968"/>
                    <a:pt x="190677" y="224577"/>
                    <a:pt x="198615" y="212887"/>
                  </a:cubicBezTo>
                  <a:cubicBezTo>
                    <a:pt x="199938" y="210289"/>
                    <a:pt x="202584" y="205094"/>
                    <a:pt x="203907" y="201197"/>
                  </a:cubicBezTo>
                  <a:cubicBezTo>
                    <a:pt x="206553" y="194703"/>
                    <a:pt x="209198" y="188208"/>
                    <a:pt x="210521" y="181714"/>
                  </a:cubicBezTo>
                  <a:cubicBezTo>
                    <a:pt x="211844" y="177817"/>
                    <a:pt x="211844" y="177817"/>
                    <a:pt x="210521" y="180415"/>
                  </a:cubicBezTo>
                  <a:close/>
                  <a:moveTo>
                    <a:pt x="307728" y="155592"/>
                  </a:moveTo>
                  <a:cubicBezTo>
                    <a:pt x="305188" y="161942"/>
                    <a:pt x="301378" y="168292"/>
                    <a:pt x="297568" y="174642"/>
                  </a:cubicBezTo>
                  <a:cubicBezTo>
                    <a:pt x="303918" y="168292"/>
                    <a:pt x="310268" y="160672"/>
                    <a:pt x="307728" y="155592"/>
                  </a:cubicBezTo>
                  <a:close/>
                  <a:moveTo>
                    <a:pt x="265967" y="150829"/>
                  </a:moveTo>
                  <a:cubicBezTo>
                    <a:pt x="265967" y="152122"/>
                    <a:pt x="265967" y="152122"/>
                    <a:pt x="265967" y="153415"/>
                  </a:cubicBezTo>
                  <a:cubicBezTo>
                    <a:pt x="244933" y="193496"/>
                    <a:pt x="225213" y="234869"/>
                    <a:pt x="205493" y="276242"/>
                  </a:cubicBezTo>
                  <a:cubicBezTo>
                    <a:pt x="223898" y="256848"/>
                    <a:pt x="240989" y="238748"/>
                    <a:pt x="258079" y="219354"/>
                  </a:cubicBezTo>
                  <a:cubicBezTo>
                    <a:pt x="267282" y="197374"/>
                    <a:pt x="276485" y="175395"/>
                    <a:pt x="287002" y="153415"/>
                  </a:cubicBezTo>
                  <a:cubicBezTo>
                    <a:pt x="288317" y="152122"/>
                    <a:pt x="288317" y="152122"/>
                    <a:pt x="289631" y="150829"/>
                  </a:cubicBezTo>
                  <a:cubicBezTo>
                    <a:pt x="289631" y="150829"/>
                    <a:pt x="289631" y="150829"/>
                    <a:pt x="265967" y="150829"/>
                  </a:cubicBezTo>
                  <a:close/>
                  <a:moveTo>
                    <a:pt x="249532" y="150829"/>
                  </a:moveTo>
                  <a:cubicBezTo>
                    <a:pt x="248239" y="152116"/>
                    <a:pt x="248239" y="152116"/>
                    <a:pt x="248239" y="153404"/>
                  </a:cubicBezTo>
                  <a:cubicBezTo>
                    <a:pt x="239184" y="168850"/>
                    <a:pt x="230129" y="184295"/>
                    <a:pt x="219781" y="198454"/>
                  </a:cubicBezTo>
                  <a:cubicBezTo>
                    <a:pt x="218488" y="202316"/>
                    <a:pt x="215901" y="207464"/>
                    <a:pt x="214607" y="210039"/>
                  </a:cubicBezTo>
                  <a:cubicBezTo>
                    <a:pt x="205553" y="237069"/>
                    <a:pt x="195204" y="262812"/>
                    <a:pt x="186150" y="289843"/>
                  </a:cubicBezTo>
                  <a:cubicBezTo>
                    <a:pt x="208140" y="244792"/>
                    <a:pt x="230129" y="198454"/>
                    <a:pt x="252119" y="153404"/>
                  </a:cubicBezTo>
                  <a:cubicBezTo>
                    <a:pt x="253413" y="152116"/>
                    <a:pt x="253413" y="152116"/>
                    <a:pt x="254706" y="150829"/>
                  </a:cubicBezTo>
                  <a:cubicBezTo>
                    <a:pt x="254706" y="150829"/>
                    <a:pt x="254706" y="150829"/>
                    <a:pt x="249532" y="150829"/>
                  </a:cubicBezTo>
                  <a:close/>
                  <a:moveTo>
                    <a:pt x="49248" y="150049"/>
                  </a:moveTo>
                  <a:cubicBezTo>
                    <a:pt x="44047" y="149887"/>
                    <a:pt x="38059" y="149887"/>
                    <a:pt x="33016" y="150532"/>
                  </a:cubicBezTo>
                  <a:cubicBezTo>
                    <a:pt x="33016" y="150532"/>
                    <a:pt x="33016" y="151822"/>
                    <a:pt x="31755" y="153112"/>
                  </a:cubicBezTo>
                  <a:cubicBezTo>
                    <a:pt x="29234" y="156981"/>
                    <a:pt x="27973" y="160851"/>
                    <a:pt x="25452" y="164720"/>
                  </a:cubicBezTo>
                  <a:cubicBezTo>
                    <a:pt x="25452" y="166010"/>
                    <a:pt x="24191" y="166010"/>
                    <a:pt x="22931" y="167300"/>
                  </a:cubicBezTo>
                  <a:cubicBezTo>
                    <a:pt x="30495" y="175039"/>
                    <a:pt x="36798" y="182778"/>
                    <a:pt x="44362" y="190517"/>
                  </a:cubicBezTo>
                  <a:cubicBezTo>
                    <a:pt x="44362" y="189227"/>
                    <a:pt x="44362" y="187938"/>
                    <a:pt x="45623" y="186648"/>
                  </a:cubicBezTo>
                  <a:cubicBezTo>
                    <a:pt x="51927" y="175039"/>
                    <a:pt x="59491" y="163431"/>
                    <a:pt x="65794" y="150532"/>
                  </a:cubicBezTo>
                  <a:cubicBezTo>
                    <a:pt x="64534" y="150532"/>
                    <a:pt x="62012" y="150532"/>
                    <a:pt x="60752" y="150532"/>
                  </a:cubicBezTo>
                  <a:cubicBezTo>
                    <a:pt x="58861" y="150532"/>
                    <a:pt x="54448" y="150210"/>
                    <a:pt x="49248" y="150049"/>
                  </a:cubicBezTo>
                  <a:close/>
                  <a:moveTo>
                    <a:pt x="189131" y="107833"/>
                  </a:moveTo>
                  <a:cubicBezTo>
                    <a:pt x="188969" y="107672"/>
                    <a:pt x="188318" y="108318"/>
                    <a:pt x="187017" y="110257"/>
                  </a:cubicBezTo>
                  <a:cubicBezTo>
                    <a:pt x="161000" y="149031"/>
                    <a:pt x="133682" y="189098"/>
                    <a:pt x="107664" y="229165"/>
                  </a:cubicBezTo>
                  <a:cubicBezTo>
                    <a:pt x="105062" y="234335"/>
                    <a:pt x="101160" y="239504"/>
                    <a:pt x="98558" y="245967"/>
                  </a:cubicBezTo>
                  <a:cubicBezTo>
                    <a:pt x="98558" y="247259"/>
                    <a:pt x="97257" y="247259"/>
                    <a:pt x="95956" y="247259"/>
                  </a:cubicBezTo>
                  <a:cubicBezTo>
                    <a:pt x="97257" y="249844"/>
                    <a:pt x="98558" y="251137"/>
                    <a:pt x="99859" y="252429"/>
                  </a:cubicBezTo>
                  <a:cubicBezTo>
                    <a:pt x="101160" y="251137"/>
                    <a:pt x="101160" y="251137"/>
                    <a:pt x="101160" y="249844"/>
                  </a:cubicBezTo>
                  <a:cubicBezTo>
                    <a:pt x="102461" y="249844"/>
                    <a:pt x="102461" y="248552"/>
                    <a:pt x="103761" y="247259"/>
                  </a:cubicBezTo>
                  <a:cubicBezTo>
                    <a:pt x="131080" y="209777"/>
                    <a:pt x="154496" y="169711"/>
                    <a:pt x="177911" y="130936"/>
                  </a:cubicBezTo>
                  <a:cubicBezTo>
                    <a:pt x="181814" y="124474"/>
                    <a:pt x="184416" y="116719"/>
                    <a:pt x="188318" y="110257"/>
                  </a:cubicBezTo>
                  <a:cubicBezTo>
                    <a:pt x="188969" y="108964"/>
                    <a:pt x="189294" y="107995"/>
                    <a:pt x="189131" y="107833"/>
                  </a:cubicBezTo>
                  <a:close/>
                  <a:moveTo>
                    <a:pt x="171134" y="53400"/>
                  </a:moveTo>
                  <a:cubicBezTo>
                    <a:pt x="155476" y="79231"/>
                    <a:pt x="138514" y="105061"/>
                    <a:pt x="121551" y="130892"/>
                  </a:cubicBezTo>
                  <a:cubicBezTo>
                    <a:pt x="107199" y="154139"/>
                    <a:pt x="94151" y="177387"/>
                    <a:pt x="79798" y="200634"/>
                  </a:cubicBezTo>
                  <a:cubicBezTo>
                    <a:pt x="111113" y="151556"/>
                    <a:pt x="141123" y="102478"/>
                    <a:pt x="171134" y="53400"/>
                  </a:cubicBezTo>
                  <a:close/>
                  <a:moveTo>
                    <a:pt x="256293" y="19067"/>
                  </a:moveTo>
                  <a:cubicBezTo>
                    <a:pt x="235710" y="54099"/>
                    <a:pt x="215128" y="91726"/>
                    <a:pt x="193259" y="128055"/>
                  </a:cubicBezTo>
                  <a:cubicBezTo>
                    <a:pt x="172676" y="169574"/>
                    <a:pt x="145661" y="208499"/>
                    <a:pt x="117360" y="247423"/>
                  </a:cubicBezTo>
                  <a:cubicBezTo>
                    <a:pt x="116073" y="250018"/>
                    <a:pt x="113500" y="253910"/>
                    <a:pt x="110928" y="257803"/>
                  </a:cubicBezTo>
                  <a:cubicBezTo>
                    <a:pt x="109641" y="259100"/>
                    <a:pt x="108355" y="259100"/>
                    <a:pt x="107068" y="259100"/>
                  </a:cubicBezTo>
                  <a:cubicBezTo>
                    <a:pt x="116073" y="269480"/>
                    <a:pt x="125078" y="278562"/>
                    <a:pt x="134083" y="288942"/>
                  </a:cubicBezTo>
                  <a:cubicBezTo>
                    <a:pt x="134083" y="287645"/>
                    <a:pt x="134083" y="286347"/>
                    <a:pt x="135370" y="285050"/>
                  </a:cubicBezTo>
                  <a:cubicBezTo>
                    <a:pt x="167530" y="226663"/>
                    <a:pt x="199691" y="169574"/>
                    <a:pt x="233138" y="112486"/>
                  </a:cubicBezTo>
                  <a:cubicBezTo>
                    <a:pt x="238283" y="89131"/>
                    <a:pt x="247288" y="63181"/>
                    <a:pt x="249861" y="54099"/>
                  </a:cubicBezTo>
                  <a:cubicBezTo>
                    <a:pt x="249861" y="51504"/>
                    <a:pt x="256293" y="30745"/>
                    <a:pt x="256293" y="19067"/>
                  </a:cubicBezTo>
                  <a:close/>
                  <a:moveTo>
                    <a:pt x="226484" y="7954"/>
                  </a:moveTo>
                  <a:cubicBezTo>
                    <a:pt x="226484" y="9244"/>
                    <a:pt x="226484" y="9244"/>
                    <a:pt x="225191" y="10534"/>
                  </a:cubicBezTo>
                  <a:cubicBezTo>
                    <a:pt x="220016" y="22143"/>
                    <a:pt x="214842" y="32461"/>
                    <a:pt x="208375" y="44070"/>
                  </a:cubicBezTo>
                  <a:cubicBezTo>
                    <a:pt x="207081" y="47939"/>
                    <a:pt x="207081" y="49229"/>
                    <a:pt x="208375" y="46650"/>
                  </a:cubicBezTo>
                  <a:cubicBezTo>
                    <a:pt x="209668" y="45360"/>
                    <a:pt x="209668" y="45360"/>
                    <a:pt x="210962" y="44070"/>
                  </a:cubicBezTo>
                  <a:cubicBezTo>
                    <a:pt x="210962" y="42780"/>
                    <a:pt x="213549" y="42780"/>
                    <a:pt x="214842" y="41490"/>
                  </a:cubicBezTo>
                  <a:cubicBezTo>
                    <a:pt x="217429" y="41490"/>
                    <a:pt x="221310" y="37621"/>
                    <a:pt x="222603" y="35041"/>
                  </a:cubicBezTo>
                  <a:cubicBezTo>
                    <a:pt x="229071" y="27302"/>
                    <a:pt x="234245" y="18273"/>
                    <a:pt x="240713" y="10534"/>
                  </a:cubicBezTo>
                  <a:cubicBezTo>
                    <a:pt x="240713" y="9244"/>
                    <a:pt x="240713" y="9244"/>
                    <a:pt x="242006" y="7954"/>
                  </a:cubicBezTo>
                  <a:cubicBezTo>
                    <a:pt x="242006" y="7954"/>
                    <a:pt x="242006" y="7954"/>
                    <a:pt x="226484" y="7954"/>
                  </a:cubicBezTo>
                  <a:close/>
                  <a:moveTo>
                    <a:pt x="212143" y="7954"/>
                  </a:moveTo>
                  <a:cubicBezTo>
                    <a:pt x="212143" y="9247"/>
                    <a:pt x="210855" y="9247"/>
                    <a:pt x="210855" y="10541"/>
                  </a:cubicBezTo>
                  <a:cubicBezTo>
                    <a:pt x="167064" y="81666"/>
                    <a:pt x="124561" y="152792"/>
                    <a:pt x="80770" y="223917"/>
                  </a:cubicBezTo>
                  <a:cubicBezTo>
                    <a:pt x="79482" y="225210"/>
                    <a:pt x="78194" y="226504"/>
                    <a:pt x="76906" y="226504"/>
                  </a:cubicBezTo>
                  <a:cubicBezTo>
                    <a:pt x="80770" y="230383"/>
                    <a:pt x="84634" y="234263"/>
                    <a:pt x="88498" y="238142"/>
                  </a:cubicBezTo>
                  <a:cubicBezTo>
                    <a:pt x="88498" y="238142"/>
                    <a:pt x="89786" y="236849"/>
                    <a:pt x="89786" y="235556"/>
                  </a:cubicBezTo>
                  <a:cubicBezTo>
                    <a:pt x="92362" y="231676"/>
                    <a:pt x="94938" y="227797"/>
                    <a:pt x="97514" y="222624"/>
                  </a:cubicBezTo>
                  <a:cubicBezTo>
                    <a:pt x="103954" y="212278"/>
                    <a:pt x="109106" y="203226"/>
                    <a:pt x="115545" y="192881"/>
                  </a:cubicBezTo>
                  <a:cubicBezTo>
                    <a:pt x="121985" y="181242"/>
                    <a:pt x="128425" y="169603"/>
                    <a:pt x="134865" y="157964"/>
                  </a:cubicBezTo>
                  <a:cubicBezTo>
                    <a:pt x="161912" y="108823"/>
                    <a:pt x="187672" y="59682"/>
                    <a:pt x="212143" y="10541"/>
                  </a:cubicBezTo>
                  <a:cubicBezTo>
                    <a:pt x="212143" y="9247"/>
                    <a:pt x="213431" y="9247"/>
                    <a:pt x="213431" y="7954"/>
                  </a:cubicBezTo>
                  <a:cubicBezTo>
                    <a:pt x="213431" y="7954"/>
                    <a:pt x="213431" y="7954"/>
                    <a:pt x="212143" y="7954"/>
                  </a:cubicBezTo>
                  <a:close/>
                  <a:moveTo>
                    <a:pt x="196650" y="7954"/>
                  </a:moveTo>
                  <a:cubicBezTo>
                    <a:pt x="196650" y="9253"/>
                    <a:pt x="196650" y="9253"/>
                    <a:pt x="196650" y="10552"/>
                  </a:cubicBezTo>
                  <a:cubicBezTo>
                    <a:pt x="192907" y="18345"/>
                    <a:pt x="187918" y="26138"/>
                    <a:pt x="184176" y="32633"/>
                  </a:cubicBezTo>
                  <a:cubicBezTo>
                    <a:pt x="187918" y="24839"/>
                    <a:pt x="192907" y="18345"/>
                    <a:pt x="197897" y="10552"/>
                  </a:cubicBezTo>
                  <a:cubicBezTo>
                    <a:pt x="197897" y="9253"/>
                    <a:pt x="199144" y="9253"/>
                    <a:pt x="199144" y="7954"/>
                  </a:cubicBezTo>
                  <a:cubicBezTo>
                    <a:pt x="199144" y="7954"/>
                    <a:pt x="199144" y="7954"/>
                    <a:pt x="196650" y="7954"/>
                  </a:cubicBezTo>
                  <a:close/>
                  <a:moveTo>
                    <a:pt x="178383" y="7954"/>
                  </a:moveTo>
                  <a:cubicBezTo>
                    <a:pt x="177088" y="9249"/>
                    <a:pt x="177088" y="9249"/>
                    <a:pt x="177088" y="10543"/>
                  </a:cubicBezTo>
                  <a:cubicBezTo>
                    <a:pt x="148606" y="48077"/>
                    <a:pt x="121418" y="86905"/>
                    <a:pt x="95525" y="127027"/>
                  </a:cubicBezTo>
                  <a:cubicBezTo>
                    <a:pt x="94230" y="127027"/>
                    <a:pt x="94230" y="128321"/>
                    <a:pt x="94230" y="128321"/>
                  </a:cubicBezTo>
                  <a:cubicBezTo>
                    <a:pt x="95525" y="136087"/>
                    <a:pt x="96819" y="143852"/>
                    <a:pt x="92935" y="146441"/>
                  </a:cubicBezTo>
                  <a:cubicBezTo>
                    <a:pt x="90346" y="149029"/>
                    <a:pt x="85167" y="150324"/>
                    <a:pt x="79989" y="151618"/>
                  </a:cubicBezTo>
                  <a:cubicBezTo>
                    <a:pt x="70926" y="165855"/>
                    <a:pt x="61864" y="181386"/>
                    <a:pt x="54096" y="196917"/>
                  </a:cubicBezTo>
                  <a:cubicBezTo>
                    <a:pt x="52801" y="198212"/>
                    <a:pt x="51506" y="198212"/>
                    <a:pt x="51506" y="198212"/>
                  </a:cubicBezTo>
                  <a:cubicBezTo>
                    <a:pt x="55390" y="203389"/>
                    <a:pt x="57980" y="207271"/>
                    <a:pt x="61864" y="211154"/>
                  </a:cubicBezTo>
                  <a:cubicBezTo>
                    <a:pt x="61864" y="209860"/>
                    <a:pt x="63158" y="208566"/>
                    <a:pt x="63158" y="207271"/>
                  </a:cubicBezTo>
                  <a:cubicBezTo>
                    <a:pt x="73515" y="189152"/>
                    <a:pt x="83873" y="171032"/>
                    <a:pt x="94230" y="152912"/>
                  </a:cubicBezTo>
                  <a:cubicBezTo>
                    <a:pt x="122713" y="105024"/>
                    <a:pt x="156374" y="59725"/>
                    <a:pt x="182267" y="10543"/>
                  </a:cubicBezTo>
                  <a:cubicBezTo>
                    <a:pt x="183562" y="9249"/>
                    <a:pt x="183562" y="9249"/>
                    <a:pt x="184856" y="7954"/>
                  </a:cubicBezTo>
                  <a:cubicBezTo>
                    <a:pt x="184856" y="7954"/>
                    <a:pt x="184856" y="7954"/>
                    <a:pt x="178383" y="7954"/>
                  </a:cubicBezTo>
                  <a:close/>
                  <a:moveTo>
                    <a:pt x="156546" y="7954"/>
                  </a:moveTo>
                  <a:cubicBezTo>
                    <a:pt x="156546" y="9266"/>
                    <a:pt x="156546" y="9266"/>
                    <a:pt x="156546" y="10577"/>
                  </a:cubicBezTo>
                  <a:cubicBezTo>
                    <a:pt x="151254" y="18446"/>
                    <a:pt x="147285" y="27626"/>
                    <a:pt x="143316" y="35494"/>
                  </a:cubicBezTo>
                  <a:cubicBezTo>
                    <a:pt x="141993" y="38117"/>
                    <a:pt x="141993" y="38117"/>
                    <a:pt x="144639" y="35494"/>
                  </a:cubicBezTo>
                  <a:cubicBezTo>
                    <a:pt x="151254" y="27626"/>
                    <a:pt x="157869" y="18446"/>
                    <a:pt x="164483" y="10577"/>
                  </a:cubicBezTo>
                  <a:cubicBezTo>
                    <a:pt x="164483" y="9266"/>
                    <a:pt x="164483" y="9266"/>
                    <a:pt x="165806" y="7954"/>
                  </a:cubicBezTo>
                  <a:cubicBezTo>
                    <a:pt x="165806" y="7954"/>
                    <a:pt x="165806" y="7954"/>
                    <a:pt x="156546" y="7954"/>
                  </a:cubicBezTo>
                  <a:close/>
                  <a:moveTo>
                    <a:pt x="114943" y="7954"/>
                  </a:moveTo>
                  <a:cubicBezTo>
                    <a:pt x="114943" y="9244"/>
                    <a:pt x="114943" y="9244"/>
                    <a:pt x="113641" y="10534"/>
                  </a:cubicBezTo>
                  <a:cubicBezTo>
                    <a:pt x="101925" y="28592"/>
                    <a:pt x="91511" y="46650"/>
                    <a:pt x="81097" y="64708"/>
                  </a:cubicBezTo>
                  <a:cubicBezTo>
                    <a:pt x="79795" y="65997"/>
                    <a:pt x="79795" y="65997"/>
                    <a:pt x="78493" y="65997"/>
                  </a:cubicBezTo>
                  <a:cubicBezTo>
                    <a:pt x="82399" y="81476"/>
                    <a:pt x="86304" y="96954"/>
                    <a:pt x="88907" y="111142"/>
                  </a:cubicBezTo>
                  <a:cubicBezTo>
                    <a:pt x="88907" y="109852"/>
                    <a:pt x="90209" y="108563"/>
                    <a:pt x="90209" y="107273"/>
                  </a:cubicBezTo>
                  <a:cubicBezTo>
                    <a:pt x="108434" y="76316"/>
                    <a:pt x="126658" y="44070"/>
                    <a:pt x="142279" y="10534"/>
                  </a:cubicBezTo>
                  <a:cubicBezTo>
                    <a:pt x="142279" y="9244"/>
                    <a:pt x="143581" y="9244"/>
                    <a:pt x="143581" y="7954"/>
                  </a:cubicBezTo>
                  <a:cubicBezTo>
                    <a:pt x="143581" y="7954"/>
                    <a:pt x="143581" y="7954"/>
                    <a:pt x="114943" y="7954"/>
                  </a:cubicBezTo>
                  <a:close/>
                  <a:moveTo>
                    <a:pt x="80577" y="7954"/>
                  </a:moveTo>
                  <a:cubicBezTo>
                    <a:pt x="79287" y="9266"/>
                    <a:pt x="79287" y="9266"/>
                    <a:pt x="79287" y="10577"/>
                  </a:cubicBezTo>
                  <a:cubicBezTo>
                    <a:pt x="76707" y="14511"/>
                    <a:pt x="74128" y="17134"/>
                    <a:pt x="71548" y="21069"/>
                  </a:cubicBezTo>
                  <a:cubicBezTo>
                    <a:pt x="71548" y="23691"/>
                    <a:pt x="70258" y="23691"/>
                    <a:pt x="68968" y="23691"/>
                  </a:cubicBezTo>
                  <a:cubicBezTo>
                    <a:pt x="70258" y="28937"/>
                    <a:pt x="71548" y="34183"/>
                    <a:pt x="72838" y="38117"/>
                  </a:cubicBezTo>
                  <a:cubicBezTo>
                    <a:pt x="74128" y="36806"/>
                    <a:pt x="74128" y="35494"/>
                    <a:pt x="74128" y="34183"/>
                  </a:cubicBezTo>
                  <a:cubicBezTo>
                    <a:pt x="79287" y="26314"/>
                    <a:pt x="83157" y="18446"/>
                    <a:pt x="88316" y="10577"/>
                  </a:cubicBezTo>
                  <a:cubicBezTo>
                    <a:pt x="88316" y="9266"/>
                    <a:pt x="88316" y="9266"/>
                    <a:pt x="89606" y="7954"/>
                  </a:cubicBezTo>
                  <a:cubicBezTo>
                    <a:pt x="89606" y="7954"/>
                    <a:pt x="89606" y="7954"/>
                    <a:pt x="80577" y="7954"/>
                  </a:cubicBezTo>
                  <a:close/>
                  <a:moveTo>
                    <a:pt x="253004" y="684"/>
                  </a:moveTo>
                  <a:cubicBezTo>
                    <a:pt x="264012" y="2470"/>
                    <a:pt x="271458" y="8315"/>
                    <a:pt x="267573" y="24551"/>
                  </a:cubicBezTo>
                  <a:cubicBezTo>
                    <a:pt x="266278" y="29746"/>
                    <a:pt x="262393" y="44034"/>
                    <a:pt x="257213" y="62218"/>
                  </a:cubicBezTo>
                  <a:cubicBezTo>
                    <a:pt x="257213" y="62218"/>
                    <a:pt x="257213" y="63517"/>
                    <a:pt x="257213" y="64816"/>
                  </a:cubicBezTo>
                  <a:cubicBezTo>
                    <a:pt x="257213" y="64816"/>
                    <a:pt x="257213" y="64816"/>
                    <a:pt x="244262" y="123264"/>
                  </a:cubicBezTo>
                  <a:cubicBezTo>
                    <a:pt x="242967" y="133655"/>
                    <a:pt x="242967" y="141449"/>
                    <a:pt x="244262" y="144046"/>
                  </a:cubicBezTo>
                  <a:cubicBezTo>
                    <a:pt x="259803" y="142747"/>
                    <a:pt x="320671" y="136253"/>
                    <a:pt x="323261" y="151839"/>
                  </a:cubicBezTo>
                  <a:cubicBezTo>
                    <a:pt x="324556" y="170024"/>
                    <a:pt x="293475" y="193403"/>
                    <a:pt x="281819" y="205093"/>
                  </a:cubicBezTo>
                  <a:cubicBezTo>
                    <a:pt x="253328" y="237564"/>
                    <a:pt x="223541" y="270036"/>
                    <a:pt x="195049" y="301209"/>
                  </a:cubicBezTo>
                  <a:cubicBezTo>
                    <a:pt x="182099" y="315496"/>
                    <a:pt x="170443" y="334979"/>
                    <a:pt x="151017" y="325887"/>
                  </a:cubicBezTo>
                  <a:cubicBezTo>
                    <a:pt x="143247" y="323289"/>
                    <a:pt x="134181" y="309002"/>
                    <a:pt x="129001" y="303807"/>
                  </a:cubicBezTo>
                  <a:cubicBezTo>
                    <a:pt x="113460" y="286921"/>
                    <a:pt x="99214" y="270036"/>
                    <a:pt x="83674" y="253151"/>
                  </a:cubicBezTo>
                  <a:cubicBezTo>
                    <a:pt x="56477" y="223277"/>
                    <a:pt x="30575" y="194702"/>
                    <a:pt x="4674" y="166127"/>
                  </a:cubicBezTo>
                  <a:cubicBezTo>
                    <a:pt x="-19932" y="138851"/>
                    <a:pt x="60362" y="144046"/>
                    <a:pt x="65543" y="144046"/>
                  </a:cubicBezTo>
                  <a:cubicBezTo>
                    <a:pt x="70723" y="144046"/>
                    <a:pt x="77198" y="144046"/>
                    <a:pt x="83674" y="144046"/>
                  </a:cubicBezTo>
                  <a:cubicBezTo>
                    <a:pt x="88854" y="144046"/>
                    <a:pt x="82379" y="144046"/>
                    <a:pt x="82379" y="141449"/>
                  </a:cubicBezTo>
                  <a:cubicBezTo>
                    <a:pt x="81084" y="134954"/>
                    <a:pt x="79788" y="127161"/>
                    <a:pt x="77198" y="120667"/>
                  </a:cubicBezTo>
                  <a:cubicBezTo>
                    <a:pt x="72018" y="97287"/>
                    <a:pt x="66838" y="73908"/>
                    <a:pt x="61658" y="50528"/>
                  </a:cubicBezTo>
                  <a:cubicBezTo>
                    <a:pt x="56477" y="27149"/>
                    <a:pt x="46116" y="1171"/>
                    <a:pt x="79788" y="1171"/>
                  </a:cubicBezTo>
                  <a:cubicBezTo>
                    <a:pt x="79788" y="1171"/>
                    <a:pt x="79788" y="1171"/>
                    <a:pt x="217066" y="1171"/>
                  </a:cubicBezTo>
                  <a:cubicBezTo>
                    <a:pt x="227426" y="1171"/>
                    <a:pt x="241996" y="-1102"/>
                    <a:pt x="253004" y="684"/>
                  </a:cubicBezTo>
                  <a:close/>
                </a:path>
              </a:pathLst>
            </a:custGeom>
            <a:solidFill>
              <a:schemeClr val="accent1"/>
            </a:solidFill>
            <a:ln>
              <a:noFill/>
            </a:ln>
          </p:spPr>
        </p:sp>
        <p:grpSp>
          <p:nvGrpSpPr>
            <p:cNvPr id="83" name="组合 82">
              <a:extLst>
                <a:ext uri="{FF2B5EF4-FFF2-40B4-BE49-F238E27FC236}">
                  <a16:creationId xmlns:a16="http://schemas.microsoft.com/office/drawing/2014/main" id="{C82AB676-09B3-4C77-9568-F9C055B6247E}"/>
                </a:ext>
              </a:extLst>
            </p:cNvPr>
            <p:cNvGrpSpPr/>
            <p:nvPr/>
          </p:nvGrpSpPr>
          <p:grpSpPr>
            <a:xfrm>
              <a:off x="857781" y="5558773"/>
              <a:ext cx="2241974" cy="1004631"/>
              <a:chOff x="2475033" y="3040458"/>
              <a:chExt cx="2241974" cy="1004631"/>
            </a:xfrm>
          </p:grpSpPr>
          <p:sp>
            <p:nvSpPr>
              <p:cNvPr id="84" name="任意多边形: 形状 83">
                <a:extLst>
                  <a:ext uri="{FF2B5EF4-FFF2-40B4-BE49-F238E27FC236}">
                    <a16:creationId xmlns:a16="http://schemas.microsoft.com/office/drawing/2014/main" id="{C869D852-030A-48C8-BE51-2FE4592E148A}"/>
                  </a:ext>
                </a:extLst>
              </p:cNvPr>
              <p:cNvSpPr/>
              <p:nvPr/>
            </p:nvSpPr>
            <p:spPr>
              <a:xfrm rot="5400000">
                <a:off x="3272962" y="3327516"/>
                <a:ext cx="638083" cy="63967"/>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1587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a:extLst>
                  <a:ext uri="{FF2B5EF4-FFF2-40B4-BE49-F238E27FC236}">
                    <a16:creationId xmlns:a16="http://schemas.microsoft.com/office/drawing/2014/main" id="{D04A6EAE-5A25-4E58-8663-3AFEB6111427}"/>
                  </a:ext>
                </a:extLst>
              </p:cNvPr>
              <p:cNvSpPr/>
              <p:nvPr/>
            </p:nvSpPr>
            <p:spPr>
              <a:xfrm>
                <a:off x="2475033" y="3664536"/>
                <a:ext cx="2241974" cy="380553"/>
              </a:xfrm>
              <a:prstGeom prst="rect">
                <a:avLst/>
              </a:prstGeom>
            </p:spPr>
            <p:txBody>
              <a:bodyPr wrap="square">
                <a:spAutoFit/>
              </a:bodyPr>
              <a:lstStyle/>
              <a:p>
                <a:pPr algn="ctr">
                  <a:lnSpc>
                    <a:spcPct val="120000"/>
                  </a:lnSpc>
                </a:pPr>
                <a:r>
                  <a:rPr lang="zh-CN" altLang="en-US" dirty="0">
                    <a:solidFill>
                      <a:schemeClr val="accent5"/>
                    </a:solidFill>
                    <a:latin typeface="幼圆" panose="02010509060101010101" pitchFamily="49" charset="-122"/>
                    <a:ea typeface="幼圆" panose="02010509060101010101" pitchFamily="49" charset="-122"/>
                  </a:rPr>
                  <a:t>班级通知</a:t>
                </a:r>
              </a:p>
            </p:txBody>
          </p:sp>
        </p:grpSp>
      </p:grpSp>
      <p:grpSp>
        <p:nvGrpSpPr>
          <p:cNvPr id="86" name="组合 85">
            <a:extLst>
              <a:ext uri="{FF2B5EF4-FFF2-40B4-BE49-F238E27FC236}">
                <a16:creationId xmlns:a16="http://schemas.microsoft.com/office/drawing/2014/main" id="{E6A46F6B-83AB-4090-AAF3-4D5AA92F0C0A}"/>
              </a:ext>
            </a:extLst>
          </p:cNvPr>
          <p:cNvGrpSpPr/>
          <p:nvPr/>
        </p:nvGrpSpPr>
        <p:grpSpPr>
          <a:xfrm>
            <a:off x="1487632" y="4761238"/>
            <a:ext cx="2241974" cy="1638330"/>
            <a:chOff x="2492737" y="4422759"/>
            <a:chExt cx="2241974" cy="1638330"/>
          </a:xfrm>
        </p:grpSpPr>
        <p:sp>
          <p:nvSpPr>
            <p:cNvPr id="87" name="sketched-down-arrow_36677">
              <a:extLst>
                <a:ext uri="{FF2B5EF4-FFF2-40B4-BE49-F238E27FC236}">
                  <a16:creationId xmlns:a16="http://schemas.microsoft.com/office/drawing/2014/main" id="{F234DBF2-0CF2-408D-B147-A5AA3A70B6C5}"/>
                </a:ext>
              </a:extLst>
            </p:cNvPr>
            <p:cNvSpPr>
              <a:spLocks noChangeAspect="1"/>
            </p:cNvSpPr>
            <p:nvPr/>
          </p:nvSpPr>
          <p:spPr bwMode="auto">
            <a:xfrm>
              <a:off x="3306096" y="4422759"/>
              <a:ext cx="612557" cy="638083"/>
            </a:xfrm>
            <a:custGeom>
              <a:avLst/>
              <a:gdLst>
                <a:gd name="connsiteX0" fmla="*/ 182296 w 323300"/>
                <a:gd name="connsiteY0" fmla="*/ 253418 h 328216"/>
                <a:gd name="connsiteX1" fmla="*/ 152850 w 323300"/>
                <a:gd name="connsiteY1" fmla="*/ 290770 h 328216"/>
                <a:gd name="connsiteX2" fmla="*/ 146449 w 323300"/>
                <a:gd name="connsiteY2" fmla="*/ 299786 h 328216"/>
                <a:gd name="connsiteX3" fmla="*/ 145168 w 323300"/>
                <a:gd name="connsiteY3" fmla="*/ 301074 h 328216"/>
                <a:gd name="connsiteX4" fmla="*/ 147729 w 323300"/>
                <a:gd name="connsiteY4" fmla="*/ 304937 h 328216"/>
                <a:gd name="connsiteX5" fmla="*/ 160531 w 323300"/>
                <a:gd name="connsiteY5" fmla="*/ 319105 h 328216"/>
                <a:gd name="connsiteX6" fmla="*/ 161812 w 323300"/>
                <a:gd name="connsiteY6" fmla="*/ 316529 h 328216"/>
                <a:gd name="connsiteX7" fmla="*/ 183576 w 323300"/>
                <a:gd name="connsiteY7" fmla="*/ 254706 h 328216"/>
                <a:gd name="connsiteX8" fmla="*/ 182296 w 323300"/>
                <a:gd name="connsiteY8" fmla="*/ 253418 h 328216"/>
                <a:gd name="connsiteX9" fmla="*/ 210521 w 323300"/>
                <a:gd name="connsiteY9" fmla="*/ 180415 h 328216"/>
                <a:gd name="connsiteX10" fmla="*/ 201261 w 323300"/>
                <a:gd name="connsiteY10" fmla="*/ 196001 h 328216"/>
                <a:gd name="connsiteX11" fmla="*/ 173479 w 323300"/>
                <a:gd name="connsiteY11" fmla="*/ 246658 h 328216"/>
                <a:gd name="connsiteX12" fmla="*/ 174802 w 323300"/>
                <a:gd name="connsiteY12" fmla="*/ 246658 h 328216"/>
                <a:gd name="connsiteX13" fmla="*/ 198615 w 323300"/>
                <a:gd name="connsiteY13" fmla="*/ 212887 h 328216"/>
                <a:gd name="connsiteX14" fmla="*/ 203907 w 323300"/>
                <a:gd name="connsiteY14" fmla="*/ 201197 h 328216"/>
                <a:gd name="connsiteX15" fmla="*/ 210521 w 323300"/>
                <a:gd name="connsiteY15" fmla="*/ 181714 h 328216"/>
                <a:gd name="connsiteX16" fmla="*/ 210521 w 323300"/>
                <a:gd name="connsiteY16" fmla="*/ 180415 h 328216"/>
                <a:gd name="connsiteX17" fmla="*/ 307728 w 323300"/>
                <a:gd name="connsiteY17" fmla="*/ 155592 h 328216"/>
                <a:gd name="connsiteX18" fmla="*/ 297568 w 323300"/>
                <a:gd name="connsiteY18" fmla="*/ 174642 h 328216"/>
                <a:gd name="connsiteX19" fmla="*/ 307728 w 323300"/>
                <a:gd name="connsiteY19" fmla="*/ 155592 h 328216"/>
                <a:gd name="connsiteX20" fmla="*/ 265967 w 323300"/>
                <a:gd name="connsiteY20" fmla="*/ 150829 h 328216"/>
                <a:gd name="connsiteX21" fmla="*/ 265967 w 323300"/>
                <a:gd name="connsiteY21" fmla="*/ 153415 h 328216"/>
                <a:gd name="connsiteX22" fmla="*/ 205493 w 323300"/>
                <a:gd name="connsiteY22" fmla="*/ 276242 h 328216"/>
                <a:gd name="connsiteX23" fmla="*/ 258079 w 323300"/>
                <a:gd name="connsiteY23" fmla="*/ 219354 h 328216"/>
                <a:gd name="connsiteX24" fmla="*/ 287002 w 323300"/>
                <a:gd name="connsiteY24" fmla="*/ 153415 h 328216"/>
                <a:gd name="connsiteX25" fmla="*/ 289631 w 323300"/>
                <a:gd name="connsiteY25" fmla="*/ 150829 h 328216"/>
                <a:gd name="connsiteX26" fmla="*/ 265967 w 323300"/>
                <a:gd name="connsiteY26" fmla="*/ 150829 h 328216"/>
                <a:gd name="connsiteX27" fmla="*/ 249532 w 323300"/>
                <a:gd name="connsiteY27" fmla="*/ 150829 h 328216"/>
                <a:gd name="connsiteX28" fmla="*/ 248239 w 323300"/>
                <a:gd name="connsiteY28" fmla="*/ 153404 h 328216"/>
                <a:gd name="connsiteX29" fmla="*/ 219781 w 323300"/>
                <a:gd name="connsiteY29" fmla="*/ 198454 h 328216"/>
                <a:gd name="connsiteX30" fmla="*/ 214607 w 323300"/>
                <a:gd name="connsiteY30" fmla="*/ 210039 h 328216"/>
                <a:gd name="connsiteX31" fmla="*/ 186150 w 323300"/>
                <a:gd name="connsiteY31" fmla="*/ 289843 h 328216"/>
                <a:gd name="connsiteX32" fmla="*/ 252119 w 323300"/>
                <a:gd name="connsiteY32" fmla="*/ 153404 h 328216"/>
                <a:gd name="connsiteX33" fmla="*/ 254706 w 323300"/>
                <a:gd name="connsiteY33" fmla="*/ 150829 h 328216"/>
                <a:gd name="connsiteX34" fmla="*/ 249532 w 323300"/>
                <a:gd name="connsiteY34" fmla="*/ 150829 h 328216"/>
                <a:gd name="connsiteX35" fmla="*/ 49248 w 323300"/>
                <a:gd name="connsiteY35" fmla="*/ 150049 h 328216"/>
                <a:gd name="connsiteX36" fmla="*/ 33016 w 323300"/>
                <a:gd name="connsiteY36" fmla="*/ 150532 h 328216"/>
                <a:gd name="connsiteX37" fmla="*/ 31755 w 323300"/>
                <a:gd name="connsiteY37" fmla="*/ 153112 h 328216"/>
                <a:gd name="connsiteX38" fmla="*/ 25452 w 323300"/>
                <a:gd name="connsiteY38" fmla="*/ 164720 h 328216"/>
                <a:gd name="connsiteX39" fmla="*/ 22931 w 323300"/>
                <a:gd name="connsiteY39" fmla="*/ 167300 h 328216"/>
                <a:gd name="connsiteX40" fmla="*/ 44362 w 323300"/>
                <a:gd name="connsiteY40" fmla="*/ 190517 h 328216"/>
                <a:gd name="connsiteX41" fmla="*/ 45623 w 323300"/>
                <a:gd name="connsiteY41" fmla="*/ 186648 h 328216"/>
                <a:gd name="connsiteX42" fmla="*/ 65794 w 323300"/>
                <a:gd name="connsiteY42" fmla="*/ 150532 h 328216"/>
                <a:gd name="connsiteX43" fmla="*/ 60752 w 323300"/>
                <a:gd name="connsiteY43" fmla="*/ 150532 h 328216"/>
                <a:gd name="connsiteX44" fmla="*/ 49248 w 323300"/>
                <a:gd name="connsiteY44" fmla="*/ 150049 h 328216"/>
                <a:gd name="connsiteX45" fmla="*/ 189131 w 323300"/>
                <a:gd name="connsiteY45" fmla="*/ 107833 h 328216"/>
                <a:gd name="connsiteX46" fmla="*/ 187017 w 323300"/>
                <a:gd name="connsiteY46" fmla="*/ 110257 h 328216"/>
                <a:gd name="connsiteX47" fmla="*/ 107664 w 323300"/>
                <a:gd name="connsiteY47" fmla="*/ 229165 h 328216"/>
                <a:gd name="connsiteX48" fmla="*/ 98558 w 323300"/>
                <a:gd name="connsiteY48" fmla="*/ 245967 h 328216"/>
                <a:gd name="connsiteX49" fmla="*/ 95956 w 323300"/>
                <a:gd name="connsiteY49" fmla="*/ 247259 h 328216"/>
                <a:gd name="connsiteX50" fmla="*/ 99859 w 323300"/>
                <a:gd name="connsiteY50" fmla="*/ 252429 h 328216"/>
                <a:gd name="connsiteX51" fmla="*/ 101160 w 323300"/>
                <a:gd name="connsiteY51" fmla="*/ 249844 h 328216"/>
                <a:gd name="connsiteX52" fmla="*/ 103761 w 323300"/>
                <a:gd name="connsiteY52" fmla="*/ 247259 h 328216"/>
                <a:gd name="connsiteX53" fmla="*/ 177911 w 323300"/>
                <a:gd name="connsiteY53" fmla="*/ 130936 h 328216"/>
                <a:gd name="connsiteX54" fmla="*/ 188318 w 323300"/>
                <a:gd name="connsiteY54" fmla="*/ 110257 h 328216"/>
                <a:gd name="connsiteX55" fmla="*/ 189131 w 323300"/>
                <a:gd name="connsiteY55" fmla="*/ 107833 h 328216"/>
                <a:gd name="connsiteX56" fmla="*/ 171134 w 323300"/>
                <a:gd name="connsiteY56" fmla="*/ 53400 h 328216"/>
                <a:gd name="connsiteX57" fmla="*/ 121551 w 323300"/>
                <a:gd name="connsiteY57" fmla="*/ 130892 h 328216"/>
                <a:gd name="connsiteX58" fmla="*/ 79798 w 323300"/>
                <a:gd name="connsiteY58" fmla="*/ 200634 h 328216"/>
                <a:gd name="connsiteX59" fmla="*/ 171134 w 323300"/>
                <a:gd name="connsiteY59" fmla="*/ 53400 h 328216"/>
                <a:gd name="connsiteX60" fmla="*/ 256293 w 323300"/>
                <a:gd name="connsiteY60" fmla="*/ 19067 h 328216"/>
                <a:gd name="connsiteX61" fmla="*/ 193259 w 323300"/>
                <a:gd name="connsiteY61" fmla="*/ 128055 h 328216"/>
                <a:gd name="connsiteX62" fmla="*/ 117360 w 323300"/>
                <a:gd name="connsiteY62" fmla="*/ 247423 h 328216"/>
                <a:gd name="connsiteX63" fmla="*/ 110928 w 323300"/>
                <a:gd name="connsiteY63" fmla="*/ 257803 h 328216"/>
                <a:gd name="connsiteX64" fmla="*/ 107068 w 323300"/>
                <a:gd name="connsiteY64" fmla="*/ 259100 h 328216"/>
                <a:gd name="connsiteX65" fmla="*/ 134083 w 323300"/>
                <a:gd name="connsiteY65" fmla="*/ 288942 h 328216"/>
                <a:gd name="connsiteX66" fmla="*/ 135370 w 323300"/>
                <a:gd name="connsiteY66" fmla="*/ 285050 h 328216"/>
                <a:gd name="connsiteX67" fmla="*/ 233138 w 323300"/>
                <a:gd name="connsiteY67" fmla="*/ 112486 h 328216"/>
                <a:gd name="connsiteX68" fmla="*/ 249861 w 323300"/>
                <a:gd name="connsiteY68" fmla="*/ 54099 h 328216"/>
                <a:gd name="connsiteX69" fmla="*/ 256293 w 323300"/>
                <a:gd name="connsiteY69" fmla="*/ 19067 h 328216"/>
                <a:gd name="connsiteX70" fmla="*/ 226484 w 323300"/>
                <a:gd name="connsiteY70" fmla="*/ 7954 h 328216"/>
                <a:gd name="connsiteX71" fmla="*/ 225191 w 323300"/>
                <a:gd name="connsiteY71" fmla="*/ 10534 h 328216"/>
                <a:gd name="connsiteX72" fmla="*/ 208375 w 323300"/>
                <a:gd name="connsiteY72" fmla="*/ 44070 h 328216"/>
                <a:gd name="connsiteX73" fmla="*/ 208375 w 323300"/>
                <a:gd name="connsiteY73" fmla="*/ 46650 h 328216"/>
                <a:gd name="connsiteX74" fmla="*/ 210962 w 323300"/>
                <a:gd name="connsiteY74" fmla="*/ 44070 h 328216"/>
                <a:gd name="connsiteX75" fmla="*/ 214842 w 323300"/>
                <a:gd name="connsiteY75" fmla="*/ 41490 h 328216"/>
                <a:gd name="connsiteX76" fmla="*/ 222603 w 323300"/>
                <a:gd name="connsiteY76" fmla="*/ 35041 h 328216"/>
                <a:gd name="connsiteX77" fmla="*/ 240713 w 323300"/>
                <a:gd name="connsiteY77" fmla="*/ 10534 h 328216"/>
                <a:gd name="connsiteX78" fmla="*/ 242006 w 323300"/>
                <a:gd name="connsiteY78" fmla="*/ 7954 h 328216"/>
                <a:gd name="connsiteX79" fmla="*/ 226484 w 323300"/>
                <a:gd name="connsiteY79" fmla="*/ 7954 h 328216"/>
                <a:gd name="connsiteX80" fmla="*/ 212143 w 323300"/>
                <a:gd name="connsiteY80" fmla="*/ 7954 h 328216"/>
                <a:gd name="connsiteX81" fmla="*/ 210855 w 323300"/>
                <a:gd name="connsiteY81" fmla="*/ 10541 h 328216"/>
                <a:gd name="connsiteX82" fmla="*/ 80770 w 323300"/>
                <a:gd name="connsiteY82" fmla="*/ 223917 h 328216"/>
                <a:gd name="connsiteX83" fmla="*/ 76906 w 323300"/>
                <a:gd name="connsiteY83" fmla="*/ 226504 h 328216"/>
                <a:gd name="connsiteX84" fmla="*/ 88498 w 323300"/>
                <a:gd name="connsiteY84" fmla="*/ 238142 h 328216"/>
                <a:gd name="connsiteX85" fmla="*/ 89786 w 323300"/>
                <a:gd name="connsiteY85" fmla="*/ 235556 h 328216"/>
                <a:gd name="connsiteX86" fmla="*/ 97514 w 323300"/>
                <a:gd name="connsiteY86" fmla="*/ 222624 h 328216"/>
                <a:gd name="connsiteX87" fmla="*/ 115545 w 323300"/>
                <a:gd name="connsiteY87" fmla="*/ 192881 h 328216"/>
                <a:gd name="connsiteX88" fmla="*/ 134865 w 323300"/>
                <a:gd name="connsiteY88" fmla="*/ 157964 h 328216"/>
                <a:gd name="connsiteX89" fmla="*/ 212143 w 323300"/>
                <a:gd name="connsiteY89" fmla="*/ 10541 h 328216"/>
                <a:gd name="connsiteX90" fmla="*/ 213431 w 323300"/>
                <a:gd name="connsiteY90" fmla="*/ 7954 h 328216"/>
                <a:gd name="connsiteX91" fmla="*/ 212143 w 323300"/>
                <a:gd name="connsiteY91" fmla="*/ 7954 h 328216"/>
                <a:gd name="connsiteX92" fmla="*/ 196650 w 323300"/>
                <a:gd name="connsiteY92" fmla="*/ 7954 h 328216"/>
                <a:gd name="connsiteX93" fmla="*/ 196650 w 323300"/>
                <a:gd name="connsiteY93" fmla="*/ 10552 h 328216"/>
                <a:gd name="connsiteX94" fmla="*/ 184176 w 323300"/>
                <a:gd name="connsiteY94" fmla="*/ 32633 h 328216"/>
                <a:gd name="connsiteX95" fmla="*/ 197897 w 323300"/>
                <a:gd name="connsiteY95" fmla="*/ 10552 h 328216"/>
                <a:gd name="connsiteX96" fmla="*/ 199144 w 323300"/>
                <a:gd name="connsiteY96" fmla="*/ 7954 h 328216"/>
                <a:gd name="connsiteX97" fmla="*/ 196650 w 323300"/>
                <a:gd name="connsiteY97" fmla="*/ 7954 h 328216"/>
                <a:gd name="connsiteX98" fmla="*/ 178383 w 323300"/>
                <a:gd name="connsiteY98" fmla="*/ 7954 h 328216"/>
                <a:gd name="connsiteX99" fmla="*/ 177088 w 323300"/>
                <a:gd name="connsiteY99" fmla="*/ 10543 h 328216"/>
                <a:gd name="connsiteX100" fmla="*/ 95525 w 323300"/>
                <a:gd name="connsiteY100" fmla="*/ 127027 h 328216"/>
                <a:gd name="connsiteX101" fmla="*/ 94230 w 323300"/>
                <a:gd name="connsiteY101" fmla="*/ 128321 h 328216"/>
                <a:gd name="connsiteX102" fmla="*/ 92935 w 323300"/>
                <a:gd name="connsiteY102" fmla="*/ 146441 h 328216"/>
                <a:gd name="connsiteX103" fmla="*/ 79989 w 323300"/>
                <a:gd name="connsiteY103" fmla="*/ 151618 h 328216"/>
                <a:gd name="connsiteX104" fmla="*/ 54096 w 323300"/>
                <a:gd name="connsiteY104" fmla="*/ 196917 h 328216"/>
                <a:gd name="connsiteX105" fmla="*/ 51506 w 323300"/>
                <a:gd name="connsiteY105" fmla="*/ 198212 h 328216"/>
                <a:gd name="connsiteX106" fmla="*/ 61864 w 323300"/>
                <a:gd name="connsiteY106" fmla="*/ 211154 h 328216"/>
                <a:gd name="connsiteX107" fmla="*/ 63158 w 323300"/>
                <a:gd name="connsiteY107" fmla="*/ 207271 h 328216"/>
                <a:gd name="connsiteX108" fmla="*/ 94230 w 323300"/>
                <a:gd name="connsiteY108" fmla="*/ 152912 h 328216"/>
                <a:gd name="connsiteX109" fmla="*/ 182267 w 323300"/>
                <a:gd name="connsiteY109" fmla="*/ 10543 h 328216"/>
                <a:gd name="connsiteX110" fmla="*/ 184856 w 323300"/>
                <a:gd name="connsiteY110" fmla="*/ 7954 h 328216"/>
                <a:gd name="connsiteX111" fmla="*/ 178383 w 323300"/>
                <a:gd name="connsiteY111" fmla="*/ 7954 h 328216"/>
                <a:gd name="connsiteX112" fmla="*/ 156546 w 323300"/>
                <a:gd name="connsiteY112" fmla="*/ 7954 h 328216"/>
                <a:gd name="connsiteX113" fmla="*/ 156546 w 323300"/>
                <a:gd name="connsiteY113" fmla="*/ 10577 h 328216"/>
                <a:gd name="connsiteX114" fmla="*/ 143316 w 323300"/>
                <a:gd name="connsiteY114" fmla="*/ 35494 h 328216"/>
                <a:gd name="connsiteX115" fmla="*/ 144639 w 323300"/>
                <a:gd name="connsiteY115" fmla="*/ 35494 h 328216"/>
                <a:gd name="connsiteX116" fmla="*/ 164483 w 323300"/>
                <a:gd name="connsiteY116" fmla="*/ 10577 h 328216"/>
                <a:gd name="connsiteX117" fmla="*/ 165806 w 323300"/>
                <a:gd name="connsiteY117" fmla="*/ 7954 h 328216"/>
                <a:gd name="connsiteX118" fmla="*/ 156546 w 323300"/>
                <a:gd name="connsiteY118" fmla="*/ 7954 h 328216"/>
                <a:gd name="connsiteX119" fmla="*/ 114943 w 323300"/>
                <a:gd name="connsiteY119" fmla="*/ 7954 h 328216"/>
                <a:gd name="connsiteX120" fmla="*/ 113641 w 323300"/>
                <a:gd name="connsiteY120" fmla="*/ 10534 h 328216"/>
                <a:gd name="connsiteX121" fmla="*/ 81097 w 323300"/>
                <a:gd name="connsiteY121" fmla="*/ 64708 h 328216"/>
                <a:gd name="connsiteX122" fmla="*/ 78493 w 323300"/>
                <a:gd name="connsiteY122" fmla="*/ 65997 h 328216"/>
                <a:gd name="connsiteX123" fmla="*/ 88907 w 323300"/>
                <a:gd name="connsiteY123" fmla="*/ 111142 h 328216"/>
                <a:gd name="connsiteX124" fmla="*/ 90209 w 323300"/>
                <a:gd name="connsiteY124" fmla="*/ 107273 h 328216"/>
                <a:gd name="connsiteX125" fmla="*/ 142279 w 323300"/>
                <a:gd name="connsiteY125" fmla="*/ 10534 h 328216"/>
                <a:gd name="connsiteX126" fmla="*/ 143581 w 323300"/>
                <a:gd name="connsiteY126" fmla="*/ 7954 h 328216"/>
                <a:gd name="connsiteX127" fmla="*/ 114943 w 323300"/>
                <a:gd name="connsiteY127" fmla="*/ 7954 h 328216"/>
                <a:gd name="connsiteX128" fmla="*/ 80577 w 323300"/>
                <a:gd name="connsiteY128" fmla="*/ 7954 h 328216"/>
                <a:gd name="connsiteX129" fmla="*/ 79287 w 323300"/>
                <a:gd name="connsiteY129" fmla="*/ 10577 h 328216"/>
                <a:gd name="connsiteX130" fmla="*/ 71548 w 323300"/>
                <a:gd name="connsiteY130" fmla="*/ 21069 h 328216"/>
                <a:gd name="connsiteX131" fmla="*/ 68968 w 323300"/>
                <a:gd name="connsiteY131" fmla="*/ 23691 h 328216"/>
                <a:gd name="connsiteX132" fmla="*/ 72838 w 323300"/>
                <a:gd name="connsiteY132" fmla="*/ 38117 h 328216"/>
                <a:gd name="connsiteX133" fmla="*/ 74128 w 323300"/>
                <a:gd name="connsiteY133" fmla="*/ 34183 h 328216"/>
                <a:gd name="connsiteX134" fmla="*/ 88316 w 323300"/>
                <a:gd name="connsiteY134" fmla="*/ 10577 h 328216"/>
                <a:gd name="connsiteX135" fmla="*/ 89606 w 323300"/>
                <a:gd name="connsiteY135" fmla="*/ 7954 h 328216"/>
                <a:gd name="connsiteX136" fmla="*/ 80577 w 323300"/>
                <a:gd name="connsiteY136" fmla="*/ 7954 h 328216"/>
                <a:gd name="connsiteX137" fmla="*/ 253004 w 323300"/>
                <a:gd name="connsiteY137" fmla="*/ 684 h 328216"/>
                <a:gd name="connsiteX138" fmla="*/ 267573 w 323300"/>
                <a:gd name="connsiteY138" fmla="*/ 24551 h 328216"/>
                <a:gd name="connsiteX139" fmla="*/ 257213 w 323300"/>
                <a:gd name="connsiteY139" fmla="*/ 62218 h 328216"/>
                <a:gd name="connsiteX140" fmla="*/ 257213 w 323300"/>
                <a:gd name="connsiteY140" fmla="*/ 64816 h 328216"/>
                <a:gd name="connsiteX141" fmla="*/ 244262 w 323300"/>
                <a:gd name="connsiteY141" fmla="*/ 123264 h 328216"/>
                <a:gd name="connsiteX142" fmla="*/ 244262 w 323300"/>
                <a:gd name="connsiteY142" fmla="*/ 144046 h 328216"/>
                <a:gd name="connsiteX143" fmla="*/ 323261 w 323300"/>
                <a:gd name="connsiteY143" fmla="*/ 151839 h 328216"/>
                <a:gd name="connsiteX144" fmla="*/ 281819 w 323300"/>
                <a:gd name="connsiteY144" fmla="*/ 205093 h 328216"/>
                <a:gd name="connsiteX145" fmla="*/ 195049 w 323300"/>
                <a:gd name="connsiteY145" fmla="*/ 301209 h 328216"/>
                <a:gd name="connsiteX146" fmla="*/ 151017 w 323300"/>
                <a:gd name="connsiteY146" fmla="*/ 325887 h 328216"/>
                <a:gd name="connsiteX147" fmla="*/ 129001 w 323300"/>
                <a:gd name="connsiteY147" fmla="*/ 303807 h 328216"/>
                <a:gd name="connsiteX148" fmla="*/ 83674 w 323300"/>
                <a:gd name="connsiteY148" fmla="*/ 253151 h 328216"/>
                <a:gd name="connsiteX149" fmla="*/ 4674 w 323300"/>
                <a:gd name="connsiteY149" fmla="*/ 166127 h 328216"/>
                <a:gd name="connsiteX150" fmla="*/ 65543 w 323300"/>
                <a:gd name="connsiteY150" fmla="*/ 144046 h 328216"/>
                <a:gd name="connsiteX151" fmla="*/ 83674 w 323300"/>
                <a:gd name="connsiteY151" fmla="*/ 144046 h 328216"/>
                <a:gd name="connsiteX152" fmla="*/ 82379 w 323300"/>
                <a:gd name="connsiteY152" fmla="*/ 141449 h 328216"/>
                <a:gd name="connsiteX153" fmla="*/ 77198 w 323300"/>
                <a:gd name="connsiteY153" fmla="*/ 120667 h 328216"/>
                <a:gd name="connsiteX154" fmla="*/ 61658 w 323300"/>
                <a:gd name="connsiteY154" fmla="*/ 50528 h 328216"/>
                <a:gd name="connsiteX155" fmla="*/ 79788 w 323300"/>
                <a:gd name="connsiteY155" fmla="*/ 1171 h 328216"/>
                <a:gd name="connsiteX156" fmla="*/ 217066 w 323300"/>
                <a:gd name="connsiteY156" fmla="*/ 1171 h 328216"/>
                <a:gd name="connsiteX157" fmla="*/ 253004 w 323300"/>
                <a:gd name="connsiteY157" fmla="*/ 684 h 32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323300" h="328216">
                  <a:moveTo>
                    <a:pt x="182296" y="253418"/>
                  </a:moveTo>
                  <a:cubicBezTo>
                    <a:pt x="173334" y="266298"/>
                    <a:pt x="163092" y="277890"/>
                    <a:pt x="152850" y="290770"/>
                  </a:cubicBezTo>
                  <a:cubicBezTo>
                    <a:pt x="151570" y="293346"/>
                    <a:pt x="147729" y="297210"/>
                    <a:pt x="146449" y="299786"/>
                  </a:cubicBezTo>
                  <a:cubicBezTo>
                    <a:pt x="146449" y="301074"/>
                    <a:pt x="145168" y="301074"/>
                    <a:pt x="145168" y="301074"/>
                  </a:cubicBezTo>
                  <a:cubicBezTo>
                    <a:pt x="145168" y="302361"/>
                    <a:pt x="146449" y="303649"/>
                    <a:pt x="147729" y="304937"/>
                  </a:cubicBezTo>
                  <a:cubicBezTo>
                    <a:pt x="150289" y="307513"/>
                    <a:pt x="155410" y="316529"/>
                    <a:pt x="160531" y="319105"/>
                  </a:cubicBezTo>
                  <a:cubicBezTo>
                    <a:pt x="160531" y="317817"/>
                    <a:pt x="161812" y="316529"/>
                    <a:pt x="161812" y="316529"/>
                  </a:cubicBezTo>
                  <a:cubicBezTo>
                    <a:pt x="169493" y="295922"/>
                    <a:pt x="177175" y="275314"/>
                    <a:pt x="183576" y="254706"/>
                  </a:cubicBezTo>
                  <a:cubicBezTo>
                    <a:pt x="184856" y="250842"/>
                    <a:pt x="184856" y="250842"/>
                    <a:pt x="182296" y="253418"/>
                  </a:cubicBezTo>
                  <a:close/>
                  <a:moveTo>
                    <a:pt x="210521" y="180415"/>
                  </a:moveTo>
                  <a:cubicBezTo>
                    <a:pt x="206553" y="185610"/>
                    <a:pt x="203907" y="190806"/>
                    <a:pt x="201261" y="196001"/>
                  </a:cubicBezTo>
                  <a:cubicBezTo>
                    <a:pt x="192000" y="212887"/>
                    <a:pt x="182740" y="229772"/>
                    <a:pt x="173479" y="246658"/>
                  </a:cubicBezTo>
                  <a:cubicBezTo>
                    <a:pt x="172156" y="249255"/>
                    <a:pt x="172156" y="249255"/>
                    <a:pt x="174802" y="246658"/>
                  </a:cubicBezTo>
                  <a:cubicBezTo>
                    <a:pt x="182740" y="234968"/>
                    <a:pt x="190677" y="224577"/>
                    <a:pt x="198615" y="212887"/>
                  </a:cubicBezTo>
                  <a:cubicBezTo>
                    <a:pt x="199938" y="210289"/>
                    <a:pt x="202584" y="205094"/>
                    <a:pt x="203907" y="201197"/>
                  </a:cubicBezTo>
                  <a:cubicBezTo>
                    <a:pt x="206553" y="194703"/>
                    <a:pt x="209198" y="188208"/>
                    <a:pt x="210521" y="181714"/>
                  </a:cubicBezTo>
                  <a:cubicBezTo>
                    <a:pt x="211844" y="177817"/>
                    <a:pt x="211844" y="177817"/>
                    <a:pt x="210521" y="180415"/>
                  </a:cubicBezTo>
                  <a:close/>
                  <a:moveTo>
                    <a:pt x="307728" y="155592"/>
                  </a:moveTo>
                  <a:cubicBezTo>
                    <a:pt x="305188" y="161942"/>
                    <a:pt x="301378" y="168292"/>
                    <a:pt x="297568" y="174642"/>
                  </a:cubicBezTo>
                  <a:cubicBezTo>
                    <a:pt x="303918" y="168292"/>
                    <a:pt x="310268" y="160672"/>
                    <a:pt x="307728" y="155592"/>
                  </a:cubicBezTo>
                  <a:close/>
                  <a:moveTo>
                    <a:pt x="265967" y="150829"/>
                  </a:moveTo>
                  <a:cubicBezTo>
                    <a:pt x="265967" y="152122"/>
                    <a:pt x="265967" y="152122"/>
                    <a:pt x="265967" y="153415"/>
                  </a:cubicBezTo>
                  <a:cubicBezTo>
                    <a:pt x="244933" y="193496"/>
                    <a:pt x="225213" y="234869"/>
                    <a:pt x="205493" y="276242"/>
                  </a:cubicBezTo>
                  <a:cubicBezTo>
                    <a:pt x="223898" y="256848"/>
                    <a:pt x="240989" y="238748"/>
                    <a:pt x="258079" y="219354"/>
                  </a:cubicBezTo>
                  <a:cubicBezTo>
                    <a:pt x="267282" y="197374"/>
                    <a:pt x="276485" y="175395"/>
                    <a:pt x="287002" y="153415"/>
                  </a:cubicBezTo>
                  <a:cubicBezTo>
                    <a:pt x="288317" y="152122"/>
                    <a:pt x="288317" y="152122"/>
                    <a:pt x="289631" y="150829"/>
                  </a:cubicBezTo>
                  <a:cubicBezTo>
                    <a:pt x="289631" y="150829"/>
                    <a:pt x="289631" y="150829"/>
                    <a:pt x="265967" y="150829"/>
                  </a:cubicBezTo>
                  <a:close/>
                  <a:moveTo>
                    <a:pt x="249532" y="150829"/>
                  </a:moveTo>
                  <a:cubicBezTo>
                    <a:pt x="248239" y="152116"/>
                    <a:pt x="248239" y="152116"/>
                    <a:pt x="248239" y="153404"/>
                  </a:cubicBezTo>
                  <a:cubicBezTo>
                    <a:pt x="239184" y="168850"/>
                    <a:pt x="230129" y="184295"/>
                    <a:pt x="219781" y="198454"/>
                  </a:cubicBezTo>
                  <a:cubicBezTo>
                    <a:pt x="218488" y="202316"/>
                    <a:pt x="215901" y="207464"/>
                    <a:pt x="214607" y="210039"/>
                  </a:cubicBezTo>
                  <a:cubicBezTo>
                    <a:pt x="205553" y="237069"/>
                    <a:pt x="195204" y="262812"/>
                    <a:pt x="186150" y="289843"/>
                  </a:cubicBezTo>
                  <a:cubicBezTo>
                    <a:pt x="208140" y="244792"/>
                    <a:pt x="230129" y="198454"/>
                    <a:pt x="252119" y="153404"/>
                  </a:cubicBezTo>
                  <a:cubicBezTo>
                    <a:pt x="253413" y="152116"/>
                    <a:pt x="253413" y="152116"/>
                    <a:pt x="254706" y="150829"/>
                  </a:cubicBezTo>
                  <a:cubicBezTo>
                    <a:pt x="254706" y="150829"/>
                    <a:pt x="254706" y="150829"/>
                    <a:pt x="249532" y="150829"/>
                  </a:cubicBezTo>
                  <a:close/>
                  <a:moveTo>
                    <a:pt x="49248" y="150049"/>
                  </a:moveTo>
                  <a:cubicBezTo>
                    <a:pt x="44047" y="149887"/>
                    <a:pt x="38059" y="149887"/>
                    <a:pt x="33016" y="150532"/>
                  </a:cubicBezTo>
                  <a:cubicBezTo>
                    <a:pt x="33016" y="150532"/>
                    <a:pt x="33016" y="151822"/>
                    <a:pt x="31755" y="153112"/>
                  </a:cubicBezTo>
                  <a:cubicBezTo>
                    <a:pt x="29234" y="156981"/>
                    <a:pt x="27973" y="160851"/>
                    <a:pt x="25452" y="164720"/>
                  </a:cubicBezTo>
                  <a:cubicBezTo>
                    <a:pt x="25452" y="166010"/>
                    <a:pt x="24191" y="166010"/>
                    <a:pt x="22931" y="167300"/>
                  </a:cubicBezTo>
                  <a:cubicBezTo>
                    <a:pt x="30495" y="175039"/>
                    <a:pt x="36798" y="182778"/>
                    <a:pt x="44362" y="190517"/>
                  </a:cubicBezTo>
                  <a:cubicBezTo>
                    <a:pt x="44362" y="189227"/>
                    <a:pt x="44362" y="187938"/>
                    <a:pt x="45623" y="186648"/>
                  </a:cubicBezTo>
                  <a:cubicBezTo>
                    <a:pt x="51927" y="175039"/>
                    <a:pt x="59491" y="163431"/>
                    <a:pt x="65794" y="150532"/>
                  </a:cubicBezTo>
                  <a:cubicBezTo>
                    <a:pt x="64534" y="150532"/>
                    <a:pt x="62012" y="150532"/>
                    <a:pt x="60752" y="150532"/>
                  </a:cubicBezTo>
                  <a:cubicBezTo>
                    <a:pt x="58861" y="150532"/>
                    <a:pt x="54448" y="150210"/>
                    <a:pt x="49248" y="150049"/>
                  </a:cubicBezTo>
                  <a:close/>
                  <a:moveTo>
                    <a:pt x="189131" y="107833"/>
                  </a:moveTo>
                  <a:cubicBezTo>
                    <a:pt x="188969" y="107672"/>
                    <a:pt x="188318" y="108318"/>
                    <a:pt x="187017" y="110257"/>
                  </a:cubicBezTo>
                  <a:cubicBezTo>
                    <a:pt x="161000" y="149031"/>
                    <a:pt x="133682" y="189098"/>
                    <a:pt x="107664" y="229165"/>
                  </a:cubicBezTo>
                  <a:cubicBezTo>
                    <a:pt x="105062" y="234335"/>
                    <a:pt x="101160" y="239504"/>
                    <a:pt x="98558" y="245967"/>
                  </a:cubicBezTo>
                  <a:cubicBezTo>
                    <a:pt x="98558" y="247259"/>
                    <a:pt x="97257" y="247259"/>
                    <a:pt x="95956" y="247259"/>
                  </a:cubicBezTo>
                  <a:cubicBezTo>
                    <a:pt x="97257" y="249844"/>
                    <a:pt x="98558" y="251137"/>
                    <a:pt x="99859" y="252429"/>
                  </a:cubicBezTo>
                  <a:cubicBezTo>
                    <a:pt x="101160" y="251137"/>
                    <a:pt x="101160" y="251137"/>
                    <a:pt x="101160" y="249844"/>
                  </a:cubicBezTo>
                  <a:cubicBezTo>
                    <a:pt x="102461" y="249844"/>
                    <a:pt x="102461" y="248552"/>
                    <a:pt x="103761" y="247259"/>
                  </a:cubicBezTo>
                  <a:cubicBezTo>
                    <a:pt x="131080" y="209777"/>
                    <a:pt x="154496" y="169711"/>
                    <a:pt x="177911" y="130936"/>
                  </a:cubicBezTo>
                  <a:cubicBezTo>
                    <a:pt x="181814" y="124474"/>
                    <a:pt x="184416" y="116719"/>
                    <a:pt x="188318" y="110257"/>
                  </a:cubicBezTo>
                  <a:cubicBezTo>
                    <a:pt x="188969" y="108964"/>
                    <a:pt x="189294" y="107995"/>
                    <a:pt x="189131" y="107833"/>
                  </a:cubicBezTo>
                  <a:close/>
                  <a:moveTo>
                    <a:pt x="171134" y="53400"/>
                  </a:moveTo>
                  <a:cubicBezTo>
                    <a:pt x="155476" y="79231"/>
                    <a:pt x="138514" y="105061"/>
                    <a:pt x="121551" y="130892"/>
                  </a:cubicBezTo>
                  <a:cubicBezTo>
                    <a:pt x="107199" y="154139"/>
                    <a:pt x="94151" y="177387"/>
                    <a:pt x="79798" y="200634"/>
                  </a:cubicBezTo>
                  <a:cubicBezTo>
                    <a:pt x="111113" y="151556"/>
                    <a:pt x="141123" y="102478"/>
                    <a:pt x="171134" y="53400"/>
                  </a:cubicBezTo>
                  <a:close/>
                  <a:moveTo>
                    <a:pt x="256293" y="19067"/>
                  </a:moveTo>
                  <a:cubicBezTo>
                    <a:pt x="235710" y="54099"/>
                    <a:pt x="215128" y="91726"/>
                    <a:pt x="193259" y="128055"/>
                  </a:cubicBezTo>
                  <a:cubicBezTo>
                    <a:pt x="172676" y="169574"/>
                    <a:pt x="145661" y="208499"/>
                    <a:pt x="117360" y="247423"/>
                  </a:cubicBezTo>
                  <a:cubicBezTo>
                    <a:pt x="116073" y="250018"/>
                    <a:pt x="113500" y="253910"/>
                    <a:pt x="110928" y="257803"/>
                  </a:cubicBezTo>
                  <a:cubicBezTo>
                    <a:pt x="109641" y="259100"/>
                    <a:pt x="108355" y="259100"/>
                    <a:pt x="107068" y="259100"/>
                  </a:cubicBezTo>
                  <a:cubicBezTo>
                    <a:pt x="116073" y="269480"/>
                    <a:pt x="125078" y="278562"/>
                    <a:pt x="134083" y="288942"/>
                  </a:cubicBezTo>
                  <a:cubicBezTo>
                    <a:pt x="134083" y="287645"/>
                    <a:pt x="134083" y="286347"/>
                    <a:pt x="135370" y="285050"/>
                  </a:cubicBezTo>
                  <a:cubicBezTo>
                    <a:pt x="167530" y="226663"/>
                    <a:pt x="199691" y="169574"/>
                    <a:pt x="233138" y="112486"/>
                  </a:cubicBezTo>
                  <a:cubicBezTo>
                    <a:pt x="238283" y="89131"/>
                    <a:pt x="247288" y="63181"/>
                    <a:pt x="249861" y="54099"/>
                  </a:cubicBezTo>
                  <a:cubicBezTo>
                    <a:pt x="249861" y="51504"/>
                    <a:pt x="256293" y="30745"/>
                    <a:pt x="256293" y="19067"/>
                  </a:cubicBezTo>
                  <a:close/>
                  <a:moveTo>
                    <a:pt x="226484" y="7954"/>
                  </a:moveTo>
                  <a:cubicBezTo>
                    <a:pt x="226484" y="9244"/>
                    <a:pt x="226484" y="9244"/>
                    <a:pt x="225191" y="10534"/>
                  </a:cubicBezTo>
                  <a:cubicBezTo>
                    <a:pt x="220016" y="22143"/>
                    <a:pt x="214842" y="32461"/>
                    <a:pt x="208375" y="44070"/>
                  </a:cubicBezTo>
                  <a:cubicBezTo>
                    <a:pt x="207081" y="47939"/>
                    <a:pt x="207081" y="49229"/>
                    <a:pt x="208375" y="46650"/>
                  </a:cubicBezTo>
                  <a:cubicBezTo>
                    <a:pt x="209668" y="45360"/>
                    <a:pt x="209668" y="45360"/>
                    <a:pt x="210962" y="44070"/>
                  </a:cubicBezTo>
                  <a:cubicBezTo>
                    <a:pt x="210962" y="42780"/>
                    <a:pt x="213549" y="42780"/>
                    <a:pt x="214842" y="41490"/>
                  </a:cubicBezTo>
                  <a:cubicBezTo>
                    <a:pt x="217429" y="41490"/>
                    <a:pt x="221310" y="37621"/>
                    <a:pt x="222603" y="35041"/>
                  </a:cubicBezTo>
                  <a:cubicBezTo>
                    <a:pt x="229071" y="27302"/>
                    <a:pt x="234245" y="18273"/>
                    <a:pt x="240713" y="10534"/>
                  </a:cubicBezTo>
                  <a:cubicBezTo>
                    <a:pt x="240713" y="9244"/>
                    <a:pt x="240713" y="9244"/>
                    <a:pt x="242006" y="7954"/>
                  </a:cubicBezTo>
                  <a:cubicBezTo>
                    <a:pt x="242006" y="7954"/>
                    <a:pt x="242006" y="7954"/>
                    <a:pt x="226484" y="7954"/>
                  </a:cubicBezTo>
                  <a:close/>
                  <a:moveTo>
                    <a:pt x="212143" y="7954"/>
                  </a:moveTo>
                  <a:cubicBezTo>
                    <a:pt x="212143" y="9247"/>
                    <a:pt x="210855" y="9247"/>
                    <a:pt x="210855" y="10541"/>
                  </a:cubicBezTo>
                  <a:cubicBezTo>
                    <a:pt x="167064" y="81666"/>
                    <a:pt x="124561" y="152792"/>
                    <a:pt x="80770" y="223917"/>
                  </a:cubicBezTo>
                  <a:cubicBezTo>
                    <a:pt x="79482" y="225210"/>
                    <a:pt x="78194" y="226504"/>
                    <a:pt x="76906" y="226504"/>
                  </a:cubicBezTo>
                  <a:cubicBezTo>
                    <a:pt x="80770" y="230383"/>
                    <a:pt x="84634" y="234263"/>
                    <a:pt x="88498" y="238142"/>
                  </a:cubicBezTo>
                  <a:cubicBezTo>
                    <a:pt x="88498" y="238142"/>
                    <a:pt x="89786" y="236849"/>
                    <a:pt x="89786" y="235556"/>
                  </a:cubicBezTo>
                  <a:cubicBezTo>
                    <a:pt x="92362" y="231676"/>
                    <a:pt x="94938" y="227797"/>
                    <a:pt x="97514" y="222624"/>
                  </a:cubicBezTo>
                  <a:cubicBezTo>
                    <a:pt x="103954" y="212278"/>
                    <a:pt x="109106" y="203226"/>
                    <a:pt x="115545" y="192881"/>
                  </a:cubicBezTo>
                  <a:cubicBezTo>
                    <a:pt x="121985" y="181242"/>
                    <a:pt x="128425" y="169603"/>
                    <a:pt x="134865" y="157964"/>
                  </a:cubicBezTo>
                  <a:cubicBezTo>
                    <a:pt x="161912" y="108823"/>
                    <a:pt x="187672" y="59682"/>
                    <a:pt x="212143" y="10541"/>
                  </a:cubicBezTo>
                  <a:cubicBezTo>
                    <a:pt x="212143" y="9247"/>
                    <a:pt x="213431" y="9247"/>
                    <a:pt x="213431" y="7954"/>
                  </a:cubicBezTo>
                  <a:cubicBezTo>
                    <a:pt x="213431" y="7954"/>
                    <a:pt x="213431" y="7954"/>
                    <a:pt x="212143" y="7954"/>
                  </a:cubicBezTo>
                  <a:close/>
                  <a:moveTo>
                    <a:pt x="196650" y="7954"/>
                  </a:moveTo>
                  <a:cubicBezTo>
                    <a:pt x="196650" y="9253"/>
                    <a:pt x="196650" y="9253"/>
                    <a:pt x="196650" y="10552"/>
                  </a:cubicBezTo>
                  <a:cubicBezTo>
                    <a:pt x="192907" y="18345"/>
                    <a:pt x="187918" y="26138"/>
                    <a:pt x="184176" y="32633"/>
                  </a:cubicBezTo>
                  <a:cubicBezTo>
                    <a:pt x="187918" y="24839"/>
                    <a:pt x="192907" y="18345"/>
                    <a:pt x="197897" y="10552"/>
                  </a:cubicBezTo>
                  <a:cubicBezTo>
                    <a:pt x="197897" y="9253"/>
                    <a:pt x="199144" y="9253"/>
                    <a:pt x="199144" y="7954"/>
                  </a:cubicBezTo>
                  <a:cubicBezTo>
                    <a:pt x="199144" y="7954"/>
                    <a:pt x="199144" y="7954"/>
                    <a:pt x="196650" y="7954"/>
                  </a:cubicBezTo>
                  <a:close/>
                  <a:moveTo>
                    <a:pt x="178383" y="7954"/>
                  </a:moveTo>
                  <a:cubicBezTo>
                    <a:pt x="177088" y="9249"/>
                    <a:pt x="177088" y="9249"/>
                    <a:pt x="177088" y="10543"/>
                  </a:cubicBezTo>
                  <a:cubicBezTo>
                    <a:pt x="148606" y="48077"/>
                    <a:pt x="121418" y="86905"/>
                    <a:pt x="95525" y="127027"/>
                  </a:cubicBezTo>
                  <a:cubicBezTo>
                    <a:pt x="94230" y="127027"/>
                    <a:pt x="94230" y="128321"/>
                    <a:pt x="94230" y="128321"/>
                  </a:cubicBezTo>
                  <a:cubicBezTo>
                    <a:pt x="95525" y="136087"/>
                    <a:pt x="96819" y="143852"/>
                    <a:pt x="92935" y="146441"/>
                  </a:cubicBezTo>
                  <a:cubicBezTo>
                    <a:pt x="90346" y="149029"/>
                    <a:pt x="85167" y="150324"/>
                    <a:pt x="79989" y="151618"/>
                  </a:cubicBezTo>
                  <a:cubicBezTo>
                    <a:pt x="70926" y="165855"/>
                    <a:pt x="61864" y="181386"/>
                    <a:pt x="54096" y="196917"/>
                  </a:cubicBezTo>
                  <a:cubicBezTo>
                    <a:pt x="52801" y="198212"/>
                    <a:pt x="51506" y="198212"/>
                    <a:pt x="51506" y="198212"/>
                  </a:cubicBezTo>
                  <a:cubicBezTo>
                    <a:pt x="55390" y="203389"/>
                    <a:pt x="57980" y="207271"/>
                    <a:pt x="61864" y="211154"/>
                  </a:cubicBezTo>
                  <a:cubicBezTo>
                    <a:pt x="61864" y="209860"/>
                    <a:pt x="63158" y="208566"/>
                    <a:pt x="63158" y="207271"/>
                  </a:cubicBezTo>
                  <a:cubicBezTo>
                    <a:pt x="73515" y="189152"/>
                    <a:pt x="83873" y="171032"/>
                    <a:pt x="94230" y="152912"/>
                  </a:cubicBezTo>
                  <a:cubicBezTo>
                    <a:pt x="122713" y="105024"/>
                    <a:pt x="156374" y="59725"/>
                    <a:pt x="182267" y="10543"/>
                  </a:cubicBezTo>
                  <a:cubicBezTo>
                    <a:pt x="183562" y="9249"/>
                    <a:pt x="183562" y="9249"/>
                    <a:pt x="184856" y="7954"/>
                  </a:cubicBezTo>
                  <a:cubicBezTo>
                    <a:pt x="184856" y="7954"/>
                    <a:pt x="184856" y="7954"/>
                    <a:pt x="178383" y="7954"/>
                  </a:cubicBezTo>
                  <a:close/>
                  <a:moveTo>
                    <a:pt x="156546" y="7954"/>
                  </a:moveTo>
                  <a:cubicBezTo>
                    <a:pt x="156546" y="9266"/>
                    <a:pt x="156546" y="9266"/>
                    <a:pt x="156546" y="10577"/>
                  </a:cubicBezTo>
                  <a:cubicBezTo>
                    <a:pt x="151254" y="18446"/>
                    <a:pt x="147285" y="27626"/>
                    <a:pt x="143316" y="35494"/>
                  </a:cubicBezTo>
                  <a:cubicBezTo>
                    <a:pt x="141993" y="38117"/>
                    <a:pt x="141993" y="38117"/>
                    <a:pt x="144639" y="35494"/>
                  </a:cubicBezTo>
                  <a:cubicBezTo>
                    <a:pt x="151254" y="27626"/>
                    <a:pt x="157869" y="18446"/>
                    <a:pt x="164483" y="10577"/>
                  </a:cubicBezTo>
                  <a:cubicBezTo>
                    <a:pt x="164483" y="9266"/>
                    <a:pt x="164483" y="9266"/>
                    <a:pt x="165806" y="7954"/>
                  </a:cubicBezTo>
                  <a:cubicBezTo>
                    <a:pt x="165806" y="7954"/>
                    <a:pt x="165806" y="7954"/>
                    <a:pt x="156546" y="7954"/>
                  </a:cubicBezTo>
                  <a:close/>
                  <a:moveTo>
                    <a:pt x="114943" y="7954"/>
                  </a:moveTo>
                  <a:cubicBezTo>
                    <a:pt x="114943" y="9244"/>
                    <a:pt x="114943" y="9244"/>
                    <a:pt x="113641" y="10534"/>
                  </a:cubicBezTo>
                  <a:cubicBezTo>
                    <a:pt x="101925" y="28592"/>
                    <a:pt x="91511" y="46650"/>
                    <a:pt x="81097" y="64708"/>
                  </a:cubicBezTo>
                  <a:cubicBezTo>
                    <a:pt x="79795" y="65997"/>
                    <a:pt x="79795" y="65997"/>
                    <a:pt x="78493" y="65997"/>
                  </a:cubicBezTo>
                  <a:cubicBezTo>
                    <a:pt x="82399" y="81476"/>
                    <a:pt x="86304" y="96954"/>
                    <a:pt x="88907" y="111142"/>
                  </a:cubicBezTo>
                  <a:cubicBezTo>
                    <a:pt x="88907" y="109852"/>
                    <a:pt x="90209" y="108563"/>
                    <a:pt x="90209" y="107273"/>
                  </a:cubicBezTo>
                  <a:cubicBezTo>
                    <a:pt x="108434" y="76316"/>
                    <a:pt x="126658" y="44070"/>
                    <a:pt x="142279" y="10534"/>
                  </a:cubicBezTo>
                  <a:cubicBezTo>
                    <a:pt x="142279" y="9244"/>
                    <a:pt x="143581" y="9244"/>
                    <a:pt x="143581" y="7954"/>
                  </a:cubicBezTo>
                  <a:cubicBezTo>
                    <a:pt x="143581" y="7954"/>
                    <a:pt x="143581" y="7954"/>
                    <a:pt x="114943" y="7954"/>
                  </a:cubicBezTo>
                  <a:close/>
                  <a:moveTo>
                    <a:pt x="80577" y="7954"/>
                  </a:moveTo>
                  <a:cubicBezTo>
                    <a:pt x="79287" y="9266"/>
                    <a:pt x="79287" y="9266"/>
                    <a:pt x="79287" y="10577"/>
                  </a:cubicBezTo>
                  <a:cubicBezTo>
                    <a:pt x="76707" y="14511"/>
                    <a:pt x="74128" y="17134"/>
                    <a:pt x="71548" y="21069"/>
                  </a:cubicBezTo>
                  <a:cubicBezTo>
                    <a:pt x="71548" y="23691"/>
                    <a:pt x="70258" y="23691"/>
                    <a:pt x="68968" y="23691"/>
                  </a:cubicBezTo>
                  <a:cubicBezTo>
                    <a:pt x="70258" y="28937"/>
                    <a:pt x="71548" y="34183"/>
                    <a:pt x="72838" y="38117"/>
                  </a:cubicBezTo>
                  <a:cubicBezTo>
                    <a:pt x="74128" y="36806"/>
                    <a:pt x="74128" y="35494"/>
                    <a:pt x="74128" y="34183"/>
                  </a:cubicBezTo>
                  <a:cubicBezTo>
                    <a:pt x="79287" y="26314"/>
                    <a:pt x="83157" y="18446"/>
                    <a:pt x="88316" y="10577"/>
                  </a:cubicBezTo>
                  <a:cubicBezTo>
                    <a:pt x="88316" y="9266"/>
                    <a:pt x="88316" y="9266"/>
                    <a:pt x="89606" y="7954"/>
                  </a:cubicBezTo>
                  <a:cubicBezTo>
                    <a:pt x="89606" y="7954"/>
                    <a:pt x="89606" y="7954"/>
                    <a:pt x="80577" y="7954"/>
                  </a:cubicBezTo>
                  <a:close/>
                  <a:moveTo>
                    <a:pt x="253004" y="684"/>
                  </a:moveTo>
                  <a:cubicBezTo>
                    <a:pt x="264012" y="2470"/>
                    <a:pt x="271458" y="8315"/>
                    <a:pt x="267573" y="24551"/>
                  </a:cubicBezTo>
                  <a:cubicBezTo>
                    <a:pt x="266278" y="29746"/>
                    <a:pt x="262393" y="44034"/>
                    <a:pt x="257213" y="62218"/>
                  </a:cubicBezTo>
                  <a:cubicBezTo>
                    <a:pt x="257213" y="62218"/>
                    <a:pt x="257213" y="63517"/>
                    <a:pt x="257213" y="64816"/>
                  </a:cubicBezTo>
                  <a:cubicBezTo>
                    <a:pt x="257213" y="64816"/>
                    <a:pt x="257213" y="64816"/>
                    <a:pt x="244262" y="123264"/>
                  </a:cubicBezTo>
                  <a:cubicBezTo>
                    <a:pt x="242967" y="133655"/>
                    <a:pt x="242967" y="141449"/>
                    <a:pt x="244262" y="144046"/>
                  </a:cubicBezTo>
                  <a:cubicBezTo>
                    <a:pt x="259803" y="142747"/>
                    <a:pt x="320671" y="136253"/>
                    <a:pt x="323261" y="151839"/>
                  </a:cubicBezTo>
                  <a:cubicBezTo>
                    <a:pt x="324556" y="170024"/>
                    <a:pt x="293475" y="193403"/>
                    <a:pt x="281819" y="205093"/>
                  </a:cubicBezTo>
                  <a:cubicBezTo>
                    <a:pt x="253328" y="237564"/>
                    <a:pt x="223541" y="270036"/>
                    <a:pt x="195049" y="301209"/>
                  </a:cubicBezTo>
                  <a:cubicBezTo>
                    <a:pt x="182099" y="315496"/>
                    <a:pt x="170443" y="334979"/>
                    <a:pt x="151017" y="325887"/>
                  </a:cubicBezTo>
                  <a:cubicBezTo>
                    <a:pt x="143247" y="323289"/>
                    <a:pt x="134181" y="309002"/>
                    <a:pt x="129001" y="303807"/>
                  </a:cubicBezTo>
                  <a:cubicBezTo>
                    <a:pt x="113460" y="286921"/>
                    <a:pt x="99214" y="270036"/>
                    <a:pt x="83674" y="253151"/>
                  </a:cubicBezTo>
                  <a:cubicBezTo>
                    <a:pt x="56477" y="223277"/>
                    <a:pt x="30575" y="194702"/>
                    <a:pt x="4674" y="166127"/>
                  </a:cubicBezTo>
                  <a:cubicBezTo>
                    <a:pt x="-19932" y="138851"/>
                    <a:pt x="60362" y="144046"/>
                    <a:pt x="65543" y="144046"/>
                  </a:cubicBezTo>
                  <a:cubicBezTo>
                    <a:pt x="70723" y="144046"/>
                    <a:pt x="77198" y="144046"/>
                    <a:pt x="83674" y="144046"/>
                  </a:cubicBezTo>
                  <a:cubicBezTo>
                    <a:pt x="88854" y="144046"/>
                    <a:pt x="82379" y="144046"/>
                    <a:pt x="82379" y="141449"/>
                  </a:cubicBezTo>
                  <a:cubicBezTo>
                    <a:pt x="81084" y="134954"/>
                    <a:pt x="79788" y="127161"/>
                    <a:pt x="77198" y="120667"/>
                  </a:cubicBezTo>
                  <a:cubicBezTo>
                    <a:pt x="72018" y="97287"/>
                    <a:pt x="66838" y="73908"/>
                    <a:pt x="61658" y="50528"/>
                  </a:cubicBezTo>
                  <a:cubicBezTo>
                    <a:pt x="56477" y="27149"/>
                    <a:pt x="46116" y="1171"/>
                    <a:pt x="79788" y="1171"/>
                  </a:cubicBezTo>
                  <a:cubicBezTo>
                    <a:pt x="79788" y="1171"/>
                    <a:pt x="79788" y="1171"/>
                    <a:pt x="217066" y="1171"/>
                  </a:cubicBezTo>
                  <a:cubicBezTo>
                    <a:pt x="227426" y="1171"/>
                    <a:pt x="241996" y="-1102"/>
                    <a:pt x="253004" y="684"/>
                  </a:cubicBezTo>
                  <a:close/>
                </a:path>
              </a:pathLst>
            </a:custGeom>
            <a:solidFill>
              <a:schemeClr val="tx2">
                <a:lumMod val="75000"/>
              </a:schemeClr>
            </a:solidFill>
            <a:ln>
              <a:noFill/>
            </a:ln>
          </p:spPr>
        </p:sp>
        <p:grpSp>
          <p:nvGrpSpPr>
            <p:cNvPr id="88" name="组合 87">
              <a:extLst>
                <a:ext uri="{FF2B5EF4-FFF2-40B4-BE49-F238E27FC236}">
                  <a16:creationId xmlns:a16="http://schemas.microsoft.com/office/drawing/2014/main" id="{1608E672-2A0E-447E-BB1E-79BA36CFCD07}"/>
                </a:ext>
              </a:extLst>
            </p:cNvPr>
            <p:cNvGrpSpPr/>
            <p:nvPr/>
          </p:nvGrpSpPr>
          <p:grpSpPr>
            <a:xfrm>
              <a:off x="2492737" y="5056458"/>
              <a:ext cx="2241974" cy="1004631"/>
              <a:chOff x="2475033" y="3040458"/>
              <a:chExt cx="2241974" cy="1004631"/>
            </a:xfrm>
          </p:grpSpPr>
          <p:sp>
            <p:nvSpPr>
              <p:cNvPr id="89" name="任意多边形: 形状 88">
                <a:extLst>
                  <a:ext uri="{FF2B5EF4-FFF2-40B4-BE49-F238E27FC236}">
                    <a16:creationId xmlns:a16="http://schemas.microsoft.com/office/drawing/2014/main" id="{53A4B8FD-B3A9-4252-9535-2AAD50399510}"/>
                  </a:ext>
                </a:extLst>
              </p:cNvPr>
              <p:cNvSpPr/>
              <p:nvPr/>
            </p:nvSpPr>
            <p:spPr>
              <a:xfrm rot="5400000">
                <a:off x="3272962" y="3327516"/>
                <a:ext cx="638083" cy="63967"/>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15875" cap="rnd">
                <a:solidFill>
                  <a:schemeClr val="accent6"/>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a:extLst>
                  <a:ext uri="{FF2B5EF4-FFF2-40B4-BE49-F238E27FC236}">
                    <a16:creationId xmlns:a16="http://schemas.microsoft.com/office/drawing/2014/main" id="{CD8765D7-9D76-4C67-A142-E9CE5AD0362C}"/>
                  </a:ext>
                </a:extLst>
              </p:cNvPr>
              <p:cNvSpPr/>
              <p:nvPr/>
            </p:nvSpPr>
            <p:spPr>
              <a:xfrm>
                <a:off x="2475033" y="3664536"/>
                <a:ext cx="2241974" cy="380553"/>
              </a:xfrm>
              <a:prstGeom prst="rect">
                <a:avLst/>
              </a:prstGeom>
            </p:spPr>
            <p:txBody>
              <a:bodyPr wrap="square">
                <a:spAutoFit/>
              </a:bodyPr>
              <a:lstStyle/>
              <a:p>
                <a:pPr algn="ctr">
                  <a:lnSpc>
                    <a:spcPct val="120000"/>
                  </a:lnSpc>
                </a:pPr>
                <a:r>
                  <a:rPr lang="zh-CN" altLang="en-US" dirty="0">
                    <a:solidFill>
                      <a:schemeClr val="accent5"/>
                    </a:solidFill>
                    <a:latin typeface="幼圆" panose="02010509060101010101" pitchFamily="49" charset="-122"/>
                    <a:ea typeface="幼圆" panose="02010509060101010101" pitchFamily="49" charset="-122"/>
                  </a:rPr>
                  <a:t>家长管理</a:t>
                </a:r>
              </a:p>
            </p:txBody>
          </p:sp>
        </p:grpSp>
      </p:grpSp>
      <p:pic>
        <p:nvPicPr>
          <p:cNvPr id="14" name="图片 13">
            <a:extLst>
              <a:ext uri="{FF2B5EF4-FFF2-40B4-BE49-F238E27FC236}">
                <a16:creationId xmlns:a16="http://schemas.microsoft.com/office/drawing/2014/main" id="{4178CC7C-282F-4A24-B1F9-4A5C3694BAE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34689" y="1283222"/>
            <a:ext cx="1904185" cy="3385217"/>
          </a:xfrm>
          <a:prstGeom prst="rect">
            <a:avLst/>
          </a:prstGeom>
        </p:spPr>
      </p:pic>
      <p:pic>
        <p:nvPicPr>
          <p:cNvPr id="20" name="图片 19">
            <a:extLst>
              <a:ext uri="{FF2B5EF4-FFF2-40B4-BE49-F238E27FC236}">
                <a16:creationId xmlns:a16="http://schemas.microsoft.com/office/drawing/2014/main" id="{4B726FB8-BF2B-475A-8256-BF156BFC3E7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61509" y="1415270"/>
            <a:ext cx="1904184" cy="3385216"/>
          </a:xfrm>
          <a:prstGeom prst="rect">
            <a:avLst/>
          </a:prstGeom>
        </p:spPr>
      </p:pic>
      <p:pic>
        <p:nvPicPr>
          <p:cNvPr id="22" name="图片 21">
            <a:extLst>
              <a:ext uri="{FF2B5EF4-FFF2-40B4-BE49-F238E27FC236}">
                <a16:creationId xmlns:a16="http://schemas.microsoft.com/office/drawing/2014/main" id="{D22777B0-3EA6-4529-A0EA-BF9557C46B5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20761" y="968554"/>
            <a:ext cx="2167494" cy="3853322"/>
          </a:xfrm>
          <a:prstGeom prst="rect">
            <a:avLst/>
          </a:prstGeom>
        </p:spPr>
      </p:pic>
      <p:pic>
        <p:nvPicPr>
          <p:cNvPr id="24" name="图片 23">
            <a:extLst>
              <a:ext uri="{FF2B5EF4-FFF2-40B4-BE49-F238E27FC236}">
                <a16:creationId xmlns:a16="http://schemas.microsoft.com/office/drawing/2014/main" id="{9E65CB35-44CD-4251-AD7A-6C2DC90B0C7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766880" y="825547"/>
            <a:ext cx="1997264" cy="3550691"/>
          </a:xfrm>
          <a:prstGeom prst="rect">
            <a:avLst/>
          </a:prstGeom>
        </p:spPr>
      </p:pic>
      <p:pic>
        <p:nvPicPr>
          <p:cNvPr id="32" name="图片 31">
            <a:extLst>
              <a:ext uri="{FF2B5EF4-FFF2-40B4-BE49-F238E27FC236}">
                <a16:creationId xmlns:a16="http://schemas.microsoft.com/office/drawing/2014/main" id="{81749F2B-7962-41BE-B607-7658D4461A6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35418" y="1659511"/>
            <a:ext cx="1758222" cy="3125728"/>
          </a:xfrm>
          <a:prstGeom prst="rect">
            <a:avLst/>
          </a:prstGeom>
        </p:spPr>
      </p:pic>
      <p:pic>
        <p:nvPicPr>
          <p:cNvPr id="34" name="图片 33">
            <a:extLst>
              <a:ext uri="{FF2B5EF4-FFF2-40B4-BE49-F238E27FC236}">
                <a16:creationId xmlns:a16="http://schemas.microsoft.com/office/drawing/2014/main" id="{3A36EB7B-1105-4C51-ADD4-45AFC1E3929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353195" y="1423592"/>
            <a:ext cx="1857679" cy="3302540"/>
          </a:xfrm>
          <a:prstGeom prst="rect">
            <a:avLst/>
          </a:prstGeom>
        </p:spPr>
      </p:pic>
    </p:spTree>
  </p:cSld>
  <p:clrMapOvr>
    <a:masterClrMapping/>
  </p:clrMapOvr>
  <mc:AlternateContent xmlns:mc="http://schemas.openxmlformats.org/markup-compatibility/2006" xmlns:p15="http://schemas.microsoft.com/office/powerpoint/2012/main">
    <mc:Choice Requires="p15">
      <p:transition spd="slow">
        <p15:prstTrans prst="fallOver"/>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MH" val="20170421152115"/>
  <p:tag name="MH_LIBRARY" val="GRAPHIC"/>
  <p:tag name="MH_TYPE" val="Other"/>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170421152115"/>
  <p:tag name="MH_LIBRARY" val="GRAPHIC"/>
  <p:tag name="MH_TYPE" val="SubTitle"/>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70421152115"/>
  <p:tag name="MH_LIBRARY" val="GRAPHIC"/>
  <p:tag name="MH_TYPE" val="Other"/>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_TYPE" val="#NeiR#"/>
  <p:tag name="MH_NUMBER" val="6"/>
  <p:tag name="MH_CATEGORY" val="#XunHChF#"/>
  <p:tag name="MH_LAYOUT" val="SubTitleText"/>
  <p:tag name="MH" val="20170421152040"/>
  <p:tag name="MH_LIBRARY" val="GRAPHIC"/>
</p:tagLst>
</file>

<file path=ppt/tags/tag14.xml><?xml version="1.0" encoding="utf-8"?>
<p:tagLst xmlns:a="http://schemas.openxmlformats.org/drawingml/2006/main" xmlns:r="http://schemas.openxmlformats.org/officeDocument/2006/relationships" xmlns:p="http://schemas.openxmlformats.org/presentationml/2006/main">
  <p:tag name="MH_TYPE" val="#NeiR#"/>
  <p:tag name="MH_NUMBER" val="6"/>
  <p:tag name="MH_CATEGORY" val="#XunHChF#"/>
  <p:tag name="MH_LAYOUT" val="SubTitleText"/>
  <p:tag name="MH" val="20170421152040"/>
  <p:tag name="MH_LIBRARY" val="GRAPHIC"/>
</p:tagLst>
</file>

<file path=ppt/tags/tag15.xml><?xml version="1.0" encoding="utf-8"?>
<p:tagLst xmlns:a="http://schemas.openxmlformats.org/drawingml/2006/main" xmlns:r="http://schemas.openxmlformats.org/officeDocument/2006/relationships" xmlns:p="http://schemas.openxmlformats.org/presentationml/2006/main">
  <p:tag name="MH_TYPE" val="#NeiR#"/>
  <p:tag name="MH_NUMBER" val="6"/>
  <p:tag name="MH_CATEGORY" val="#XunHChF#"/>
  <p:tag name="MH_LAYOUT" val="SubTitleText"/>
  <p:tag name="MH" val="20170421152040"/>
  <p:tag name="MH_LIBRARY" val="GRAPHIC"/>
</p:tagLst>
</file>

<file path=ppt/tags/tag2.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
  <p:tag name="MH" val="20170421152115"/>
  <p:tag name="MH_LIBRARY" val="GRAPHIC"/>
</p:tagLst>
</file>

<file path=ppt/tags/tag3.xml><?xml version="1.0" encoding="utf-8"?>
<p:tagLst xmlns:a="http://schemas.openxmlformats.org/drawingml/2006/main" xmlns:r="http://schemas.openxmlformats.org/officeDocument/2006/relationships" xmlns:p="http://schemas.openxmlformats.org/presentationml/2006/main">
  <p:tag name="MH" val="20170421152115"/>
  <p:tag name="MH_LIBRARY" val="GRAPHIC"/>
  <p:tag name="MH_TYPE" val="Other"/>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70421152115"/>
  <p:tag name="MH_LIBRARY" val="GRAPHIC"/>
  <p:tag name="MH_TYPE" val="SubTitle"/>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70421152115"/>
  <p:tag name="MH_LIBRARY" val="GRAPHIC"/>
  <p:tag name="MH_TYPE" val="SubTitle"/>
  <p:tag name="MH_ORDER" val="3"/>
</p:tagLst>
</file>

<file path=ppt/tags/tag6.xml><?xml version="1.0" encoding="utf-8"?>
<p:tagLst xmlns:a="http://schemas.openxmlformats.org/drawingml/2006/main" xmlns:r="http://schemas.openxmlformats.org/officeDocument/2006/relationships" xmlns:p="http://schemas.openxmlformats.org/presentationml/2006/main">
  <p:tag name="MH" val="20170421152115"/>
  <p:tag name="MH_LIBRARY" val="GRAPHIC"/>
  <p:tag name="MH_TYPE" val="Other"/>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70421152115"/>
  <p:tag name="MH_LIBRARY" val="GRAPHIC"/>
  <p:tag name="MH_TYPE" val="SubTitle"/>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70421152115"/>
  <p:tag name="MH_LIBRARY" val="GRAPHIC"/>
  <p:tag name="MH_TYPE" val="Other"/>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70421152115"/>
  <p:tag name="MH_LIBRARY" val="GRAPHIC"/>
  <p:tag name="MH_TYPE" val="SubTitle"/>
  <p:tag name="MH_ORDER" val="2"/>
</p:tagLst>
</file>

<file path=ppt/theme/theme1.xml><?xml version="1.0" encoding="utf-8"?>
<a:theme xmlns:a="http://schemas.openxmlformats.org/drawingml/2006/main" name="第一PPT，www.1ppt.com​​">
  <a:themeElements>
    <a:clrScheme name="Office">
      <a:dk1>
        <a:srgbClr val="000000"/>
      </a:dk1>
      <a:lt1>
        <a:srgbClr val="FFFFFF"/>
      </a:lt1>
      <a:dk2>
        <a:srgbClr val="778495"/>
      </a:dk2>
      <a:lt2>
        <a:srgbClr val="F0F0F0"/>
      </a:lt2>
      <a:accent1>
        <a:srgbClr val="7FB34C"/>
      </a:accent1>
      <a:accent2>
        <a:srgbClr val="F5992D"/>
      </a:accent2>
      <a:accent3>
        <a:srgbClr val="EB223D"/>
      </a:accent3>
      <a:accent4>
        <a:srgbClr val="3891DE"/>
      </a:accent4>
      <a:accent5>
        <a:srgbClr val="313F49"/>
      </a:accent5>
      <a:accent6>
        <a:srgbClr val="404F64"/>
      </a:accent6>
      <a:hlink>
        <a:srgbClr val="7FB34C"/>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7FB34C"/>
    </a:accent1>
    <a:accent2>
      <a:srgbClr val="F5992D"/>
    </a:accent2>
    <a:accent3>
      <a:srgbClr val="EB223D"/>
    </a:accent3>
    <a:accent4>
      <a:srgbClr val="3891DE"/>
    </a:accent4>
    <a:accent5>
      <a:srgbClr val="313F49"/>
    </a:accent5>
    <a:accent6>
      <a:srgbClr val="404F64"/>
    </a:accent6>
    <a:hlink>
      <a:srgbClr val="7FB34C"/>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7FB34C"/>
    </a:accent1>
    <a:accent2>
      <a:srgbClr val="F5992D"/>
    </a:accent2>
    <a:accent3>
      <a:srgbClr val="EB223D"/>
    </a:accent3>
    <a:accent4>
      <a:srgbClr val="3891DE"/>
    </a:accent4>
    <a:accent5>
      <a:srgbClr val="313F49"/>
    </a:accent5>
    <a:accent6>
      <a:srgbClr val="404F64"/>
    </a:accent6>
    <a:hlink>
      <a:srgbClr val="7FB34C"/>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7FB34C"/>
    </a:accent1>
    <a:accent2>
      <a:srgbClr val="F5992D"/>
    </a:accent2>
    <a:accent3>
      <a:srgbClr val="EB223D"/>
    </a:accent3>
    <a:accent4>
      <a:srgbClr val="3891DE"/>
    </a:accent4>
    <a:accent5>
      <a:srgbClr val="313F49"/>
    </a:accent5>
    <a:accent6>
      <a:srgbClr val="404F64"/>
    </a:accent6>
    <a:hlink>
      <a:srgbClr val="7FB34C"/>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112</TotalTime>
  <Words>501</Words>
  <Application>Microsoft Office PowerPoint</Application>
  <PresentationFormat>宽屏</PresentationFormat>
  <Paragraphs>82</Paragraphs>
  <Slides>12</Slides>
  <Notes>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等线</vt:lpstr>
      <vt:lpstr>微软雅黑</vt:lpstr>
      <vt:lpstr>幼圆</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简洁手绘毕业设计</dc:title>
  <dc:creator>第一PPT</dc:creator>
  <cp:keywords>www.1ppt.com</cp:keywords>
  <dc:description>www.1ppt.com</dc:description>
  <cp:lastModifiedBy>yu zhao</cp:lastModifiedBy>
  <cp:revision>92</cp:revision>
  <dcterms:created xsi:type="dcterms:W3CDTF">2017-04-21T07:01:00Z</dcterms:created>
  <dcterms:modified xsi:type="dcterms:W3CDTF">2019-05-18T05:37:39Z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