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2" r:id="rId5"/>
    <p:sldId id="265" r:id="rId6"/>
    <p:sldId id="263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30"/>
  </p:normalViewPr>
  <p:slideViewPr>
    <p:cSldViewPr snapToGrid="0">
      <p:cViewPr varScale="1">
        <p:scale>
          <a:sx n="161" d="100"/>
          <a:sy n="161" d="100"/>
        </p:scale>
        <p:origin x="150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FF42B-0B39-45E1-8F5A-4558CE8096C5}" type="doc">
      <dgm:prSet loTypeId="urn:microsoft.com/office/officeart/2005/8/layout/cycle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E8EFD7E3-1989-4CC5-B491-6399EDA33209}">
      <dgm:prSet phldrT="[Text]"/>
      <dgm:spPr/>
      <dgm:t>
        <a:bodyPr/>
        <a:lstStyle/>
        <a:p>
          <a:r>
            <a:rPr lang="en-US" dirty="0" err="1"/>
            <a:t>jährlich</a:t>
          </a:r>
          <a:endParaRPr lang="en-DE" dirty="0"/>
        </a:p>
      </dgm:t>
    </dgm:pt>
    <dgm:pt modelId="{3134F493-AEA9-4E78-ABDC-2A286FDD1CDC}" type="parTrans" cxnId="{010B24AD-0859-469D-AC95-F2B854BA5C2E}">
      <dgm:prSet/>
      <dgm:spPr/>
      <dgm:t>
        <a:bodyPr/>
        <a:lstStyle/>
        <a:p>
          <a:endParaRPr lang="en-DE"/>
        </a:p>
      </dgm:t>
    </dgm:pt>
    <dgm:pt modelId="{9341DCFE-B742-435B-B4E6-AE2877F23A24}" type="sibTrans" cxnId="{010B24AD-0859-469D-AC95-F2B854BA5C2E}">
      <dgm:prSet/>
      <dgm:spPr/>
      <dgm:t>
        <a:bodyPr/>
        <a:lstStyle/>
        <a:p>
          <a:endParaRPr lang="en-DE"/>
        </a:p>
      </dgm:t>
    </dgm:pt>
    <dgm:pt modelId="{5326E698-E797-4E87-BA55-699F1EE59DFB}">
      <dgm:prSet phldrT="[Text]"/>
      <dgm:spPr/>
      <dgm:t>
        <a:bodyPr/>
        <a:lstStyle/>
        <a:p>
          <a:r>
            <a:rPr lang="en-US" dirty="0" err="1"/>
            <a:t>Januar</a:t>
          </a:r>
          <a:r>
            <a:rPr lang="en-US" dirty="0"/>
            <a:t>/</a:t>
          </a:r>
          <a:r>
            <a:rPr lang="en-US" dirty="0" err="1"/>
            <a:t>Februar</a:t>
          </a:r>
          <a:endParaRPr lang="en-DE" dirty="0"/>
        </a:p>
      </dgm:t>
    </dgm:pt>
    <dgm:pt modelId="{19A7C23C-5250-41C1-9D20-8EEA54D16FF2}" type="parTrans" cxnId="{52672371-18B6-4154-BC3E-CC315A288F12}">
      <dgm:prSet/>
      <dgm:spPr/>
      <dgm:t>
        <a:bodyPr/>
        <a:lstStyle/>
        <a:p>
          <a:endParaRPr lang="en-DE"/>
        </a:p>
      </dgm:t>
    </dgm:pt>
    <dgm:pt modelId="{C9A3AD8A-4CC4-4676-ACAF-7DB15693F2A9}" type="sibTrans" cxnId="{52672371-18B6-4154-BC3E-CC315A288F12}">
      <dgm:prSet/>
      <dgm:spPr/>
      <dgm:t>
        <a:bodyPr/>
        <a:lstStyle/>
        <a:p>
          <a:endParaRPr lang="en-DE"/>
        </a:p>
      </dgm:t>
    </dgm:pt>
    <dgm:pt modelId="{BF81C9A8-CF07-4A28-B636-017D4FA83B8F}">
      <dgm:prSet phldrT="[Text]"/>
      <dgm:spPr/>
      <dgm:t>
        <a:bodyPr/>
        <a:lstStyle/>
        <a:p>
          <a:r>
            <a:rPr lang="en-US" dirty="0" err="1"/>
            <a:t>Hinduismus</a:t>
          </a:r>
          <a:endParaRPr lang="en-DE" dirty="0"/>
        </a:p>
      </dgm:t>
    </dgm:pt>
    <dgm:pt modelId="{B496738E-F5FB-4A86-8354-1E23159F4208}" type="parTrans" cxnId="{4A5B4F23-7E54-4F07-8AA0-70C926AE82DD}">
      <dgm:prSet/>
      <dgm:spPr/>
      <dgm:t>
        <a:bodyPr/>
        <a:lstStyle/>
        <a:p>
          <a:endParaRPr lang="en-DE"/>
        </a:p>
      </dgm:t>
    </dgm:pt>
    <dgm:pt modelId="{BEAF6792-B7BF-4046-A7E1-8E350035B481}" type="sibTrans" cxnId="{4A5B4F23-7E54-4F07-8AA0-70C926AE82DD}">
      <dgm:prSet/>
      <dgm:spPr/>
      <dgm:t>
        <a:bodyPr/>
        <a:lstStyle/>
        <a:p>
          <a:endParaRPr lang="en-DE"/>
        </a:p>
      </dgm:t>
    </dgm:pt>
    <dgm:pt modelId="{403E0AB5-8143-48E4-83F7-ABE1AA576222}">
      <dgm:prSet phldrT="[Text]"/>
      <dgm:spPr/>
      <dgm:t>
        <a:bodyPr/>
        <a:lstStyle/>
        <a:p>
          <a:r>
            <a:rPr lang="en-US" dirty="0" err="1"/>
            <a:t>Mehrere</a:t>
          </a:r>
          <a:r>
            <a:rPr lang="en-US" dirty="0"/>
            <a:t> Events</a:t>
          </a:r>
          <a:endParaRPr lang="en-DE" dirty="0"/>
        </a:p>
      </dgm:t>
    </dgm:pt>
    <dgm:pt modelId="{1328AEF1-3DA0-405F-927A-12ED6CD6E918}" type="parTrans" cxnId="{7AB8A86B-CA33-4FD0-BD95-009F842D50EF}">
      <dgm:prSet/>
      <dgm:spPr/>
      <dgm:t>
        <a:bodyPr/>
        <a:lstStyle/>
        <a:p>
          <a:endParaRPr lang="en-DE"/>
        </a:p>
      </dgm:t>
    </dgm:pt>
    <dgm:pt modelId="{8D9798BF-9306-4FA6-9075-1630A9026DB9}" type="sibTrans" cxnId="{7AB8A86B-CA33-4FD0-BD95-009F842D50EF}">
      <dgm:prSet/>
      <dgm:spPr/>
      <dgm:t>
        <a:bodyPr/>
        <a:lstStyle/>
        <a:p>
          <a:endParaRPr lang="en-DE"/>
        </a:p>
      </dgm:t>
    </dgm:pt>
    <dgm:pt modelId="{855409B7-BBB7-4A1B-AE1B-5933A460AFB8}">
      <dgm:prSet phldrT="[Text]"/>
      <dgm:spPr/>
      <dgm:t>
        <a:bodyPr/>
        <a:lstStyle/>
        <a:p>
          <a:r>
            <a:rPr lang="en-US" dirty="0"/>
            <a:t>Teil der </a:t>
          </a:r>
          <a:r>
            <a:rPr lang="en-US" dirty="0" err="1"/>
            <a:t>Pushkaram</a:t>
          </a:r>
          <a:endParaRPr lang="en-DE" dirty="0"/>
        </a:p>
      </dgm:t>
    </dgm:pt>
    <dgm:pt modelId="{FD07587F-E87F-4C68-9A04-3A62858C2100}" type="parTrans" cxnId="{8652B861-467B-45BF-95B7-3841EC219A5F}">
      <dgm:prSet/>
      <dgm:spPr/>
      <dgm:t>
        <a:bodyPr/>
        <a:lstStyle/>
        <a:p>
          <a:endParaRPr lang="en-DE"/>
        </a:p>
      </dgm:t>
    </dgm:pt>
    <dgm:pt modelId="{5A13DC08-F7AC-4C26-8489-CAC901EDBD75}" type="sibTrans" cxnId="{8652B861-467B-45BF-95B7-3841EC219A5F}">
      <dgm:prSet/>
      <dgm:spPr/>
      <dgm:t>
        <a:bodyPr/>
        <a:lstStyle/>
        <a:p>
          <a:endParaRPr lang="en-DE"/>
        </a:p>
      </dgm:t>
    </dgm:pt>
    <dgm:pt modelId="{48CF11CF-6F32-4B3C-AED7-3FE0509EC306}" type="pres">
      <dgm:prSet presAssocID="{2A6FF42B-0B39-45E1-8F5A-4558CE8096C5}" presName="cycle" presStyleCnt="0">
        <dgm:presLayoutVars>
          <dgm:dir/>
          <dgm:resizeHandles val="exact"/>
        </dgm:presLayoutVars>
      </dgm:prSet>
      <dgm:spPr/>
    </dgm:pt>
    <dgm:pt modelId="{D28752A4-4110-4F39-AB58-AA07DCF96C81}" type="pres">
      <dgm:prSet presAssocID="{E8EFD7E3-1989-4CC5-B491-6399EDA33209}" presName="node" presStyleLbl="node1" presStyleIdx="0" presStyleCnt="5">
        <dgm:presLayoutVars>
          <dgm:bulletEnabled val="1"/>
        </dgm:presLayoutVars>
      </dgm:prSet>
      <dgm:spPr/>
    </dgm:pt>
    <dgm:pt modelId="{FDBDB125-1D38-4162-98EE-BA518F60DD61}" type="pres">
      <dgm:prSet presAssocID="{E8EFD7E3-1989-4CC5-B491-6399EDA33209}" presName="spNode" presStyleCnt="0"/>
      <dgm:spPr/>
    </dgm:pt>
    <dgm:pt modelId="{0C48017A-9D6B-47AF-9403-5E45C94889C0}" type="pres">
      <dgm:prSet presAssocID="{9341DCFE-B742-435B-B4E6-AE2877F23A24}" presName="sibTrans" presStyleLbl="sibTrans1D1" presStyleIdx="0" presStyleCnt="5"/>
      <dgm:spPr/>
    </dgm:pt>
    <dgm:pt modelId="{EC550A31-9A93-4057-BF4F-D267D90256D2}" type="pres">
      <dgm:prSet presAssocID="{5326E698-E797-4E87-BA55-699F1EE59DFB}" presName="node" presStyleLbl="node1" presStyleIdx="1" presStyleCnt="5">
        <dgm:presLayoutVars>
          <dgm:bulletEnabled val="1"/>
        </dgm:presLayoutVars>
      </dgm:prSet>
      <dgm:spPr/>
    </dgm:pt>
    <dgm:pt modelId="{3CB9F5CA-611B-431E-B088-48E3FB2844E7}" type="pres">
      <dgm:prSet presAssocID="{5326E698-E797-4E87-BA55-699F1EE59DFB}" presName="spNode" presStyleCnt="0"/>
      <dgm:spPr/>
    </dgm:pt>
    <dgm:pt modelId="{DE131621-9C63-4EFE-AFD0-7EAA2DB6E31C}" type="pres">
      <dgm:prSet presAssocID="{C9A3AD8A-4CC4-4676-ACAF-7DB15693F2A9}" presName="sibTrans" presStyleLbl="sibTrans1D1" presStyleIdx="1" presStyleCnt="5"/>
      <dgm:spPr/>
    </dgm:pt>
    <dgm:pt modelId="{924CA638-D49A-4657-9D62-645CF2E5FEB8}" type="pres">
      <dgm:prSet presAssocID="{BF81C9A8-CF07-4A28-B636-017D4FA83B8F}" presName="node" presStyleLbl="node1" presStyleIdx="2" presStyleCnt="5">
        <dgm:presLayoutVars>
          <dgm:bulletEnabled val="1"/>
        </dgm:presLayoutVars>
      </dgm:prSet>
      <dgm:spPr/>
    </dgm:pt>
    <dgm:pt modelId="{13517A46-B33D-4862-836D-7F2C6B2D1E32}" type="pres">
      <dgm:prSet presAssocID="{BF81C9A8-CF07-4A28-B636-017D4FA83B8F}" presName="spNode" presStyleCnt="0"/>
      <dgm:spPr/>
    </dgm:pt>
    <dgm:pt modelId="{95CF46DD-D6D7-4A02-8798-2C92051489ED}" type="pres">
      <dgm:prSet presAssocID="{BEAF6792-B7BF-4046-A7E1-8E350035B481}" presName="sibTrans" presStyleLbl="sibTrans1D1" presStyleIdx="2" presStyleCnt="5"/>
      <dgm:spPr/>
    </dgm:pt>
    <dgm:pt modelId="{FBD33DF5-7DFE-4D2F-9421-A05226EB6D47}" type="pres">
      <dgm:prSet presAssocID="{403E0AB5-8143-48E4-83F7-ABE1AA576222}" presName="node" presStyleLbl="node1" presStyleIdx="3" presStyleCnt="5">
        <dgm:presLayoutVars>
          <dgm:bulletEnabled val="1"/>
        </dgm:presLayoutVars>
      </dgm:prSet>
      <dgm:spPr/>
    </dgm:pt>
    <dgm:pt modelId="{BABCCB7C-A3FC-4A41-B531-B446F0D1E85A}" type="pres">
      <dgm:prSet presAssocID="{403E0AB5-8143-48E4-83F7-ABE1AA576222}" presName="spNode" presStyleCnt="0"/>
      <dgm:spPr/>
    </dgm:pt>
    <dgm:pt modelId="{416815C0-9AA2-4428-BAB9-7035B6957986}" type="pres">
      <dgm:prSet presAssocID="{8D9798BF-9306-4FA6-9075-1630A9026DB9}" presName="sibTrans" presStyleLbl="sibTrans1D1" presStyleIdx="3" presStyleCnt="5"/>
      <dgm:spPr/>
    </dgm:pt>
    <dgm:pt modelId="{2BACE43F-BD67-4FD6-B474-1705A28DBAEB}" type="pres">
      <dgm:prSet presAssocID="{855409B7-BBB7-4A1B-AE1B-5933A460AFB8}" presName="node" presStyleLbl="node1" presStyleIdx="4" presStyleCnt="5">
        <dgm:presLayoutVars>
          <dgm:bulletEnabled val="1"/>
        </dgm:presLayoutVars>
      </dgm:prSet>
      <dgm:spPr/>
    </dgm:pt>
    <dgm:pt modelId="{1A25F504-B9EF-43D4-AE72-1AF67A31E5E7}" type="pres">
      <dgm:prSet presAssocID="{855409B7-BBB7-4A1B-AE1B-5933A460AFB8}" presName="spNode" presStyleCnt="0"/>
      <dgm:spPr/>
    </dgm:pt>
    <dgm:pt modelId="{74133098-E6FC-42FA-8221-35E7903A1F63}" type="pres">
      <dgm:prSet presAssocID="{5A13DC08-F7AC-4C26-8489-CAC901EDBD75}" presName="sibTrans" presStyleLbl="sibTrans1D1" presStyleIdx="4" presStyleCnt="5"/>
      <dgm:spPr/>
    </dgm:pt>
  </dgm:ptLst>
  <dgm:cxnLst>
    <dgm:cxn modelId="{903E7911-AE98-4C97-948F-090D947250F6}" type="presOf" srcId="{BF81C9A8-CF07-4A28-B636-017D4FA83B8F}" destId="{924CA638-D49A-4657-9D62-645CF2E5FEB8}" srcOrd="0" destOrd="0" presId="urn:microsoft.com/office/officeart/2005/8/layout/cycle6"/>
    <dgm:cxn modelId="{1197121A-347B-4447-B5B6-17269DD9DF19}" type="presOf" srcId="{BEAF6792-B7BF-4046-A7E1-8E350035B481}" destId="{95CF46DD-D6D7-4A02-8798-2C92051489ED}" srcOrd="0" destOrd="0" presId="urn:microsoft.com/office/officeart/2005/8/layout/cycle6"/>
    <dgm:cxn modelId="{B07C561F-83C6-4C96-AFF4-3027CD12ACF4}" type="presOf" srcId="{8D9798BF-9306-4FA6-9075-1630A9026DB9}" destId="{416815C0-9AA2-4428-BAB9-7035B6957986}" srcOrd="0" destOrd="0" presId="urn:microsoft.com/office/officeart/2005/8/layout/cycle6"/>
    <dgm:cxn modelId="{4A5B4F23-7E54-4F07-8AA0-70C926AE82DD}" srcId="{2A6FF42B-0B39-45E1-8F5A-4558CE8096C5}" destId="{BF81C9A8-CF07-4A28-B636-017D4FA83B8F}" srcOrd="2" destOrd="0" parTransId="{B496738E-F5FB-4A86-8354-1E23159F4208}" sibTransId="{BEAF6792-B7BF-4046-A7E1-8E350035B481}"/>
    <dgm:cxn modelId="{9910342D-90B1-4348-BC2B-19285F9ED915}" type="presOf" srcId="{5326E698-E797-4E87-BA55-699F1EE59DFB}" destId="{EC550A31-9A93-4057-BF4F-D267D90256D2}" srcOrd="0" destOrd="0" presId="urn:microsoft.com/office/officeart/2005/8/layout/cycle6"/>
    <dgm:cxn modelId="{59855D31-F5A9-45CD-8060-9E7BA1850CEC}" type="presOf" srcId="{5A13DC08-F7AC-4C26-8489-CAC901EDBD75}" destId="{74133098-E6FC-42FA-8221-35E7903A1F63}" srcOrd="0" destOrd="0" presId="urn:microsoft.com/office/officeart/2005/8/layout/cycle6"/>
    <dgm:cxn modelId="{9BECF75C-B2E1-488A-80A0-FF8B765102EF}" type="presOf" srcId="{403E0AB5-8143-48E4-83F7-ABE1AA576222}" destId="{FBD33DF5-7DFE-4D2F-9421-A05226EB6D47}" srcOrd="0" destOrd="0" presId="urn:microsoft.com/office/officeart/2005/8/layout/cycle6"/>
    <dgm:cxn modelId="{8652B861-467B-45BF-95B7-3841EC219A5F}" srcId="{2A6FF42B-0B39-45E1-8F5A-4558CE8096C5}" destId="{855409B7-BBB7-4A1B-AE1B-5933A460AFB8}" srcOrd="4" destOrd="0" parTransId="{FD07587F-E87F-4C68-9A04-3A62858C2100}" sibTransId="{5A13DC08-F7AC-4C26-8489-CAC901EDBD75}"/>
    <dgm:cxn modelId="{7AB8A86B-CA33-4FD0-BD95-009F842D50EF}" srcId="{2A6FF42B-0B39-45E1-8F5A-4558CE8096C5}" destId="{403E0AB5-8143-48E4-83F7-ABE1AA576222}" srcOrd="3" destOrd="0" parTransId="{1328AEF1-3DA0-405F-927A-12ED6CD6E918}" sibTransId="{8D9798BF-9306-4FA6-9075-1630A9026DB9}"/>
    <dgm:cxn modelId="{65FB254C-AFB0-4052-9783-540DBE557E6A}" type="presOf" srcId="{9341DCFE-B742-435B-B4E6-AE2877F23A24}" destId="{0C48017A-9D6B-47AF-9403-5E45C94889C0}" srcOrd="0" destOrd="0" presId="urn:microsoft.com/office/officeart/2005/8/layout/cycle6"/>
    <dgm:cxn modelId="{52672371-18B6-4154-BC3E-CC315A288F12}" srcId="{2A6FF42B-0B39-45E1-8F5A-4558CE8096C5}" destId="{5326E698-E797-4E87-BA55-699F1EE59DFB}" srcOrd="1" destOrd="0" parTransId="{19A7C23C-5250-41C1-9D20-8EEA54D16FF2}" sibTransId="{C9A3AD8A-4CC4-4676-ACAF-7DB15693F2A9}"/>
    <dgm:cxn modelId="{B2E0C77C-16AB-41C6-80E3-FB0F726B6DB9}" type="presOf" srcId="{C9A3AD8A-4CC4-4676-ACAF-7DB15693F2A9}" destId="{DE131621-9C63-4EFE-AFD0-7EAA2DB6E31C}" srcOrd="0" destOrd="0" presId="urn:microsoft.com/office/officeart/2005/8/layout/cycle6"/>
    <dgm:cxn modelId="{AB2C8382-8D04-46FC-937B-AC45F1986A88}" type="presOf" srcId="{2A6FF42B-0B39-45E1-8F5A-4558CE8096C5}" destId="{48CF11CF-6F32-4B3C-AED7-3FE0509EC306}" srcOrd="0" destOrd="0" presId="urn:microsoft.com/office/officeart/2005/8/layout/cycle6"/>
    <dgm:cxn modelId="{E299AB96-A8AB-43EF-9D00-B23F3EEAD01A}" type="presOf" srcId="{855409B7-BBB7-4A1B-AE1B-5933A460AFB8}" destId="{2BACE43F-BD67-4FD6-B474-1705A28DBAEB}" srcOrd="0" destOrd="0" presId="urn:microsoft.com/office/officeart/2005/8/layout/cycle6"/>
    <dgm:cxn modelId="{010B24AD-0859-469D-AC95-F2B854BA5C2E}" srcId="{2A6FF42B-0B39-45E1-8F5A-4558CE8096C5}" destId="{E8EFD7E3-1989-4CC5-B491-6399EDA33209}" srcOrd="0" destOrd="0" parTransId="{3134F493-AEA9-4E78-ABDC-2A286FDD1CDC}" sibTransId="{9341DCFE-B742-435B-B4E6-AE2877F23A24}"/>
    <dgm:cxn modelId="{FF97EABB-620B-414D-9C5E-14B736347B9A}" type="presOf" srcId="{E8EFD7E3-1989-4CC5-B491-6399EDA33209}" destId="{D28752A4-4110-4F39-AB58-AA07DCF96C81}" srcOrd="0" destOrd="0" presId="urn:microsoft.com/office/officeart/2005/8/layout/cycle6"/>
    <dgm:cxn modelId="{07D2CC03-B48A-41CC-885C-5A21D409FEEF}" type="presParOf" srcId="{48CF11CF-6F32-4B3C-AED7-3FE0509EC306}" destId="{D28752A4-4110-4F39-AB58-AA07DCF96C81}" srcOrd="0" destOrd="0" presId="urn:microsoft.com/office/officeart/2005/8/layout/cycle6"/>
    <dgm:cxn modelId="{66435760-545D-4DA7-BCCA-6E0A249CF0D3}" type="presParOf" srcId="{48CF11CF-6F32-4B3C-AED7-3FE0509EC306}" destId="{FDBDB125-1D38-4162-98EE-BA518F60DD61}" srcOrd="1" destOrd="0" presId="urn:microsoft.com/office/officeart/2005/8/layout/cycle6"/>
    <dgm:cxn modelId="{D0CC57B0-4892-4476-9A04-244F7BCC78DF}" type="presParOf" srcId="{48CF11CF-6F32-4B3C-AED7-3FE0509EC306}" destId="{0C48017A-9D6B-47AF-9403-5E45C94889C0}" srcOrd="2" destOrd="0" presId="urn:microsoft.com/office/officeart/2005/8/layout/cycle6"/>
    <dgm:cxn modelId="{8998A9B1-B439-4F7B-B317-621EE7FDC7A1}" type="presParOf" srcId="{48CF11CF-6F32-4B3C-AED7-3FE0509EC306}" destId="{EC550A31-9A93-4057-BF4F-D267D90256D2}" srcOrd="3" destOrd="0" presId="urn:microsoft.com/office/officeart/2005/8/layout/cycle6"/>
    <dgm:cxn modelId="{D1566464-CC47-40DD-B968-3CA6ACADD56F}" type="presParOf" srcId="{48CF11CF-6F32-4B3C-AED7-3FE0509EC306}" destId="{3CB9F5CA-611B-431E-B088-48E3FB2844E7}" srcOrd="4" destOrd="0" presId="urn:microsoft.com/office/officeart/2005/8/layout/cycle6"/>
    <dgm:cxn modelId="{A9711D90-4DB3-41D3-9A40-13933897842E}" type="presParOf" srcId="{48CF11CF-6F32-4B3C-AED7-3FE0509EC306}" destId="{DE131621-9C63-4EFE-AFD0-7EAA2DB6E31C}" srcOrd="5" destOrd="0" presId="urn:microsoft.com/office/officeart/2005/8/layout/cycle6"/>
    <dgm:cxn modelId="{7DAE4C85-8BC3-493D-B174-6D74876D18A8}" type="presParOf" srcId="{48CF11CF-6F32-4B3C-AED7-3FE0509EC306}" destId="{924CA638-D49A-4657-9D62-645CF2E5FEB8}" srcOrd="6" destOrd="0" presId="urn:microsoft.com/office/officeart/2005/8/layout/cycle6"/>
    <dgm:cxn modelId="{32C3AF55-40A2-46A9-85F9-BFFB8398C8F9}" type="presParOf" srcId="{48CF11CF-6F32-4B3C-AED7-3FE0509EC306}" destId="{13517A46-B33D-4862-836D-7F2C6B2D1E32}" srcOrd="7" destOrd="0" presId="urn:microsoft.com/office/officeart/2005/8/layout/cycle6"/>
    <dgm:cxn modelId="{5464289B-8FC9-4319-BFE1-29E71F0914DB}" type="presParOf" srcId="{48CF11CF-6F32-4B3C-AED7-3FE0509EC306}" destId="{95CF46DD-D6D7-4A02-8798-2C92051489ED}" srcOrd="8" destOrd="0" presId="urn:microsoft.com/office/officeart/2005/8/layout/cycle6"/>
    <dgm:cxn modelId="{B8751211-BFDC-4CEA-939E-46CD257B0A19}" type="presParOf" srcId="{48CF11CF-6F32-4B3C-AED7-3FE0509EC306}" destId="{FBD33DF5-7DFE-4D2F-9421-A05226EB6D47}" srcOrd="9" destOrd="0" presId="urn:microsoft.com/office/officeart/2005/8/layout/cycle6"/>
    <dgm:cxn modelId="{D1984BE1-D25B-422F-8AE0-F796D53D00D4}" type="presParOf" srcId="{48CF11CF-6F32-4B3C-AED7-3FE0509EC306}" destId="{BABCCB7C-A3FC-4A41-B531-B446F0D1E85A}" srcOrd="10" destOrd="0" presId="urn:microsoft.com/office/officeart/2005/8/layout/cycle6"/>
    <dgm:cxn modelId="{69B2E94E-C5B1-4A58-AB86-8C514A48C0D5}" type="presParOf" srcId="{48CF11CF-6F32-4B3C-AED7-3FE0509EC306}" destId="{416815C0-9AA2-4428-BAB9-7035B6957986}" srcOrd="11" destOrd="0" presId="urn:microsoft.com/office/officeart/2005/8/layout/cycle6"/>
    <dgm:cxn modelId="{02D49DAB-ACB5-4956-993C-6BAC372921A0}" type="presParOf" srcId="{48CF11CF-6F32-4B3C-AED7-3FE0509EC306}" destId="{2BACE43F-BD67-4FD6-B474-1705A28DBAEB}" srcOrd="12" destOrd="0" presId="urn:microsoft.com/office/officeart/2005/8/layout/cycle6"/>
    <dgm:cxn modelId="{60C8BADE-FBD7-4C62-A327-44C792473D4B}" type="presParOf" srcId="{48CF11CF-6F32-4B3C-AED7-3FE0509EC306}" destId="{1A25F504-B9EF-43D4-AE72-1AF67A31E5E7}" srcOrd="13" destOrd="0" presId="urn:microsoft.com/office/officeart/2005/8/layout/cycle6"/>
    <dgm:cxn modelId="{8FCDF1D1-B93A-43F4-8981-40AA747EE4A3}" type="presParOf" srcId="{48CF11CF-6F32-4B3C-AED7-3FE0509EC306}" destId="{74133098-E6FC-42FA-8221-35E7903A1F6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108B-AF05-44D9-BC46-13C931EBBAB4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CE80B354-70D3-4B97-AB43-30173CB9BAEA}">
      <dgm:prSet phldrT="[Text]"/>
      <dgm:spPr/>
      <dgm:t>
        <a:bodyPr/>
        <a:lstStyle/>
        <a:p>
          <a:r>
            <a:rPr lang="en-US" dirty="0" err="1"/>
            <a:t>Soziale</a:t>
          </a:r>
          <a:r>
            <a:rPr lang="en-US" dirty="0"/>
            <a:t> </a:t>
          </a:r>
          <a:r>
            <a:rPr lang="en-US" dirty="0" err="1"/>
            <a:t>Zusammenkunft</a:t>
          </a:r>
          <a:r>
            <a:rPr lang="en-US" dirty="0"/>
            <a:t>/ </a:t>
          </a:r>
          <a:r>
            <a:rPr lang="en-US" dirty="0" err="1"/>
            <a:t>Pilgerfahrt</a:t>
          </a:r>
          <a:endParaRPr lang="en-DE" dirty="0"/>
        </a:p>
      </dgm:t>
    </dgm:pt>
    <dgm:pt modelId="{F708FF9C-74B8-477C-AD06-459B92D46772}" type="parTrans" cxnId="{16E5435B-19E2-4226-8DA9-F0B38A20F169}">
      <dgm:prSet/>
      <dgm:spPr/>
      <dgm:t>
        <a:bodyPr/>
        <a:lstStyle/>
        <a:p>
          <a:endParaRPr lang="en-DE"/>
        </a:p>
      </dgm:t>
    </dgm:pt>
    <dgm:pt modelId="{FD9928C0-F775-4CFB-93B8-8ACE93AD0B63}" type="sibTrans" cxnId="{16E5435B-19E2-4226-8DA9-F0B38A20F169}">
      <dgm:prSet/>
      <dgm:spPr/>
      <dgm:t>
        <a:bodyPr/>
        <a:lstStyle/>
        <a:p>
          <a:endParaRPr lang="en-DE"/>
        </a:p>
      </dgm:t>
    </dgm:pt>
    <dgm:pt modelId="{4E8DE0A2-2A59-4FF3-B1BD-F287AA672862}">
      <dgm:prSet phldrT="[Text]"/>
      <dgm:spPr/>
      <dgm:t>
        <a:bodyPr/>
        <a:lstStyle/>
        <a:p>
          <a:r>
            <a:rPr lang="en-US" dirty="0"/>
            <a:t>Moksha</a:t>
          </a:r>
          <a:endParaRPr lang="en-DE" dirty="0"/>
        </a:p>
      </dgm:t>
    </dgm:pt>
    <dgm:pt modelId="{12F0FF7C-5BE7-4B2D-8B0B-35B9A2FACDFE}" type="parTrans" cxnId="{9AB6D1EA-2367-4A7F-9B98-FB99BC7DB1F0}">
      <dgm:prSet/>
      <dgm:spPr/>
      <dgm:t>
        <a:bodyPr/>
        <a:lstStyle/>
        <a:p>
          <a:endParaRPr lang="en-DE"/>
        </a:p>
      </dgm:t>
    </dgm:pt>
    <dgm:pt modelId="{00840EFF-5DC4-470E-9860-6906123DBEC6}" type="sibTrans" cxnId="{9AB6D1EA-2367-4A7F-9B98-FB99BC7DB1F0}">
      <dgm:prSet/>
      <dgm:spPr/>
      <dgm:t>
        <a:bodyPr/>
        <a:lstStyle/>
        <a:p>
          <a:endParaRPr lang="en-DE"/>
        </a:p>
      </dgm:t>
    </dgm:pt>
    <dgm:pt modelId="{620F505A-6D7E-41C2-8DE6-AA07601711D1}">
      <dgm:prSet phldrT="[Text]"/>
      <dgm:spPr/>
      <dgm:t>
        <a:bodyPr/>
        <a:lstStyle/>
        <a:p>
          <a:r>
            <a:rPr lang="en-US" dirty="0" err="1"/>
            <a:t>Rituale</a:t>
          </a:r>
          <a:endParaRPr lang="en-US" dirty="0"/>
        </a:p>
      </dgm:t>
    </dgm:pt>
    <dgm:pt modelId="{EF1176EB-7C7D-4FD5-AE0D-B02821D86289}" type="parTrans" cxnId="{39B0CA95-58FD-47C7-8E26-BC5EA163EC45}">
      <dgm:prSet/>
      <dgm:spPr/>
      <dgm:t>
        <a:bodyPr/>
        <a:lstStyle/>
        <a:p>
          <a:endParaRPr lang="en-DE"/>
        </a:p>
      </dgm:t>
    </dgm:pt>
    <dgm:pt modelId="{35B31A61-47A6-4BF2-B3D5-971BBD526F44}" type="sibTrans" cxnId="{39B0CA95-58FD-47C7-8E26-BC5EA163EC45}">
      <dgm:prSet/>
      <dgm:spPr/>
      <dgm:t>
        <a:bodyPr/>
        <a:lstStyle/>
        <a:p>
          <a:endParaRPr lang="en-DE"/>
        </a:p>
      </dgm:t>
    </dgm:pt>
    <dgm:pt modelId="{63B3EBB9-A894-4484-82C6-30B92B6F675A}">
      <dgm:prSet phldrT="[Text]"/>
      <dgm:spPr/>
      <dgm:t>
        <a:bodyPr/>
        <a:lstStyle/>
        <a:p>
          <a:r>
            <a:rPr lang="en-US" dirty="0" err="1"/>
            <a:t>Kreation</a:t>
          </a:r>
          <a:r>
            <a:rPr lang="en-US" dirty="0"/>
            <a:t> des </a:t>
          </a:r>
          <a:r>
            <a:rPr lang="en-US" dirty="0" err="1"/>
            <a:t>Universums</a:t>
          </a:r>
          <a:endParaRPr lang="en-DE" dirty="0"/>
        </a:p>
      </dgm:t>
    </dgm:pt>
    <dgm:pt modelId="{203F2BDD-3FB4-4FBB-9B90-7877252D6D4E}" type="parTrans" cxnId="{FB3BA4F4-8838-4771-8281-E345A91D5A8C}">
      <dgm:prSet/>
      <dgm:spPr/>
      <dgm:t>
        <a:bodyPr/>
        <a:lstStyle/>
        <a:p>
          <a:endParaRPr lang="en-DE"/>
        </a:p>
      </dgm:t>
    </dgm:pt>
    <dgm:pt modelId="{D66E25B5-534D-4C88-A203-218D8901411E}" type="sibTrans" cxnId="{FB3BA4F4-8838-4771-8281-E345A91D5A8C}">
      <dgm:prSet/>
      <dgm:spPr/>
      <dgm:t>
        <a:bodyPr/>
        <a:lstStyle/>
        <a:p>
          <a:endParaRPr lang="en-DE"/>
        </a:p>
      </dgm:t>
    </dgm:pt>
    <dgm:pt modelId="{288715AA-39DA-49DA-9365-0991390B301D}" type="pres">
      <dgm:prSet presAssocID="{B939108B-AF05-44D9-BC46-13C931EBBAB4}" presName="diagram" presStyleCnt="0">
        <dgm:presLayoutVars>
          <dgm:dir/>
          <dgm:resizeHandles val="exact"/>
        </dgm:presLayoutVars>
      </dgm:prSet>
      <dgm:spPr/>
    </dgm:pt>
    <dgm:pt modelId="{F8A57FAE-D7D2-4A36-A69B-E36A7335F39C}" type="pres">
      <dgm:prSet presAssocID="{CE80B354-70D3-4B97-AB43-30173CB9BAEA}" presName="node" presStyleLbl="node1" presStyleIdx="0" presStyleCnt="4">
        <dgm:presLayoutVars>
          <dgm:bulletEnabled val="1"/>
        </dgm:presLayoutVars>
      </dgm:prSet>
      <dgm:spPr/>
    </dgm:pt>
    <dgm:pt modelId="{4AD0A240-F432-4CD7-859C-69034DBAB8DB}" type="pres">
      <dgm:prSet presAssocID="{FD9928C0-F775-4CFB-93B8-8ACE93AD0B63}" presName="sibTrans" presStyleCnt="0"/>
      <dgm:spPr/>
    </dgm:pt>
    <dgm:pt modelId="{5CD47AC9-ABB4-4B0C-86C6-278D2AB19881}" type="pres">
      <dgm:prSet presAssocID="{4E8DE0A2-2A59-4FF3-B1BD-F287AA672862}" presName="node" presStyleLbl="node1" presStyleIdx="1" presStyleCnt="4">
        <dgm:presLayoutVars>
          <dgm:bulletEnabled val="1"/>
        </dgm:presLayoutVars>
      </dgm:prSet>
      <dgm:spPr/>
    </dgm:pt>
    <dgm:pt modelId="{A4A4EF22-9038-4EE2-BCE6-45ADB74994B1}" type="pres">
      <dgm:prSet presAssocID="{00840EFF-5DC4-470E-9860-6906123DBEC6}" presName="sibTrans" presStyleCnt="0"/>
      <dgm:spPr/>
    </dgm:pt>
    <dgm:pt modelId="{AD024C7C-1026-48D1-920E-8501E924294F}" type="pres">
      <dgm:prSet presAssocID="{620F505A-6D7E-41C2-8DE6-AA07601711D1}" presName="node" presStyleLbl="node1" presStyleIdx="2" presStyleCnt="4">
        <dgm:presLayoutVars>
          <dgm:bulletEnabled val="1"/>
        </dgm:presLayoutVars>
      </dgm:prSet>
      <dgm:spPr/>
    </dgm:pt>
    <dgm:pt modelId="{477D73F0-6B32-4BD1-8E2A-B7F1C534CA99}" type="pres">
      <dgm:prSet presAssocID="{35B31A61-47A6-4BF2-B3D5-971BBD526F44}" presName="sibTrans" presStyleCnt="0"/>
      <dgm:spPr/>
    </dgm:pt>
    <dgm:pt modelId="{4EE7A912-9F75-4925-8952-18B728D9E89E}" type="pres">
      <dgm:prSet presAssocID="{63B3EBB9-A894-4484-82C6-30B92B6F675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67EF12-D0D7-4456-AB95-E8E5C938B0A5}" type="presOf" srcId="{63B3EBB9-A894-4484-82C6-30B92B6F675A}" destId="{4EE7A912-9F75-4925-8952-18B728D9E89E}" srcOrd="0" destOrd="0" presId="urn:microsoft.com/office/officeart/2005/8/layout/default"/>
    <dgm:cxn modelId="{8A61D336-D7B0-4C40-85A0-FF6E4765D522}" type="presOf" srcId="{620F505A-6D7E-41C2-8DE6-AA07601711D1}" destId="{AD024C7C-1026-48D1-920E-8501E924294F}" srcOrd="0" destOrd="0" presId="urn:microsoft.com/office/officeart/2005/8/layout/default"/>
    <dgm:cxn modelId="{16E5435B-19E2-4226-8DA9-F0B38A20F169}" srcId="{B939108B-AF05-44D9-BC46-13C931EBBAB4}" destId="{CE80B354-70D3-4B97-AB43-30173CB9BAEA}" srcOrd="0" destOrd="0" parTransId="{F708FF9C-74B8-477C-AD06-459B92D46772}" sibTransId="{FD9928C0-F775-4CFB-93B8-8ACE93AD0B63}"/>
    <dgm:cxn modelId="{EE4B7069-3DEE-4B16-92B9-ED7FBC9C18AD}" type="presOf" srcId="{B939108B-AF05-44D9-BC46-13C931EBBAB4}" destId="{288715AA-39DA-49DA-9365-0991390B301D}" srcOrd="0" destOrd="0" presId="urn:microsoft.com/office/officeart/2005/8/layout/default"/>
    <dgm:cxn modelId="{39B0CA95-58FD-47C7-8E26-BC5EA163EC45}" srcId="{B939108B-AF05-44D9-BC46-13C931EBBAB4}" destId="{620F505A-6D7E-41C2-8DE6-AA07601711D1}" srcOrd="2" destOrd="0" parTransId="{EF1176EB-7C7D-4FD5-AE0D-B02821D86289}" sibTransId="{35B31A61-47A6-4BF2-B3D5-971BBD526F44}"/>
    <dgm:cxn modelId="{D2D1E1A5-565B-47FD-8866-010BF5C67DC5}" type="presOf" srcId="{4E8DE0A2-2A59-4FF3-B1BD-F287AA672862}" destId="{5CD47AC9-ABB4-4B0C-86C6-278D2AB19881}" srcOrd="0" destOrd="0" presId="urn:microsoft.com/office/officeart/2005/8/layout/default"/>
    <dgm:cxn modelId="{9595DBAE-1EA3-47FE-8BB6-83B2943E5034}" type="presOf" srcId="{CE80B354-70D3-4B97-AB43-30173CB9BAEA}" destId="{F8A57FAE-D7D2-4A36-A69B-E36A7335F39C}" srcOrd="0" destOrd="0" presId="urn:microsoft.com/office/officeart/2005/8/layout/default"/>
    <dgm:cxn modelId="{9AB6D1EA-2367-4A7F-9B98-FB99BC7DB1F0}" srcId="{B939108B-AF05-44D9-BC46-13C931EBBAB4}" destId="{4E8DE0A2-2A59-4FF3-B1BD-F287AA672862}" srcOrd="1" destOrd="0" parTransId="{12F0FF7C-5BE7-4B2D-8B0B-35B9A2FACDFE}" sibTransId="{00840EFF-5DC4-470E-9860-6906123DBEC6}"/>
    <dgm:cxn modelId="{FB3BA4F4-8838-4771-8281-E345A91D5A8C}" srcId="{B939108B-AF05-44D9-BC46-13C931EBBAB4}" destId="{63B3EBB9-A894-4484-82C6-30B92B6F675A}" srcOrd="3" destOrd="0" parTransId="{203F2BDD-3FB4-4FBB-9B90-7877252D6D4E}" sibTransId="{D66E25B5-534D-4C88-A203-218D8901411E}"/>
    <dgm:cxn modelId="{1BA0FC70-15B9-45C9-AA56-9EB27414294F}" type="presParOf" srcId="{288715AA-39DA-49DA-9365-0991390B301D}" destId="{F8A57FAE-D7D2-4A36-A69B-E36A7335F39C}" srcOrd="0" destOrd="0" presId="urn:microsoft.com/office/officeart/2005/8/layout/default"/>
    <dgm:cxn modelId="{86363BFD-D890-486A-927A-1650941E6EE9}" type="presParOf" srcId="{288715AA-39DA-49DA-9365-0991390B301D}" destId="{4AD0A240-F432-4CD7-859C-69034DBAB8DB}" srcOrd="1" destOrd="0" presId="urn:microsoft.com/office/officeart/2005/8/layout/default"/>
    <dgm:cxn modelId="{04C62E96-98BF-420A-A789-218C6EE9D79F}" type="presParOf" srcId="{288715AA-39DA-49DA-9365-0991390B301D}" destId="{5CD47AC9-ABB4-4B0C-86C6-278D2AB19881}" srcOrd="2" destOrd="0" presId="urn:microsoft.com/office/officeart/2005/8/layout/default"/>
    <dgm:cxn modelId="{0214871B-8AF3-41DA-9600-A5187D93CBA1}" type="presParOf" srcId="{288715AA-39DA-49DA-9365-0991390B301D}" destId="{A4A4EF22-9038-4EE2-BCE6-45ADB74994B1}" srcOrd="3" destOrd="0" presId="urn:microsoft.com/office/officeart/2005/8/layout/default"/>
    <dgm:cxn modelId="{23A40ACA-1987-4527-B7A0-E219F2C854BA}" type="presParOf" srcId="{288715AA-39DA-49DA-9365-0991390B301D}" destId="{AD024C7C-1026-48D1-920E-8501E924294F}" srcOrd="4" destOrd="0" presId="urn:microsoft.com/office/officeart/2005/8/layout/default"/>
    <dgm:cxn modelId="{2F710091-710A-400D-A6CB-7A7812702281}" type="presParOf" srcId="{288715AA-39DA-49DA-9365-0991390B301D}" destId="{477D73F0-6B32-4BD1-8E2A-B7F1C534CA99}" srcOrd="5" destOrd="0" presId="urn:microsoft.com/office/officeart/2005/8/layout/default"/>
    <dgm:cxn modelId="{4F4CA973-FAA3-4498-9849-DA800050436D}" type="presParOf" srcId="{288715AA-39DA-49DA-9365-0991390B301D}" destId="{4EE7A912-9F75-4925-8952-18B728D9E8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64FBC-3E2B-4D70-A0F8-F37734365E2E}" type="doc">
      <dgm:prSet loTypeId="urn:microsoft.com/office/officeart/2005/8/layout/cycle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206BC74C-5BA0-4AFC-9B84-D0C681454D3E}">
      <dgm:prSet phldrT="[Text]"/>
      <dgm:spPr/>
      <dgm:t>
        <a:bodyPr/>
        <a:lstStyle/>
        <a:p>
          <a:r>
            <a:rPr lang="en-US" dirty="0"/>
            <a:t>1983</a:t>
          </a:r>
          <a:endParaRPr lang="en-DE" dirty="0"/>
        </a:p>
      </dgm:t>
    </dgm:pt>
    <dgm:pt modelId="{47B1331F-00EB-4AE1-B019-D38699C7955E}" type="parTrans" cxnId="{1341A3B7-B648-48B7-B683-549A9AA16EE1}">
      <dgm:prSet/>
      <dgm:spPr/>
      <dgm:t>
        <a:bodyPr/>
        <a:lstStyle/>
        <a:p>
          <a:endParaRPr lang="en-DE"/>
        </a:p>
      </dgm:t>
    </dgm:pt>
    <dgm:pt modelId="{E616C9F7-40E1-4508-B3A0-9AE1EA9C3278}" type="sibTrans" cxnId="{1341A3B7-B648-48B7-B683-549A9AA16EE1}">
      <dgm:prSet/>
      <dgm:spPr/>
      <dgm:t>
        <a:bodyPr/>
        <a:lstStyle/>
        <a:p>
          <a:endParaRPr lang="en-DE"/>
        </a:p>
      </dgm:t>
    </dgm:pt>
    <dgm:pt modelId="{0FC6284B-C9E4-4EA9-B5EA-79348D6B0782}">
      <dgm:prSet phldrT="[Text]"/>
      <dgm:spPr/>
      <dgm:t>
        <a:bodyPr/>
        <a:lstStyle/>
        <a:p>
          <a:r>
            <a:rPr lang="en-US" dirty="0"/>
            <a:t>45.000</a:t>
          </a:r>
          <a:endParaRPr lang="en-DE" dirty="0"/>
        </a:p>
      </dgm:t>
    </dgm:pt>
    <dgm:pt modelId="{16252DC6-7CFC-473F-9C30-598E425279A9}" type="parTrans" cxnId="{014BA1B0-5971-4893-9B6D-92CC817B2C6A}">
      <dgm:prSet/>
      <dgm:spPr/>
      <dgm:t>
        <a:bodyPr/>
        <a:lstStyle/>
        <a:p>
          <a:endParaRPr lang="en-DE"/>
        </a:p>
      </dgm:t>
    </dgm:pt>
    <dgm:pt modelId="{29C90365-4E83-4847-8C22-B7E25DC2000B}" type="sibTrans" cxnId="{014BA1B0-5971-4893-9B6D-92CC817B2C6A}">
      <dgm:prSet/>
      <dgm:spPr/>
      <dgm:t>
        <a:bodyPr/>
        <a:lstStyle/>
        <a:p>
          <a:endParaRPr lang="en-DE"/>
        </a:p>
      </dgm:t>
    </dgm:pt>
    <dgm:pt modelId="{3F7C1D6B-0478-4390-978F-0060A40683C8}">
      <dgm:prSet phldrT="[Text]"/>
      <dgm:spPr/>
      <dgm:t>
        <a:bodyPr/>
        <a:lstStyle/>
        <a:p>
          <a:r>
            <a:rPr lang="en-US" dirty="0"/>
            <a:t>9</a:t>
          </a:r>
          <a:endParaRPr lang="en-DE" dirty="0"/>
        </a:p>
      </dgm:t>
    </dgm:pt>
    <dgm:pt modelId="{C7A619E2-16CE-4636-A21D-4686101FC8DC}" type="parTrans" cxnId="{A40DA8B2-4AB8-455B-ADDF-5AA0718A458F}">
      <dgm:prSet/>
      <dgm:spPr/>
      <dgm:t>
        <a:bodyPr/>
        <a:lstStyle/>
        <a:p>
          <a:endParaRPr lang="en-DE"/>
        </a:p>
      </dgm:t>
    </dgm:pt>
    <dgm:pt modelId="{9EEE3FC0-45A6-44F7-84C5-C4F37025C3CB}" type="sibTrans" cxnId="{A40DA8B2-4AB8-455B-ADDF-5AA0718A458F}">
      <dgm:prSet/>
      <dgm:spPr/>
      <dgm:t>
        <a:bodyPr/>
        <a:lstStyle/>
        <a:p>
          <a:endParaRPr lang="en-DE"/>
        </a:p>
      </dgm:t>
    </dgm:pt>
    <dgm:pt modelId="{88771C70-213E-4FCD-A4DC-FBF0390FAB5A}">
      <dgm:prSet phldrT="[Text]"/>
      <dgm:spPr/>
      <dgm:t>
        <a:bodyPr/>
        <a:lstStyle/>
        <a:p>
          <a:r>
            <a:rPr lang="en-US" dirty="0"/>
            <a:t>2017</a:t>
          </a:r>
          <a:endParaRPr lang="en-DE" dirty="0"/>
        </a:p>
      </dgm:t>
    </dgm:pt>
    <dgm:pt modelId="{931F47C1-3429-4527-A323-6C4953C88BDA}" type="parTrans" cxnId="{97DB54F7-D487-4FB3-925E-488E7D49974E}">
      <dgm:prSet/>
      <dgm:spPr/>
      <dgm:t>
        <a:bodyPr/>
        <a:lstStyle/>
        <a:p>
          <a:endParaRPr lang="en-DE"/>
        </a:p>
      </dgm:t>
    </dgm:pt>
    <dgm:pt modelId="{1CF46B9A-5226-4C77-8D13-0C3BCA27974C}" type="sibTrans" cxnId="{97DB54F7-D487-4FB3-925E-488E7D49974E}">
      <dgm:prSet/>
      <dgm:spPr/>
      <dgm:t>
        <a:bodyPr/>
        <a:lstStyle/>
        <a:p>
          <a:endParaRPr lang="en-DE"/>
        </a:p>
      </dgm:t>
    </dgm:pt>
    <dgm:pt modelId="{E5897DEB-751B-4DA2-9BDF-117A3F912AA3}">
      <dgm:prSet phldrT="[Text]"/>
      <dgm:spPr/>
      <dgm:t>
        <a:bodyPr/>
        <a:lstStyle/>
        <a:p>
          <a:r>
            <a:rPr lang="en-US" dirty="0"/>
            <a:t>15000</a:t>
          </a:r>
          <a:endParaRPr lang="en-DE" dirty="0"/>
        </a:p>
      </dgm:t>
    </dgm:pt>
    <dgm:pt modelId="{AD167274-D24D-447F-8F5B-6FF9B5DBFB70}" type="parTrans" cxnId="{9639FDA4-9488-4C92-B327-4313AA52C3C3}">
      <dgm:prSet/>
      <dgm:spPr/>
      <dgm:t>
        <a:bodyPr/>
        <a:lstStyle/>
        <a:p>
          <a:endParaRPr lang="en-DE"/>
        </a:p>
      </dgm:t>
    </dgm:pt>
    <dgm:pt modelId="{4B5A18A7-49AE-4281-B5F9-D5AB120AFAE3}" type="sibTrans" cxnId="{9639FDA4-9488-4C92-B327-4313AA52C3C3}">
      <dgm:prSet/>
      <dgm:spPr/>
      <dgm:t>
        <a:bodyPr/>
        <a:lstStyle/>
        <a:p>
          <a:endParaRPr lang="en-DE"/>
        </a:p>
      </dgm:t>
    </dgm:pt>
    <dgm:pt modelId="{7A16F49E-0D3D-4ACE-BF2A-D5774B6EFD38}" type="pres">
      <dgm:prSet presAssocID="{FDC64FBC-3E2B-4D70-A0F8-F37734365E2E}" presName="cycle" presStyleCnt="0">
        <dgm:presLayoutVars>
          <dgm:dir/>
          <dgm:resizeHandles val="exact"/>
        </dgm:presLayoutVars>
      </dgm:prSet>
      <dgm:spPr/>
    </dgm:pt>
    <dgm:pt modelId="{825BAA18-25EA-4B89-92EE-D39C9EFF9FEA}" type="pres">
      <dgm:prSet presAssocID="{206BC74C-5BA0-4AFC-9B84-D0C681454D3E}" presName="node" presStyleLbl="node1" presStyleIdx="0" presStyleCnt="5">
        <dgm:presLayoutVars>
          <dgm:bulletEnabled val="1"/>
        </dgm:presLayoutVars>
      </dgm:prSet>
      <dgm:spPr/>
    </dgm:pt>
    <dgm:pt modelId="{56F16E00-84FB-4ABF-8DF9-CCDE3169F747}" type="pres">
      <dgm:prSet presAssocID="{206BC74C-5BA0-4AFC-9B84-D0C681454D3E}" presName="spNode" presStyleCnt="0"/>
      <dgm:spPr/>
    </dgm:pt>
    <dgm:pt modelId="{DB798A6B-3AFD-4D0B-84F8-F72C7BF06C92}" type="pres">
      <dgm:prSet presAssocID="{E616C9F7-40E1-4508-B3A0-9AE1EA9C3278}" presName="sibTrans" presStyleLbl="sibTrans1D1" presStyleIdx="0" presStyleCnt="5"/>
      <dgm:spPr/>
    </dgm:pt>
    <dgm:pt modelId="{B764EF66-CA3F-4178-87D2-2927E185656C}" type="pres">
      <dgm:prSet presAssocID="{0FC6284B-C9E4-4EA9-B5EA-79348D6B0782}" presName="node" presStyleLbl="node1" presStyleIdx="1" presStyleCnt="5">
        <dgm:presLayoutVars>
          <dgm:bulletEnabled val="1"/>
        </dgm:presLayoutVars>
      </dgm:prSet>
      <dgm:spPr/>
    </dgm:pt>
    <dgm:pt modelId="{89789BC7-94E5-475D-932A-577E2E13F7E3}" type="pres">
      <dgm:prSet presAssocID="{0FC6284B-C9E4-4EA9-B5EA-79348D6B0782}" presName="spNode" presStyleCnt="0"/>
      <dgm:spPr/>
    </dgm:pt>
    <dgm:pt modelId="{09E878C5-0FCD-4384-A1C3-082F003D9F9C}" type="pres">
      <dgm:prSet presAssocID="{29C90365-4E83-4847-8C22-B7E25DC2000B}" presName="sibTrans" presStyleLbl="sibTrans1D1" presStyleIdx="1" presStyleCnt="5"/>
      <dgm:spPr/>
    </dgm:pt>
    <dgm:pt modelId="{CD142F93-643A-41F3-8862-84F25A31C913}" type="pres">
      <dgm:prSet presAssocID="{3F7C1D6B-0478-4390-978F-0060A40683C8}" presName="node" presStyleLbl="node1" presStyleIdx="2" presStyleCnt="5">
        <dgm:presLayoutVars>
          <dgm:bulletEnabled val="1"/>
        </dgm:presLayoutVars>
      </dgm:prSet>
      <dgm:spPr/>
    </dgm:pt>
    <dgm:pt modelId="{C81E4AB7-325C-4194-8FE5-D25E451A4A3C}" type="pres">
      <dgm:prSet presAssocID="{3F7C1D6B-0478-4390-978F-0060A40683C8}" presName="spNode" presStyleCnt="0"/>
      <dgm:spPr/>
    </dgm:pt>
    <dgm:pt modelId="{0E9CB046-E6B7-49A0-BC94-7E35DC83AF15}" type="pres">
      <dgm:prSet presAssocID="{9EEE3FC0-45A6-44F7-84C5-C4F37025C3CB}" presName="sibTrans" presStyleLbl="sibTrans1D1" presStyleIdx="2" presStyleCnt="5"/>
      <dgm:spPr/>
    </dgm:pt>
    <dgm:pt modelId="{900FF605-82D5-46E6-86DE-095EFE10E8CF}" type="pres">
      <dgm:prSet presAssocID="{88771C70-213E-4FCD-A4DC-FBF0390FAB5A}" presName="node" presStyleLbl="node1" presStyleIdx="3" presStyleCnt="5">
        <dgm:presLayoutVars>
          <dgm:bulletEnabled val="1"/>
        </dgm:presLayoutVars>
      </dgm:prSet>
      <dgm:spPr/>
    </dgm:pt>
    <dgm:pt modelId="{D67BDC69-C8C2-4659-A9FD-280A251292B1}" type="pres">
      <dgm:prSet presAssocID="{88771C70-213E-4FCD-A4DC-FBF0390FAB5A}" presName="spNode" presStyleCnt="0"/>
      <dgm:spPr/>
    </dgm:pt>
    <dgm:pt modelId="{C4FE71A1-F62A-4D0E-B621-C4881764445A}" type="pres">
      <dgm:prSet presAssocID="{1CF46B9A-5226-4C77-8D13-0C3BCA27974C}" presName="sibTrans" presStyleLbl="sibTrans1D1" presStyleIdx="3" presStyleCnt="5"/>
      <dgm:spPr/>
    </dgm:pt>
    <dgm:pt modelId="{18781523-F47C-49F6-96B8-DEEA0204548E}" type="pres">
      <dgm:prSet presAssocID="{E5897DEB-751B-4DA2-9BDF-117A3F912AA3}" presName="node" presStyleLbl="node1" presStyleIdx="4" presStyleCnt="5">
        <dgm:presLayoutVars>
          <dgm:bulletEnabled val="1"/>
        </dgm:presLayoutVars>
      </dgm:prSet>
      <dgm:spPr/>
    </dgm:pt>
    <dgm:pt modelId="{3EDBC023-AD48-4640-8550-23BFC1945A79}" type="pres">
      <dgm:prSet presAssocID="{E5897DEB-751B-4DA2-9BDF-117A3F912AA3}" presName="spNode" presStyleCnt="0"/>
      <dgm:spPr/>
    </dgm:pt>
    <dgm:pt modelId="{D54150A6-2D33-4578-8F60-664D37E88DF6}" type="pres">
      <dgm:prSet presAssocID="{4B5A18A7-49AE-4281-B5F9-D5AB120AFAE3}" presName="sibTrans" presStyleLbl="sibTrans1D1" presStyleIdx="4" presStyleCnt="5"/>
      <dgm:spPr/>
    </dgm:pt>
  </dgm:ptLst>
  <dgm:cxnLst>
    <dgm:cxn modelId="{34C95302-1569-4453-80B3-779E478A337B}" type="presOf" srcId="{3F7C1D6B-0478-4390-978F-0060A40683C8}" destId="{CD142F93-643A-41F3-8862-84F25A31C913}" srcOrd="0" destOrd="0" presId="urn:microsoft.com/office/officeart/2005/8/layout/cycle6"/>
    <dgm:cxn modelId="{7D91D010-007E-4A9A-A47E-A90AB2F7BA39}" type="presOf" srcId="{E5897DEB-751B-4DA2-9BDF-117A3F912AA3}" destId="{18781523-F47C-49F6-96B8-DEEA0204548E}" srcOrd="0" destOrd="0" presId="urn:microsoft.com/office/officeart/2005/8/layout/cycle6"/>
    <dgm:cxn modelId="{8BC64735-CAA4-41E2-8792-EA00B953B9B8}" type="presOf" srcId="{9EEE3FC0-45A6-44F7-84C5-C4F37025C3CB}" destId="{0E9CB046-E6B7-49A0-BC94-7E35DC83AF15}" srcOrd="0" destOrd="0" presId="urn:microsoft.com/office/officeart/2005/8/layout/cycle6"/>
    <dgm:cxn modelId="{37C9DE36-D9DE-4034-835A-FE1ACF26C98E}" type="presOf" srcId="{88771C70-213E-4FCD-A4DC-FBF0390FAB5A}" destId="{900FF605-82D5-46E6-86DE-095EFE10E8CF}" srcOrd="0" destOrd="0" presId="urn:microsoft.com/office/officeart/2005/8/layout/cycle6"/>
    <dgm:cxn modelId="{893FB347-53D6-408B-9951-54C46F8F463B}" type="presOf" srcId="{E616C9F7-40E1-4508-B3A0-9AE1EA9C3278}" destId="{DB798A6B-3AFD-4D0B-84F8-F72C7BF06C92}" srcOrd="0" destOrd="0" presId="urn:microsoft.com/office/officeart/2005/8/layout/cycle6"/>
    <dgm:cxn modelId="{05258677-7EAE-4DB8-8828-4CE4398A0957}" type="presOf" srcId="{0FC6284B-C9E4-4EA9-B5EA-79348D6B0782}" destId="{B764EF66-CA3F-4178-87D2-2927E185656C}" srcOrd="0" destOrd="0" presId="urn:microsoft.com/office/officeart/2005/8/layout/cycle6"/>
    <dgm:cxn modelId="{EEA35986-7B2E-4B4D-9959-FB19C7200F3D}" type="presOf" srcId="{4B5A18A7-49AE-4281-B5F9-D5AB120AFAE3}" destId="{D54150A6-2D33-4578-8F60-664D37E88DF6}" srcOrd="0" destOrd="0" presId="urn:microsoft.com/office/officeart/2005/8/layout/cycle6"/>
    <dgm:cxn modelId="{9639FDA4-9488-4C92-B327-4313AA52C3C3}" srcId="{FDC64FBC-3E2B-4D70-A0F8-F37734365E2E}" destId="{E5897DEB-751B-4DA2-9BDF-117A3F912AA3}" srcOrd="4" destOrd="0" parTransId="{AD167274-D24D-447F-8F5B-6FF9B5DBFB70}" sibTransId="{4B5A18A7-49AE-4281-B5F9-D5AB120AFAE3}"/>
    <dgm:cxn modelId="{014BA1B0-5971-4893-9B6D-92CC817B2C6A}" srcId="{FDC64FBC-3E2B-4D70-A0F8-F37734365E2E}" destId="{0FC6284B-C9E4-4EA9-B5EA-79348D6B0782}" srcOrd="1" destOrd="0" parTransId="{16252DC6-7CFC-473F-9C30-598E425279A9}" sibTransId="{29C90365-4E83-4847-8C22-B7E25DC2000B}"/>
    <dgm:cxn modelId="{A40DA8B2-4AB8-455B-ADDF-5AA0718A458F}" srcId="{FDC64FBC-3E2B-4D70-A0F8-F37734365E2E}" destId="{3F7C1D6B-0478-4390-978F-0060A40683C8}" srcOrd="2" destOrd="0" parTransId="{C7A619E2-16CE-4636-A21D-4686101FC8DC}" sibTransId="{9EEE3FC0-45A6-44F7-84C5-C4F37025C3CB}"/>
    <dgm:cxn modelId="{1341A3B7-B648-48B7-B683-549A9AA16EE1}" srcId="{FDC64FBC-3E2B-4D70-A0F8-F37734365E2E}" destId="{206BC74C-5BA0-4AFC-9B84-D0C681454D3E}" srcOrd="0" destOrd="0" parTransId="{47B1331F-00EB-4AE1-B019-D38699C7955E}" sibTransId="{E616C9F7-40E1-4508-B3A0-9AE1EA9C3278}"/>
    <dgm:cxn modelId="{6E555CD3-1083-4AF3-8E70-E84C12768A9C}" type="presOf" srcId="{29C90365-4E83-4847-8C22-B7E25DC2000B}" destId="{09E878C5-0FCD-4384-A1C3-082F003D9F9C}" srcOrd="0" destOrd="0" presId="urn:microsoft.com/office/officeart/2005/8/layout/cycle6"/>
    <dgm:cxn modelId="{895B87DB-A59A-49FC-AC4A-18AB84442BC7}" type="presOf" srcId="{206BC74C-5BA0-4AFC-9B84-D0C681454D3E}" destId="{825BAA18-25EA-4B89-92EE-D39C9EFF9FEA}" srcOrd="0" destOrd="0" presId="urn:microsoft.com/office/officeart/2005/8/layout/cycle6"/>
    <dgm:cxn modelId="{E10FB2ED-4639-4DAD-85B6-4BC05367A6B9}" type="presOf" srcId="{1CF46B9A-5226-4C77-8D13-0C3BCA27974C}" destId="{C4FE71A1-F62A-4D0E-B621-C4881764445A}" srcOrd="0" destOrd="0" presId="urn:microsoft.com/office/officeart/2005/8/layout/cycle6"/>
    <dgm:cxn modelId="{97DB54F7-D487-4FB3-925E-488E7D49974E}" srcId="{FDC64FBC-3E2B-4D70-A0F8-F37734365E2E}" destId="{88771C70-213E-4FCD-A4DC-FBF0390FAB5A}" srcOrd="3" destOrd="0" parTransId="{931F47C1-3429-4527-A323-6C4953C88BDA}" sibTransId="{1CF46B9A-5226-4C77-8D13-0C3BCA27974C}"/>
    <dgm:cxn modelId="{655D19FF-075F-4495-83EA-2684ED1C6617}" type="presOf" srcId="{FDC64FBC-3E2B-4D70-A0F8-F37734365E2E}" destId="{7A16F49E-0D3D-4ACE-BF2A-D5774B6EFD38}" srcOrd="0" destOrd="0" presId="urn:microsoft.com/office/officeart/2005/8/layout/cycle6"/>
    <dgm:cxn modelId="{4BF4A2B0-296F-4028-AB2E-24DDAF06737C}" type="presParOf" srcId="{7A16F49E-0D3D-4ACE-BF2A-D5774B6EFD38}" destId="{825BAA18-25EA-4B89-92EE-D39C9EFF9FEA}" srcOrd="0" destOrd="0" presId="urn:microsoft.com/office/officeart/2005/8/layout/cycle6"/>
    <dgm:cxn modelId="{C41E374E-C3A7-411F-834D-DABABB285BFF}" type="presParOf" srcId="{7A16F49E-0D3D-4ACE-BF2A-D5774B6EFD38}" destId="{56F16E00-84FB-4ABF-8DF9-CCDE3169F747}" srcOrd="1" destOrd="0" presId="urn:microsoft.com/office/officeart/2005/8/layout/cycle6"/>
    <dgm:cxn modelId="{6C65F047-9733-4547-B345-6CCA260A9B7F}" type="presParOf" srcId="{7A16F49E-0D3D-4ACE-BF2A-D5774B6EFD38}" destId="{DB798A6B-3AFD-4D0B-84F8-F72C7BF06C92}" srcOrd="2" destOrd="0" presId="urn:microsoft.com/office/officeart/2005/8/layout/cycle6"/>
    <dgm:cxn modelId="{01B1B750-8406-496F-9817-811C2A3351B3}" type="presParOf" srcId="{7A16F49E-0D3D-4ACE-BF2A-D5774B6EFD38}" destId="{B764EF66-CA3F-4178-87D2-2927E185656C}" srcOrd="3" destOrd="0" presId="urn:microsoft.com/office/officeart/2005/8/layout/cycle6"/>
    <dgm:cxn modelId="{F17880A2-9F95-4F29-B550-9880FD0D3509}" type="presParOf" srcId="{7A16F49E-0D3D-4ACE-BF2A-D5774B6EFD38}" destId="{89789BC7-94E5-475D-932A-577E2E13F7E3}" srcOrd="4" destOrd="0" presId="urn:microsoft.com/office/officeart/2005/8/layout/cycle6"/>
    <dgm:cxn modelId="{8F6C48EE-DEDB-45C4-9B16-12FFEAD32765}" type="presParOf" srcId="{7A16F49E-0D3D-4ACE-BF2A-D5774B6EFD38}" destId="{09E878C5-0FCD-4384-A1C3-082F003D9F9C}" srcOrd="5" destOrd="0" presId="urn:microsoft.com/office/officeart/2005/8/layout/cycle6"/>
    <dgm:cxn modelId="{78B7E9EA-1020-40F9-BE74-94DD4EB8377B}" type="presParOf" srcId="{7A16F49E-0D3D-4ACE-BF2A-D5774B6EFD38}" destId="{CD142F93-643A-41F3-8862-84F25A31C913}" srcOrd="6" destOrd="0" presId="urn:microsoft.com/office/officeart/2005/8/layout/cycle6"/>
    <dgm:cxn modelId="{5E487B31-7C5B-4B63-8AED-CBB4FBDA900F}" type="presParOf" srcId="{7A16F49E-0D3D-4ACE-BF2A-D5774B6EFD38}" destId="{C81E4AB7-325C-4194-8FE5-D25E451A4A3C}" srcOrd="7" destOrd="0" presId="urn:microsoft.com/office/officeart/2005/8/layout/cycle6"/>
    <dgm:cxn modelId="{5E95033E-3011-44D0-92DE-0614EB66FE34}" type="presParOf" srcId="{7A16F49E-0D3D-4ACE-BF2A-D5774B6EFD38}" destId="{0E9CB046-E6B7-49A0-BC94-7E35DC83AF15}" srcOrd="8" destOrd="0" presId="urn:microsoft.com/office/officeart/2005/8/layout/cycle6"/>
    <dgm:cxn modelId="{BBA8B80C-41C3-46AC-B00A-DADE98CC7DEB}" type="presParOf" srcId="{7A16F49E-0D3D-4ACE-BF2A-D5774B6EFD38}" destId="{900FF605-82D5-46E6-86DE-095EFE10E8CF}" srcOrd="9" destOrd="0" presId="urn:microsoft.com/office/officeart/2005/8/layout/cycle6"/>
    <dgm:cxn modelId="{D1BF688C-63E2-456E-BFE9-C2F315D4E150}" type="presParOf" srcId="{7A16F49E-0D3D-4ACE-BF2A-D5774B6EFD38}" destId="{D67BDC69-C8C2-4659-A9FD-280A251292B1}" srcOrd="10" destOrd="0" presId="urn:microsoft.com/office/officeart/2005/8/layout/cycle6"/>
    <dgm:cxn modelId="{C720419F-4CCF-4AD9-8007-F186B11945A7}" type="presParOf" srcId="{7A16F49E-0D3D-4ACE-BF2A-D5774B6EFD38}" destId="{C4FE71A1-F62A-4D0E-B621-C4881764445A}" srcOrd="11" destOrd="0" presId="urn:microsoft.com/office/officeart/2005/8/layout/cycle6"/>
    <dgm:cxn modelId="{D9C3A652-937F-4190-94A1-DB0CE9336584}" type="presParOf" srcId="{7A16F49E-0D3D-4ACE-BF2A-D5774B6EFD38}" destId="{18781523-F47C-49F6-96B8-DEEA0204548E}" srcOrd="12" destOrd="0" presId="urn:microsoft.com/office/officeart/2005/8/layout/cycle6"/>
    <dgm:cxn modelId="{9EAF2275-2CF3-47F3-8AC3-70966E64A0C0}" type="presParOf" srcId="{7A16F49E-0D3D-4ACE-BF2A-D5774B6EFD38}" destId="{3EDBC023-AD48-4640-8550-23BFC1945A79}" srcOrd="13" destOrd="0" presId="urn:microsoft.com/office/officeart/2005/8/layout/cycle6"/>
    <dgm:cxn modelId="{EE91B6F9-6742-4A1D-8EAC-FE3D98D539E1}" type="presParOf" srcId="{7A16F49E-0D3D-4ACE-BF2A-D5774B6EFD38}" destId="{D54150A6-2D33-4578-8F60-664D37E88DF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2A4-4110-4F39-AB58-AA07DCF96C81}">
      <dsp:nvSpPr>
        <dsp:cNvPr id="0" name=""/>
        <dsp:cNvSpPr/>
      </dsp:nvSpPr>
      <dsp:spPr>
        <a:xfrm>
          <a:off x="3658301" y="1336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jährlich</a:t>
          </a:r>
          <a:endParaRPr lang="en-DE" sz="1600" kern="1200" dirty="0"/>
        </a:p>
      </dsp:txBody>
      <dsp:txXfrm>
        <a:off x="3703298" y="46333"/>
        <a:ext cx="1328117" cy="831778"/>
      </dsp:txXfrm>
    </dsp:sp>
    <dsp:sp modelId="{0C48017A-9D6B-47AF-9403-5E45C94889C0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559651" y="146129"/>
              </a:moveTo>
              <a:arcTo wR="1840863" hR="1840863" stAng="17578997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50A31-9A93-4057-BF4F-D267D90256D2}">
      <dsp:nvSpPr>
        <dsp:cNvPr id="0" name=""/>
        <dsp:cNvSpPr/>
      </dsp:nvSpPr>
      <dsp:spPr>
        <a:xfrm>
          <a:off x="540906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Januar</a:t>
          </a:r>
          <a:r>
            <a:rPr lang="en-US" sz="1600" kern="1200" dirty="0"/>
            <a:t>/</a:t>
          </a:r>
          <a:r>
            <a:rPr lang="en-US" sz="1600" kern="1200" dirty="0" err="1"/>
            <a:t>Februar</a:t>
          </a:r>
          <a:endParaRPr lang="en-DE" sz="1600" kern="1200" dirty="0"/>
        </a:p>
      </dsp:txBody>
      <dsp:txXfrm>
        <a:off x="5454063" y="1318339"/>
        <a:ext cx="1328117" cy="831778"/>
      </dsp:txXfrm>
    </dsp:sp>
    <dsp:sp modelId="{DE131621-9C63-4EFE-AFD0-7EAA2DB6E31C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679210" y="1744654"/>
              </a:moveTo>
              <a:arcTo wR="1840863" hR="1840863" stAng="21420252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CA638-D49A-4657-9D62-645CF2E5FEB8}">
      <dsp:nvSpPr>
        <dsp:cNvPr id="0" name=""/>
        <dsp:cNvSpPr/>
      </dsp:nvSpPr>
      <dsp:spPr>
        <a:xfrm>
          <a:off x="4740333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Hinduismus</a:t>
          </a:r>
          <a:endParaRPr lang="en-DE" sz="1600" kern="1200" dirty="0"/>
        </a:p>
      </dsp:txBody>
      <dsp:txXfrm>
        <a:off x="4785330" y="3376486"/>
        <a:ext cx="1328117" cy="831778"/>
      </dsp:txXfrm>
    </dsp:sp>
    <dsp:sp modelId="{95CF46DD-D6D7-4A02-8798-2C92051489ED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206531" y="3645042"/>
              </a:moveTo>
              <a:arcTo wR="1840863" hR="1840863" stAng="4712554" swAng="137489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33DF5-7DFE-4D2F-9421-A05226EB6D47}">
      <dsp:nvSpPr>
        <dsp:cNvPr id="0" name=""/>
        <dsp:cNvSpPr/>
      </dsp:nvSpPr>
      <dsp:spPr>
        <a:xfrm>
          <a:off x="2576268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Mehrere</a:t>
          </a:r>
          <a:r>
            <a:rPr lang="en-US" sz="1600" kern="1200" dirty="0"/>
            <a:t> Events</a:t>
          </a:r>
          <a:endParaRPr lang="en-DE" sz="1600" kern="1200" dirty="0"/>
        </a:p>
      </dsp:txBody>
      <dsp:txXfrm>
        <a:off x="2621265" y="3376486"/>
        <a:ext cx="1328117" cy="831778"/>
      </dsp:txXfrm>
    </dsp:sp>
    <dsp:sp modelId="{416815C0-9AA2-4428-BAB9-7035B6957986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07497" y="2859474"/>
              </a:moveTo>
              <a:arcTo wR="1840863" hR="1840863" stAng="8784240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CE43F-BD67-4FD6-B474-1705A28DBAEB}">
      <dsp:nvSpPr>
        <dsp:cNvPr id="0" name=""/>
        <dsp:cNvSpPr/>
      </dsp:nvSpPr>
      <dsp:spPr>
        <a:xfrm>
          <a:off x="190753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Teil der </a:t>
          </a:r>
          <a:r>
            <a:rPr lang="en-US" sz="1600" kern="1200" dirty="0" err="1"/>
            <a:t>Pushkaram</a:t>
          </a:r>
          <a:endParaRPr lang="en-DE" sz="1600" kern="1200" dirty="0"/>
        </a:p>
      </dsp:txBody>
      <dsp:txXfrm>
        <a:off x="1952533" y="1318339"/>
        <a:ext cx="1328117" cy="831778"/>
      </dsp:txXfrm>
    </dsp:sp>
    <dsp:sp modelId="{74133098-E6FC-42FA-8221-35E7903A1F63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20883" y="802383"/>
              </a:moveTo>
              <a:arcTo wR="1840863" hR="1840863" stAng="12860499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7FAE-D7D2-4A36-A69B-E36A7335F39C}">
      <dsp:nvSpPr>
        <dsp:cNvPr id="0" name=""/>
        <dsp:cNvSpPr/>
      </dsp:nvSpPr>
      <dsp:spPr>
        <a:xfrm>
          <a:off x="1551673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Soziale</a:t>
          </a:r>
          <a:r>
            <a:rPr lang="en-US" sz="3200" kern="1200" dirty="0"/>
            <a:t> </a:t>
          </a:r>
          <a:r>
            <a:rPr lang="en-US" sz="3200" kern="1200" dirty="0" err="1"/>
            <a:t>Zusammenkunft</a:t>
          </a:r>
          <a:r>
            <a:rPr lang="en-US" sz="3200" kern="1200" dirty="0"/>
            <a:t>/ </a:t>
          </a:r>
          <a:r>
            <a:rPr lang="en-US" sz="3200" kern="1200" dirty="0" err="1"/>
            <a:t>Pilgerfahrt</a:t>
          </a:r>
          <a:endParaRPr lang="en-DE" sz="3200" kern="1200" dirty="0"/>
        </a:p>
      </dsp:txBody>
      <dsp:txXfrm>
        <a:off x="1551673" y="802"/>
        <a:ext cx="2980822" cy="1788493"/>
      </dsp:txXfrm>
    </dsp:sp>
    <dsp:sp modelId="{5CD47AC9-ABB4-4B0C-86C6-278D2AB19881}">
      <dsp:nvSpPr>
        <dsp:cNvPr id="0" name=""/>
        <dsp:cNvSpPr/>
      </dsp:nvSpPr>
      <dsp:spPr>
        <a:xfrm>
          <a:off x="4830578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Moksha</a:t>
          </a:r>
          <a:endParaRPr lang="en-DE" sz="3200" kern="1200" dirty="0"/>
        </a:p>
      </dsp:txBody>
      <dsp:txXfrm>
        <a:off x="4830578" y="802"/>
        <a:ext cx="2980822" cy="1788493"/>
      </dsp:txXfrm>
    </dsp:sp>
    <dsp:sp modelId="{AD024C7C-1026-48D1-920E-8501E924294F}">
      <dsp:nvSpPr>
        <dsp:cNvPr id="0" name=""/>
        <dsp:cNvSpPr/>
      </dsp:nvSpPr>
      <dsp:spPr>
        <a:xfrm>
          <a:off x="1551673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Rituale</a:t>
          </a:r>
          <a:endParaRPr lang="en-US" sz="3200" kern="1200" dirty="0"/>
        </a:p>
      </dsp:txBody>
      <dsp:txXfrm>
        <a:off x="1551673" y="2087378"/>
        <a:ext cx="2980822" cy="1788493"/>
      </dsp:txXfrm>
    </dsp:sp>
    <dsp:sp modelId="{4EE7A912-9F75-4925-8952-18B728D9E89E}">
      <dsp:nvSpPr>
        <dsp:cNvPr id="0" name=""/>
        <dsp:cNvSpPr/>
      </dsp:nvSpPr>
      <dsp:spPr>
        <a:xfrm>
          <a:off x="4830578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Kreation</a:t>
          </a:r>
          <a:r>
            <a:rPr lang="en-US" sz="3200" kern="1200" dirty="0"/>
            <a:t> des </a:t>
          </a:r>
          <a:r>
            <a:rPr lang="en-US" sz="3200" kern="1200" dirty="0" err="1"/>
            <a:t>Universums</a:t>
          </a:r>
          <a:endParaRPr lang="en-DE" sz="3200" kern="1200" dirty="0"/>
        </a:p>
      </dsp:txBody>
      <dsp:txXfrm>
        <a:off x="4830578" y="2087378"/>
        <a:ext cx="2980822" cy="1788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AA18-25EA-4B89-92EE-D39C9EFF9FEA}">
      <dsp:nvSpPr>
        <dsp:cNvPr id="0" name=""/>
        <dsp:cNvSpPr/>
      </dsp:nvSpPr>
      <dsp:spPr>
        <a:xfrm>
          <a:off x="4044912" y="2397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1983</a:t>
          </a:r>
          <a:endParaRPr lang="en-DE" sz="2800" kern="1200" dirty="0"/>
        </a:p>
      </dsp:txBody>
      <dsp:txXfrm>
        <a:off x="4085313" y="42798"/>
        <a:ext cx="1192448" cy="746810"/>
      </dsp:txXfrm>
    </dsp:sp>
    <dsp:sp modelId="{DB798A6B-3AFD-4D0B-84F8-F72C7BF06C92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298003" y="131216"/>
              </a:moveTo>
              <a:arcTo wR="1652641" hR="1652641" stAng="17579147" swAng="196024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4EF66-CA3F-4178-87D2-2927E185656C}">
      <dsp:nvSpPr>
        <dsp:cNvPr id="0" name=""/>
        <dsp:cNvSpPr/>
      </dsp:nvSpPr>
      <dsp:spPr>
        <a:xfrm>
          <a:off x="5616668" y="114434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45.000</a:t>
          </a:r>
          <a:endParaRPr lang="en-DE" sz="2800" kern="1200" dirty="0"/>
        </a:p>
      </dsp:txBody>
      <dsp:txXfrm>
        <a:off x="5657069" y="1184745"/>
        <a:ext cx="1192448" cy="746810"/>
      </dsp:txXfrm>
    </dsp:sp>
    <dsp:sp modelId="{09E878C5-0FCD-4384-A1C3-082F003D9F9C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3303027" y="1566313"/>
              </a:moveTo>
              <a:arcTo wR="1652641" hR="1652641" stAng="21420342" swAng="21953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42F93-643A-41F3-8862-84F25A31C913}">
      <dsp:nvSpPr>
        <dsp:cNvPr id="0" name=""/>
        <dsp:cNvSpPr/>
      </dsp:nvSpPr>
      <dsp:spPr>
        <a:xfrm>
          <a:off x="5016310" y="299205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</a:t>
          </a:r>
          <a:endParaRPr lang="en-DE" sz="2800" kern="1200" dirty="0"/>
        </a:p>
      </dsp:txBody>
      <dsp:txXfrm>
        <a:off x="5056711" y="3032455"/>
        <a:ext cx="1192448" cy="746810"/>
      </dsp:txXfrm>
    </dsp:sp>
    <dsp:sp modelId="{0E9CB046-E6B7-49A0-BC94-7E35DC83AF15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1980855" y="3272364"/>
              </a:moveTo>
              <a:arcTo wR="1652641" hR="1652641" stAng="4712695" swAng="137460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F605-82D5-46E6-86DE-095EFE10E8CF}">
      <dsp:nvSpPr>
        <dsp:cNvPr id="0" name=""/>
        <dsp:cNvSpPr/>
      </dsp:nvSpPr>
      <dsp:spPr>
        <a:xfrm>
          <a:off x="3073513" y="299205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2017</a:t>
          </a:r>
          <a:endParaRPr lang="en-DE" sz="2800" kern="1200" dirty="0"/>
        </a:p>
      </dsp:txBody>
      <dsp:txXfrm>
        <a:off x="3113914" y="3032455"/>
        <a:ext cx="1192448" cy="746810"/>
      </dsp:txXfrm>
    </dsp:sp>
    <dsp:sp modelId="{C4FE71A1-F62A-4D0E-B621-C4881764445A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76028" y="2567060"/>
              </a:moveTo>
              <a:arcTo wR="1652641" hR="1652641" stAng="8784349" swAng="21953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81523-F47C-49F6-96B8-DEEA0204548E}">
      <dsp:nvSpPr>
        <dsp:cNvPr id="0" name=""/>
        <dsp:cNvSpPr/>
      </dsp:nvSpPr>
      <dsp:spPr>
        <a:xfrm>
          <a:off x="2473156" y="114434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15000</a:t>
          </a:r>
          <a:endParaRPr lang="en-DE" sz="2800" kern="1200" dirty="0"/>
        </a:p>
      </dsp:txBody>
      <dsp:txXfrm>
        <a:off x="2513557" y="1184745"/>
        <a:ext cx="1192448" cy="746810"/>
      </dsp:txXfrm>
    </dsp:sp>
    <dsp:sp modelId="{D54150A6-2D33-4578-8F60-664D37E88DF6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88103" y="720299"/>
              </a:moveTo>
              <a:arcTo wR="1652641" hR="1652641" stAng="12860607" swAng="196024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913024-4032-4B4F-8680-09D5E08EDB6E}" type="datetimeFigureOut">
              <a:rPr lang="de-DE" smtClean="0"/>
              <a:t>02.02.2023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2AE225E-43E0-7047-8ADB-DD9EBB41B4D0}" type="datetimeFigureOut">
              <a:rPr lang="de-DE" noProof="0" smtClean="0"/>
              <a:t>02.02.2023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2" name="Bildplatzhalt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Bildplatzhalt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5" name="Textplatzhalt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6" name="Textplatzhalt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: Form 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ihandform: Form 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Freihandform: Form 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52" name="Titel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rei Spalt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 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lu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pic>
        <p:nvPicPr>
          <p:cNvPr id="9" name="Bild 8" descr="Form, Kreis&#10;&#10;Automatisch generierte Beschreibung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de-DE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accent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 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de-DE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  <a:p>
            <a:pPr lvl="0" rtl="0"/>
            <a:endParaRPr lang="de-DE" dirty="0"/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h_Mela" TargetMode="External"/><Relationship Id="rId2" Type="http://schemas.openxmlformats.org/officeDocument/2006/relationships/hyperlink" Target="https://www.irctchelp.in/magh-mela-train-specials-2023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e.wikipedia.org/wiki/Sri-Kamadchi-Ampal-Tempel" TargetMode="External"/><Relationship Id="rId4" Type="http://schemas.openxmlformats.org/officeDocument/2006/relationships/hyperlink" Target="https://theglobalhues.com/magh-mela-2023-in-prayagraj-date-history-and-impor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7D305-6045-44CF-8069-C6F6A9B3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Magha Mela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E10265-CDB7-4E85-A2BE-24C8A1C0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Sandra Saueressig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72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AEBF-8D63-400D-B3E9-0CCE0F5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5B32-82F3-4F22-A9DF-248A6D81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  <a:p>
            <a:r>
              <a:rPr lang="en-US" dirty="0" err="1"/>
              <a:t>Bedeutung</a:t>
            </a:r>
            <a:endParaRPr lang="en-US" dirty="0"/>
          </a:p>
          <a:p>
            <a:r>
              <a:rPr lang="en-US" dirty="0" err="1"/>
              <a:t>Hinduismus</a:t>
            </a:r>
            <a:r>
              <a:rPr lang="en-US" dirty="0"/>
              <a:t>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19146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75822-076B-4C85-9F32-89D357B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22444"/>
            <a:ext cx="10515600" cy="676656"/>
          </a:xfrm>
        </p:spPr>
        <p:txBody>
          <a:bodyPr/>
          <a:lstStyle/>
          <a:p>
            <a:r>
              <a:rPr lang="en-US" dirty="0" err="1"/>
              <a:t>Überblick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692AC86-B823-4A36-82AE-93E8B95E7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09635"/>
              </p:ext>
            </p:extLst>
          </p:nvPr>
        </p:nvGraphicFramePr>
        <p:xfrm>
          <a:off x="107136" y="1439187"/>
          <a:ext cx="8734714" cy="431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36875-F921-4FDB-A1A1-F54E5D7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268D2-BA5E-40DB-B486-3F7F259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 err="1"/>
              <a:t>Magha</a:t>
            </a:r>
            <a:r>
              <a:rPr lang="de-DE" dirty="0"/>
              <a:t>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34058-46A3-4644-A3B4-CDBACA30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1BACBC-4D4D-4BC3-9638-7CA84CF7C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286" y="228006"/>
            <a:ext cx="5800564" cy="59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30169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66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7" grpId="2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0A2A-C7E9-4356-9A41-C3744FC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Bedeutung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D2C89-1DD1-4CC5-9EDD-87F9FD71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7E17E-5C64-4FF9-B28A-7DEC0737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 err="1"/>
              <a:t>Magha</a:t>
            </a:r>
            <a:r>
              <a:rPr lang="de-DE" dirty="0"/>
              <a:t>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5B67-965A-4697-BD54-5BCECF7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6F85D26-B6A6-412A-86B2-2AE6C6A7A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816516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2401C-135C-43EB-A024-57F3887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Hinduismus</a:t>
            </a:r>
            <a:r>
              <a:rPr lang="en-US" dirty="0"/>
              <a:t> in Deutschland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6B1E76B-16BD-46B6-96A1-10E729127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19523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2286D-EBFB-4AED-B36B-6BED635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47830-A135-4870-879E-08DE09A3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 err="1"/>
              <a:t>Magha</a:t>
            </a:r>
            <a:r>
              <a:rPr lang="de-DE" dirty="0"/>
              <a:t>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3FB23-C6DB-49C6-8291-AFFD77F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F4905F-87D1-4363-84DC-34563B56034F}"/>
              </a:ext>
            </a:extLst>
          </p:cNvPr>
          <p:cNvSpPr/>
          <p:nvPr/>
        </p:nvSpPr>
        <p:spPr>
          <a:xfrm>
            <a:off x="6096000" y="1686127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Einwanderungen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DAF18F-E29F-4477-9409-33825EE735E9}"/>
              </a:ext>
            </a:extLst>
          </p:cNvPr>
          <p:cNvSpPr/>
          <p:nvPr/>
        </p:nvSpPr>
        <p:spPr>
          <a:xfrm>
            <a:off x="7675124" y="2862203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Praktizierende</a:t>
            </a:r>
            <a:r>
              <a:rPr lang="en-US" dirty="0"/>
              <a:t> Hindus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8ABFAC-952A-43E5-90EE-245718BBEF05}"/>
              </a:ext>
            </a:extLst>
          </p:cNvPr>
          <p:cNvSpPr/>
          <p:nvPr/>
        </p:nvSpPr>
        <p:spPr>
          <a:xfrm>
            <a:off x="7049311" y="4844375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Tempel</a:t>
            </a:r>
            <a:r>
              <a:rPr lang="en-US" dirty="0"/>
              <a:t> in Deutschland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754442-94BA-4D4C-A52C-D7B8C91E2598}"/>
              </a:ext>
            </a:extLst>
          </p:cNvPr>
          <p:cNvSpPr/>
          <p:nvPr/>
        </p:nvSpPr>
        <p:spPr>
          <a:xfrm>
            <a:off x="1290536" y="4565304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Letzter</a:t>
            </a:r>
            <a:r>
              <a:rPr lang="en-US" dirty="0"/>
              <a:t> </a:t>
            </a:r>
            <a:r>
              <a:rPr lang="en-US" dirty="0" err="1"/>
              <a:t>Tempelbau</a:t>
            </a:r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E2639C-9104-4752-89A6-2536911347E1}"/>
              </a:ext>
            </a:extLst>
          </p:cNvPr>
          <p:cNvSpPr/>
          <p:nvPr/>
        </p:nvSpPr>
        <p:spPr>
          <a:xfrm>
            <a:off x="1290536" y="1965366"/>
            <a:ext cx="2146570" cy="89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Besucher</a:t>
            </a:r>
            <a:r>
              <a:rPr lang="en-US" dirty="0"/>
              <a:t> des </a:t>
            </a:r>
            <a:r>
              <a:rPr lang="en-US" dirty="0" err="1"/>
              <a:t>Jährlichen</a:t>
            </a:r>
            <a:r>
              <a:rPr lang="en-US" dirty="0"/>
              <a:t> </a:t>
            </a:r>
            <a:r>
              <a:rPr lang="en-US" dirty="0" err="1"/>
              <a:t>Wagenumzugs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07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B8307-5DDD-4BC5-AFFB-C6336B0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F9F3C-B5CA-4648-B87E-861D082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https://www.irctchelp.in/magh-mela-train-specials-2023/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https://en.wikipedia.org/wiki/Magh_Mela</a:t>
            </a:r>
            <a:endParaRPr lang="en-US" dirty="0"/>
          </a:p>
          <a:p>
            <a:r>
              <a:rPr lang="en-US" dirty="0">
                <a:hlinkClick r:id="rId4"/>
              </a:rPr>
              <a:t>https://theglobalhues.com/magh-mela-2023-in-prayagraj-date-history-and-importance/</a:t>
            </a:r>
            <a:endParaRPr lang="en-US" dirty="0"/>
          </a:p>
          <a:p>
            <a:r>
              <a:rPr lang="en-US" dirty="0">
                <a:hlinkClick r:id="rId5"/>
              </a:rPr>
              <a:t>https://de.wikipedia.org/wiki/Sri-Kamadchi-Ampal-Tempel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F9C8-0356-4D96-B2FB-40FB9F5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EFB8D-967A-4EA0-B2EB-1699F971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 err="1"/>
              <a:t>Magha</a:t>
            </a:r>
            <a:r>
              <a:rPr lang="de-DE" dirty="0"/>
              <a:t>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CB3CD-D92A-42B2-96FF-D72FBBC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3_TF11964407_Win32" id="{B6330090-9B1D-4F60-806B-39204093B9AF}" vid="{BEC9C96F-6916-4F08-A4EF-C222E7EA881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{13F7AAD8-80EC-45BC-AD77-1605DB0E749F}tf11964407_win32</Template>
  <TotalTime>254</TotalTime>
  <Words>111</Words>
  <Application>Microsoft Office PowerPoint</Application>
  <PresentationFormat>Breitbild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Office-Design</vt:lpstr>
      <vt:lpstr>Magha Mela</vt:lpstr>
      <vt:lpstr>Agenda</vt:lpstr>
      <vt:lpstr>Überblick</vt:lpstr>
      <vt:lpstr>Bedeutung</vt:lpstr>
      <vt:lpstr>Hinduismus in Deutschland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Magh(a) Mela</dc:title>
  <dc:creator>Semoxea S</dc:creator>
  <cp:lastModifiedBy>Semoxea S</cp:lastModifiedBy>
  <cp:revision>32</cp:revision>
  <dcterms:created xsi:type="dcterms:W3CDTF">2023-02-01T07:13:18Z</dcterms:created>
  <dcterms:modified xsi:type="dcterms:W3CDTF">2023-02-02T17:19:30Z</dcterms:modified>
</cp:coreProperties>
</file>