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F60AC1-B63B-4830-A1BD-FCE35E7A5461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38DAC4F8-915A-47C8-9F1E-38BD9B4BA1D0}">
      <dgm:prSet phldrT="[Text]"/>
      <dgm:spPr/>
      <dgm:t>
        <a:bodyPr/>
        <a:lstStyle/>
        <a:p>
          <a:r>
            <a:rPr lang="en-US" dirty="0" err="1"/>
            <a:t>Vorteile</a:t>
          </a:r>
          <a:endParaRPr lang="en-DE" dirty="0"/>
        </a:p>
      </dgm:t>
    </dgm:pt>
    <dgm:pt modelId="{63F6AC18-F66F-4D0D-9EF2-5E5D2A45B79D}" type="parTrans" cxnId="{3013C4C4-9639-4BD5-BB7B-2E9DE16B21BA}">
      <dgm:prSet/>
      <dgm:spPr/>
      <dgm:t>
        <a:bodyPr/>
        <a:lstStyle/>
        <a:p>
          <a:endParaRPr lang="en-DE"/>
        </a:p>
      </dgm:t>
    </dgm:pt>
    <dgm:pt modelId="{DCF3E417-CCE0-4B60-AD55-6A36426EC923}" type="sibTrans" cxnId="{3013C4C4-9639-4BD5-BB7B-2E9DE16B21BA}">
      <dgm:prSet/>
      <dgm:spPr/>
      <dgm:t>
        <a:bodyPr/>
        <a:lstStyle/>
        <a:p>
          <a:endParaRPr lang="en-DE"/>
        </a:p>
      </dgm:t>
    </dgm:pt>
    <dgm:pt modelId="{726C7BFC-60E7-404E-B8C0-2159EE4EA7C2}">
      <dgm:prSet phldrT="[Text]"/>
      <dgm:spPr/>
      <dgm:t>
        <a:bodyPr/>
        <a:lstStyle/>
        <a:p>
          <a:r>
            <a:rPr lang="en-US" dirty="0" err="1"/>
            <a:t>Stufenweiser</a:t>
          </a:r>
          <a:r>
            <a:rPr lang="en-US" dirty="0"/>
            <a:t> </a:t>
          </a:r>
          <a:r>
            <a:rPr lang="en-US" dirty="0" err="1"/>
            <a:t>Einstieg</a:t>
          </a:r>
          <a:r>
            <a:rPr lang="en-US" dirty="0"/>
            <a:t> </a:t>
          </a:r>
          <a:r>
            <a:rPr lang="en-US" dirty="0" err="1"/>
            <a:t>möglich</a:t>
          </a:r>
          <a:endParaRPr lang="en-DE" dirty="0"/>
        </a:p>
      </dgm:t>
    </dgm:pt>
    <dgm:pt modelId="{56CE419F-6D6C-4B54-ABC6-94CCB847588F}" type="parTrans" cxnId="{15FCF5AD-E192-489C-A133-7CA96B120564}">
      <dgm:prSet/>
      <dgm:spPr/>
      <dgm:t>
        <a:bodyPr/>
        <a:lstStyle/>
        <a:p>
          <a:endParaRPr lang="en-DE"/>
        </a:p>
      </dgm:t>
    </dgm:pt>
    <dgm:pt modelId="{E3C641F0-03EB-407A-9250-6432E0450DB8}" type="sibTrans" cxnId="{15FCF5AD-E192-489C-A133-7CA96B120564}">
      <dgm:prSet/>
      <dgm:spPr/>
      <dgm:t>
        <a:bodyPr/>
        <a:lstStyle/>
        <a:p>
          <a:endParaRPr lang="en-DE"/>
        </a:p>
      </dgm:t>
    </dgm:pt>
    <dgm:pt modelId="{FC634939-9757-429F-B0B8-1F8A67829718}">
      <dgm:prSet phldrT="[Text]"/>
      <dgm:spPr/>
      <dgm:t>
        <a:bodyPr/>
        <a:lstStyle/>
        <a:p>
          <a:r>
            <a:rPr lang="en-US" dirty="0" err="1"/>
            <a:t>z.T</a:t>
          </a:r>
          <a:r>
            <a:rPr lang="en-US" dirty="0"/>
            <a:t>. </a:t>
          </a:r>
          <a:r>
            <a:rPr lang="en-US" dirty="0" err="1"/>
            <a:t>Nicht</a:t>
          </a:r>
          <a:r>
            <a:rPr lang="en-US" dirty="0"/>
            <a:t> alle </a:t>
          </a:r>
          <a:r>
            <a:rPr lang="en-US" dirty="0" err="1"/>
            <a:t>Befehle</a:t>
          </a:r>
          <a:r>
            <a:rPr lang="en-US" dirty="0"/>
            <a:t> </a:t>
          </a:r>
          <a:r>
            <a:rPr lang="en-US" dirty="0" err="1"/>
            <a:t>verfügbar</a:t>
          </a:r>
          <a:endParaRPr lang="en-DE" dirty="0"/>
        </a:p>
      </dgm:t>
    </dgm:pt>
    <dgm:pt modelId="{6BBD3A5E-20D9-4B7A-9B31-F993B235501D}" type="parTrans" cxnId="{56E23AF0-D41E-4AFA-9BD9-E5D25CA39CD0}">
      <dgm:prSet/>
      <dgm:spPr/>
      <dgm:t>
        <a:bodyPr/>
        <a:lstStyle/>
        <a:p>
          <a:endParaRPr lang="en-DE"/>
        </a:p>
      </dgm:t>
    </dgm:pt>
    <dgm:pt modelId="{18482A1E-E484-4815-85EA-15BD5F9E6424}" type="sibTrans" cxnId="{56E23AF0-D41E-4AFA-9BD9-E5D25CA39CD0}">
      <dgm:prSet/>
      <dgm:spPr/>
      <dgm:t>
        <a:bodyPr/>
        <a:lstStyle/>
        <a:p>
          <a:endParaRPr lang="en-DE"/>
        </a:p>
      </dgm:t>
    </dgm:pt>
    <dgm:pt modelId="{93562DEA-AE24-4B47-A28A-012EF88C84BF}">
      <dgm:prSet phldrT="[Text]"/>
      <dgm:spPr/>
      <dgm:t>
        <a:bodyPr/>
        <a:lstStyle/>
        <a:p>
          <a:r>
            <a:rPr lang="en-US" dirty="0" err="1"/>
            <a:t>Schnellere</a:t>
          </a:r>
          <a:r>
            <a:rPr lang="en-US" dirty="0"/>
            <a:t> </a:t>
          </a:r>
          <a:r>
            <a:rPr lang="en-US" dirty="0" err="1"/>
            <a:t>Übersicht</a:t>
          </a:r>
          <a:endParaRPr lang="en-DE" dirty="0"/>
        </a:p>
      </dgm:t>
    </dgm:pt>
    <dgm:pt modelId="{D63F2AE3-0314-4D29-A0C5-5340A1AE94C8}" type="parTrans" cxnId="{C1FC3AA0-A61B-49EC-A80D-203741E07F38}">
      <dgm:prSet/>
      <dgm:spPr/>
      <dgm:t>
        <a:bodyPr/>
        <a:lstStyle/>
        <a:p>
          <a:endParaRPr lang="en-DE"/>
        </a:p>
      </dgm:t>
    </dgm:pt>
    <dgm:pt modelId="{BE05EBD0-B539-4B82-8F3D-E29ADFD9B823}" type="sibTrans" cxnId="{C1FC3AA0-A61B-49EC-A80D-203741E07F38}">
      <dgm:prSet/>
      <dgm:spPr/>
      <dgm:t>
        <a:bodyPr/>
        <a:lstStyle/>
        <a:p>
          <a:endParaRPr lang="en-DE"/>
        </a:p>
      </dgm:t>
    </dgm:pt>
    <dgm:pt modelId="{2E83F732-8851-4847-866E-AAAB9D947114}">
      <dgm:prSet phldrT="[Text]"/>
      <dgm:spPr/>
      <dgm:t>
        <a:bodyPr/>
        <a:lstStyle/>
        <a:p>
          <a:r>
            <a:rPr lang="en-US" dirty="0" err="1"/>
            <a:t>Simplere</a:t>
          </a:r>
          <a:r>
            <a:rPr lang="en-US" dirty="0"/>
            <a:t> </a:t>
          </a:r>
          <a:r>
            <a:rPr lang="en-US" dirty="0" err="1"/>
            <a:t>Arbeitswege</a:t>
          </a:r>
          <a:endParaRPr lang="en-DE" dirty="0"/>
        </a:p>
      </dgm:t>
    </dgm:pt>
    <dgm:pt modelId="{AEA6775F-D06A-4AC8-8B98-586F0CC69ECA}" type="parTrans" cxnId="{C5DBA2B8-C382-41FC-A12F-02B42D4B3195}">
      <dgm:prSet/>
      <dgm:spPr/>
      <dgm:t>
        <a:bodyPr/>
        <a:lstStyle/>
        <a:p>
          <a:endParaRPr lang="en-DE"/>
        </a:p>
      </dgm:t>
    </dgm:pt>
    <dgm:pt modelId="{8F679D78-052C-4A24-808D-E7B9A92680D9}" type="sibTrans" cxnId="{C5DBA2B8-C382-41FC-A12F-02B42D4B3195}">
      <dgm:prSet/>
      <dgm:spPr/>
      <dgm:t>
        <a:bodyPr/>
        <a:lstStyle/>
        <a:p>
          <a:endParaRPr lang="en-DE"/>
        </a:p>
      </dgm:t>
    </dgm:pt>
    <dgm:pt modelId="{D2993FEA-7189-44A0-A302-C4AA47F359EB}">
      <dgm:prSet phldrT="[Text]"/>
      <dgm:spPr/>
      <dgm:t>
        <a:bodyPr/>
        <a:lstStyle/>
        <a:p>
          <a:r>
            <a:rPr lang="en-US"/>
            <a:t>Nachteile</a:t>
          </a:r>
          <a:endParaRPr lang="en-DE" dirty="0"/>
        </a:p>
      </dgm:t>
    </dgm:pt>
    <dgm:pt modelId="{631E0543-39AB-4FDF-BB50-886FD0BD11B0}" type="parTrans" cxnId="{F42EA72D-06C9-4861-9F41-4EADB1909FE8}">
      <dgm:prSet/>
      <dgm:spPr/>
      <dgm:t>
        <a:bodyPr/>
        <a:lstStyle/>
        <a:p>
          <a:endParaRPr lang="en-DE"/>
        </a:p>
      </dgm:t>
    </dgm:pt>
    <dgm:pt modelId="{8125B864-8A7D-416E-AF47-AFBFB87EE5AC}" type="sibTrans" cxnId="{F42EA72D-06C9-4861-9F41-4EADB1909FE8}">
      <dgm:prSet/>
      <dgm:spPr/>
      <dgm:t>
        <a:bodyPr/>
        <a:lstStyle/>
        <a:p>
          <a:endParaRPr lang="en-DE"/>
        </a:p>
      </dgm:t>
    </dgm:pt>
    <dgm:pt modelId="{25AADDDE-96A4-40B7-A23D-37A75C52A7F5}">
      <dgm:prSet phldrT="[Text]"/>
      <dgm:spPr/>
      <dgm:t>
        <a:bodyPr/>
        <a:lstStyle/>
        <a:p>
          <a:r>
            <a:rPr lang="en-US" dirty="0" err="1"/>
            <a:t>Zusätzliche</a:t>
          </a:r>
          <a:r>
            <a:rPr lang="en-US" dirty="0"/>
            <a:t> Software, </a:t>
          </a:r>
          <a:r>
            <a:rPr lang="en-US" dirty="0" err="1"/>
            <a:t>meistens</a:t>
          </a:r>
          <a:r>
            <a:rPr lang="en-US" dirty="0"/>
            <a:t> </a:t>
          </a:r>
          <a:r>
            <a:rPr lang="en-US" dirty="0" err="1"/>
            <a:t>Plattformgebunden</a:t>
          </a:r>
          <a:endParaRPr lang="en-DE" dirty="0"/>
        </a:p>
      </dgm:t>
    </dgm:pt>
    <dgm:pt modelId="{C6D13F7A-51BC-4588-8F3C-B4FD20416BA6}" type="parTrans" cxnId="{F2914524-DBDB-4224-92AE-0774CD5F670B}">
      <dgm:prSet/>
      <dgm:spPr/>
      <dgm:t>
        <a:bodyPr/>
        <a:lstStyle/>
        <a:p>
          <a:endParaRPr lang="en-DE"/>
        </a:p>
      </dgm:t>
    </dgm:pt>
    <dgm:pt modelId="{393C0486-9D2A-4C57-853E-49BDF077168F}" type="sibTrans" cxnId="{F2914524-DBDB-4224-92AE-0774CD5F670B}">
      <dgm:prSet/>
      <dgm:spPr/>
      <dgm:t>
        <a:bodyPr/>
        <a:lstStyle/>
        <a:p>
          <a:endParaRPr lang="en-DE"/>
        </a:p>
      </dgm:t>
    </dgm:pt>
    <dgm:pt modelId="{61454F5D-495A-497A-BC9D-191A18DF6416}" type="pres">
      <dgm:prSet presAssocID="{CBF60AC1-B63B-4830-A1BD-FCE35E7A5461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33890066-A602-4D70-A52B-6A8427CCAF91}" type="pres">
      <dgm:prSet presAssocID="{CBF60AC1-B63B-4830-A1BD-FCE35E7A5461}" presName="Background" presStyleLbl="node1" presStyleIdx="0" presStyleCnt="1"/>
      <dgm:spPr/>
    </dgm:pt>
    <dgm:pt modelId="{13AEE4B9-2861-42D0-BA9C-77DDB3DCFA14}" type="pres">
      <dgm:prSet presAssocID="{CBF60AC1-B63B-4830-A1BD-FCE35E7A5461}" presName="Divider" presStyleLbl="callout" presStyleIdx="0" presStyleCnt="1"/>
      <dgm:spPr/>
    </dgm:pt>
    <dgm:pt modelId="{1DDA1980-309F-4D2F-9E34-12C28BBF3608}" type="pres">
      <dgm:prSet presAssocID="{CBF60AC1-B63B-4830-A1BD-FCE35E7A5461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9636A96-D112-4D95-B4DB-BCE8E3A8CEF0}" type="pres">
      <dgm:prSet presAssocID="{CBF60AC1-B63B-4830-A1BD-FCE35E7A5461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086452D-C30E-4650-B340-9CAF9A424BBC}" type="pres">
      <dgm:prSet presAssocID="{CBF60AC1-B63B-4830-A1BD-FCE35E7A5461}" presName="ParentText1" presStyleLbl="revTx" presStyleIdx="0" presStyleCnt="0">
        <dgm:presLayoutVars>
          <dgm:chMax val="1"/>
          <dgm:chPref val="1"/>
        </dgm:presLayoutVars>
      </dgm:prSet>
      <dgm:spPr/>
    </dgm:pt>
    <dgm:pt modelId="{4DBAF5C0-6247-4E84-A5F7-EF49E6465681}" type="pres">
      <dgm:prSet presAssocID="{CBF60AC1-B63B-4830-A1BD-FCE35E7A5461}" presName="ParentShape1" presStyleLbl="alignImgPlace1" presStyleIdx="0" presStyleCnt="2">
        <dgm:presLayoutVars/>
      </dgm:prSet>
      <dgm:spPr/>
    </dgm:pt>
    <dgm:pt modelId="{038533A4-643B-4E3A-8C0A-F296AB7344D5}" type="pres">
      <dgm:prSet presAssocID="{CBF60AC1-B63B-4830-A1BD-FCE35E7A5461}" presName="ParentText2" presStyleLbl="revTx" presStyleIdx="0" presStyleCnt="0">
        <dgm:presLayoutVars>
          <dgm:chMax val="1"/>
          <dgm:chPref val="1"/>
        </dgm:presLayoutVars>
      </dgm:prSet>
      <dgm:spPr/>
    </dgm:pt>
    <dgm:pt modelId="{593C6835-A83E-4400-875C-2C2E2E2F6CAB}" type="pres">
      <dgm:prSet presAssocID="{CBF60AC1-B63B-4830-A1BD-FCE35E7A5461}" presName="ParentShape2" presStyleLbl="alignImgPlace1" presStyleIdx="1" presStyleCnt="2">
        <dgm:presLayoutVars/>
      </dgm:prSet>
      <dgm:spPr/>
    </dgm:pt>
  </dgm:ptLst>
  <dgm:cxnLst>
    <dgm:cxn modelId="{B824F41A-D6D4-4221-9591-1CC443AF1A25}" type="presOf" srcId="{38DAC4F8-915A-47C8-9F1E-38BD9B4BA1D0}" destId="{4DBAF5C0-6247-4E84-A5F7-EF49E6465681}" srcOrd="1" destOrd="0" presId="urn:microsoft.com/office/officeart/2009/3/layout/OpposingIdeas"/>
    <dgm:cxn modelId="{49B5CD22-54E1-4B9E-8FF9-C690A4C16677}" type="presOf" srcId="{25AADDDE-96A4-40B7-A23D-37A75C52A7F5}" destId="{49636A96-D112-4D95-B4DB-BCE8E3A8CEF0}" srcOrd="0" destOrd="1" presId="urn:microsoft.com/office/officeart/2009/3/layout/OpposingIdeas"/>
    <dgm:cxn modelId="{F2914524-DBDB-4224-92AE-0774CD5F670B}" srcId="{D2993FEA-7189-44A0-A302-C4AA47F359EB}" destId="{25AADDDE-96A4-40B7-A23D-37A75C52A7F5}" srcOrd="1" destOrd="0" parTransId="{C6D13F7A-51BC-4588-8F3C-B4FD20416BA6}" sibTransId="{393C0486-9D2A-4C57-853E-49BDF077168F}"/>
    <dgm:cxn modelId="{F42EA72D-06C9-4861-9F41-4EADB1909FE8}" srcId="{CBF60AC1-B63B-4830-A1BD-FCE35E7A5461}" destId="{D2993FEA-7189-44A0-A302-C4AA47F359EB}" srcOrd="1" destOrd="0" parTransId="{631E0543-39AB-4FDF-BB50-886FD0BD11B0}" sibTransId="{8125B864-8A7D-416E-AF47-AFBFB87EE5AC}"/>
    <dgm:cxn modelId="{AB49835F-38CD-4269-B0AD-22052F6097C1}" type="presOf" srcId="{38DAC4F8-915A-47C8-9F1E-38BD9B4BA1D0}" destId="{5086452D-C30E-4650-B340-9CAF9A424BBC}" srcOrd="0" destOrd="0" presId="urn:microsoft.com/office/officeart/2009/3/layout/OpposingIdeas"/>
    <dgm:cxn modelId="{09B49F48-C8B3-482B-81B6-27166123EEDF}" type="presOf" srcId="{D2993FEA-7189-44A0-A302-C4AA47F359EB}" destId="{038533A4-643B-4E3A-8C0A-F296AB7344D5}" srcOrd="0" destOrd="0" presId="urn:microsoft.com/office/officeart/2009/3/layout/OpposingIdeas"/>
    <dgm:cxn modelId="{EFEF0053-CAD8-44F4-9A2E-466D38270D10}" type="presOf" srcId="{726C7BFC-60E7-404E-B8C0-2159EE4EA7C2}" destId="{1DDA1980-309F-4D2F-9E34-12C28BBF3608}" srcOrd="0" destOrd="0" presId="urn:microsoft.com/office/officeart/2009/3/layout/OpposingIdeas"/>
    <dgm:cxn modelId="{B8016C81-F965-41EC-A6EE-514315D2CBDF}" type="presOf" srcId="{CBF60AC1-B63B-4830-A1BD-FCE35E7A5461}" destId="{61454F5D-495A-497A-BC9D-191A18DF6416}" srcOrd="0" destOrd="0" presId="urn:microsoft.com/office/officeart/2009/3/layout/OpposingIdeas"/>
    <dgm:cxn modelId="{188DAB93-277B-4567-8DFE-E8D78DA9DA3E}" type="presOf" srcId="{FC634939-9757-429F-B0B8-1F8A67829718}" destId="{49636A96-D112-4D95-B4DB-BCE8E3A8CEF0}" srcOrd="0" destOrd="0" presId="urn:microsoft.com/office/officeart/2009/3/layout/OpposingIdeas"/>
    <dgm:cxn modelId="{C1FC3AA0-A61B-49EC-A80D-203741E07F38}" srcId="{38DAC4F8-915A-47C8-9F1E-38BD9B4BA1D0}" destId="{93562DEA-AE24-4B47-A28A-012EF88C84BF}" srcOrd="1" destOrd="0" parTransId="{D63F2AE3-0314-4D29-A0C5-5340A1AE94C8}" sibTransId="{BE05EBD0-B539-4B82-8F3D-E29ADFD9B823}"/>
    <dgm:cxn modelId="{8AABC8A4-F7E4-4632-8D91-7A8A45CF222F}" type="presOf" srcId="{2E83F732-8851-4847-866E-AAAB9D947114}" destId="{1DDA1980-309F-4D2F-9E34-12C28BBF3608}" srcOrd="0" destOrd="2" presId="urn:microsoft.com/office/officeart/2009/3/layout/OpposingIdeas"/>
    <dgm:cxn modelId="{9D033DA5-AFB9-4725-A478-C8186B89B708}" type="presOf" srcId="{D2993FEA-7189-44A0-A302-C4AA47F359EB}" destId="{593C6835-A83E-4400-875C-2C2E2E2F6CAB}" srcOrd="1" destOrd="0" presId="urn:microsoft.com/office/officeart/2009/3/layout/OpposingIdeas"/>
    <dgm:cxn modelId="{12F884AA-789E-4B77-A7E1-633BDBA3CFEC}" type="presOf" srcId="{93562DEA-AE24-4B47-A28A-012EF88C84BF}" destId="{1DDA1980-309F-4D2F-9E34-12C28BBF3608}" srcOrd="0" destOrd="1" presId="urn:microsoft.com/office/officeart/2009/3/layout/OpposingIdeas"/>
    <dgm:cxn modelId="{15FCF5AD-E192-489C-A133-7CA96B120564}" srcId="{38DAC4F8-915A-47C8-9F1E-38BD9B4BA1D0}" destId="{726C7BFC-60E7-404E-B8C0-2159EE4EA7C2}" srcOrd="0" destOrd="0" parTransId="{56CE419F-6D6C-4B54-ABC6-94CCB847588F}" sibTransId="{E3C641F0-03EB-407A-9250-6432E0450DB8}"/>
    <dgm:cxn modelId="{C5DBA2B8-C382-41FC-A12F-02B42D4B3195}" srcId="{38DAC4F8-915A-47C8-9F1E-38BD9B4BA1D0}" destId="{2E83F732-8851-4847-866E-AAAB9D947114}" srcOrd="2" destOrd="0" parTransId="{AEA6775F-D06A-4AC8-8B98-586F0CC69ECA}" sibTransId="{8F679D78-052C-4A24-808D-E7B9A92680D9}"/>
    <dgm:cxn modelId="{3013C4C4-9639-4BD5-BB7B-2E9DE16B21BA}" srcId="{CBF60AC1-B63B-4830-A1BD-FCE35E7A5461}" destId="{38DAC4F8-915A-47C8-9F1E-38BD9B4BA1D0}" srcOrd="0" destOrd="0" parTransId="{63F6AC18-F66F-4D0D-9EF2-5E5D2A45B79D}" sibTransId="{DCF3E417-CCE0-4B60-AD55-6A36426EC923}"/>
    <dgm:cxn modelId="{56E23AF0-D41E-4AFA-9BD9-E5D25CA39CD0}" srcId="{D2993FEA-7189-44A0-A302-C4AA47F359EB}" destId="{FC634939-9757-429F-B0B8-1F8A67829718}" srcOrd="0" destOrd="0" parTransId="{6BBD3A5E-20D9-4B7A-9B31-F993B235501D}" sibTransId="{18482A1E-E484-4815-85EA-15BD5F9E6424}"/>
    <dgm:cxn modelId="{9EB483CA-E656-4140-AB7D-442DCFB25980}" type="presParOf" srcId="{61454F5D-495A-497A-BC9D-191A18DF6416}" destId="{33890066-A602-4D70-A52B-6A8427CCAF91}" srcOrd="0" destOrd="0" presId="urn:microsoft.com/office/officeart/2009/3/layout/OpposingIdeas"/>
    <dgm:cxn modelId="{CED072C1-4963-4781-81B6-1B88595EE53F}" type="presParOf" srcId="{61454F5D-495A-497A-BC9D-191A18DF6416}" destId="{13AEE4B9-2861-42D0-BA9C-77DDB3DCFA14}" srcOrd="1" destOrd="0" presId="urn:microsoft.com/office/officeart/2009/3/layout/OpposingIdeas"/>
    <dgm:cxn modelId="{E75F0365-3BA9-422F-B2D8-C5E6FE85729B}" type="presParOf" srcId="{61454F5D-495A-497A-BC9D-191A18DF6416}" destId="{1DDA1980-309F-4D2F-9E34-12C28BBF3608}" srcOrd="2" destOrd="0" presId="urn:microsoft.com/office/officeart/2009/3/layout/OpposingIdeas"/>
    <dgm:cxn modelId="{E1B528E6-5D49-42D8-A7EB-20CE105AADEE}" type="presParOf" srcId="{61454F5D-495A-497A-BC9D-191A18DF6416}" destId="{49636A96-D112-4D95-B4DB-BCE8E3A8CEF0}" srcOrd="3" destOrd="0" presId="urn:microsoft.com/office/officeart/2009/3/layout/OpposingIdeas"/>
    <dgm:cxn modelId="{FFEE32CB-112D-4364-AB41-D92146505F36}" type="presParOf" srcId="{61454F5D-495A-497A-BC9D-191A18DF6416}" destId="{5086452D-C30E-4650-B340-9CAF9A424BBC}" srcOrd="4" destOrd="0" presId="urn:microsoft.com/office/officeart/2009/3/layout/OpposingIdeas"/>
    <dgm:cxn modelId="{307B3E3F-0A89-4A15-9D0A-B1171C392F78}" type="presParOf" srcId="{61454F5D-495A-497A-BC9D-191A18DF6416}" destId="{4DBAF5C0-6247-4E84-A5F7-EF49E6465681}" srcOrd="5" destOrd="0" presId="urn:microsoft.com/office/officeart/2009/3/layout/OpposingIdeas"/>
    <dgm:cxn modelId="{90C007E9-BA1E-4B8C-BE0A-200BB1881CF5}" type="presParOf" srcId="{61454F5D-495A-497A-BC9D-191A18DF6416}" destId="{038533A4-643B-4E3A-8C0A-F296AB7344D5}" srcOrd="6" destOrd="0" presId="urn:microsoft.com/office/officeart/2009/3/layout/OpposingIdeas"/>
    <dgm:cxn modelId="{6FC3A9FC-D3DF-42CE-A673-6536438CA0EF}" type="presParOf" srcId="{61454F5D-495A-497A-BC9D-191A18DF6416}" destId="{593C6835-A83E-4400-875C-2C2E2E2F6CAB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90066-A602-4D70-A52B-6A8427CCAF91}">
      <dsp:nvSpPr>
        <dsp:cNvPr id="0" name=""/>
        <dsp:cNvSpPr/>
      </dsp:nvSpPr>
      <dsp:spPr>
        <a:xfrm>
          <a:off x="2648000" y="722995"/>
          <a:ext cx="5219598" cy="2806921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EE4B9-2861-42D0-BA9C-77DDB3DCFA14}">
      <dsp:nvSpPr>
        <dsp:cNvPr id="0" name=""/>
        <dsp:cNvSpPr/>
      </dsp:nvSpPr>
      <dsp:spPr>
        <a:xfrm>
          <a:off x="5257800" y="1020698"/>
          <a:ext cx="695" cy="221151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A1980-309F-4D2F-9E34-12C28BBF3608}">
      <dsp:nvSpPr>
        <dsp:cNvPr id="0" name=""/>
        <dsp:cNvSpPr/>
      </dsp:nvSpPr>
      <dsp:spPr>
        <a:xfrm>
          <a:off x="2821987" y="935640"/>
          <a:ext cx="2261826" cy="238163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Stufenweiser</a:t>
          </a:r>
          <a:r>
            <a:rPr lang="en-US" sz="2900" kern="1200" dirty="0"/>
            <a:t> </a:t>
          </a:r>
          <a:r>
            <a:rPr lang="en-US" sz="2900" kern="1200" dirty="0" err="1"/>
            <a:t>Einstieg</a:t>
          </a:r>
          <a:r>
            <a:rPr lang="en-US" sz="2900" kern="1200" dirty="0"/>
            <a:t> </a:t>
          </a:r>
          <a:r>
            <a:rPr lang="en-US" sz="2900" kern="1200" dirty="0" err="1"/>
            <a:t>möglich</a:t>
          </a:r>
          <a:endParaRPr lang="en-DE" sz="2900" kern="1200" dirty="0"/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Schnellere</a:t>
          </a:r>
          <a:r>
            <a:rPr lang="en-US" sz="2900" kern="1200" dirty="0"/>
            <a:t> </a:t>
          </a:r>
          <a:r>
            <a:rPr lang="en-US" sz="2900" kern="1200" dirty="0" err="1"/>
            <a:t>Übersicht</a:t>
          </a:r>
          <a:endParaRPr lang="en-DE" sz="2900" kern="1200" dirty="0"/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Simplere</a:t>
          </a:r>
          <a:r>
            <a:rPr lang="en-US" sz="2900" kern="1200" dirty="0"/>
            <a:t> </a:t>
          </a:r>
          <a:r>
            <a:rPr lang="en-US" sz="2900" kern="1200" dirty="0" err="1"/>
            <a:t>Arbeitswege</a:t>
          </a:r>
          <a:endParaRPr lang="en-DE" sz="2900" kern="1200" dirty="0"/>
        </a:p>
      </dsp:txBody>
      <dsp:txXfrm>
        <a:off x="2821987" y="935640"/>
        <a:ext cx="2261826" cy="2381630"/>
      </dsp:txXfrm>
    </dsp:sp>
    <dsp:sp modelId="{49636A96-D112-4D95-B4DB-BCE8E3A8CEF0}">
      <dsp:nvSpPr>
        <dsp:cNvPr id="0" name=""/>
        <dsp:cNvSpPr/>
      </dsp:nvSpPr>
      <dsp:spPr>
        <a:xfrm>
          <a:off x="5431786" y="935640"/>
          <a:ext cx="2261826" cy="238163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z.T</a:t>
          </a:r>
          <a:r>
            <a:rPr lang="en-US" sz="2900" kern="1200" dirty="0"/>
            <a:t>. </a:t>
          </a:r>
          <a:r>
            <a:rPr lang="en-US" sz="2900" kern="1200" dirty="0" err="1"/>
            <a:t>Nicht</a:t>
          </a:r>
          <a:r>
            <a:rPr lang="en-US" sz="2900" kern="1200" dirty="0"/>
            <a:t> alle </a:t>
          </a:r>
          <a:r>
            <a:rPr lang="en-US" sz="2900" kern="1200" dirty="0" err="1"/>
            <a:t>Befehle</a:t>
          </a:r>
          <a:r>
            <a:rPr lang="en-US" sz="2900" kern="1200" dirty="0"/>
            <a:t> </a:t>
          </a:r>
          <a:r>
            <a:rPr lang="en-US" sz="2900" kern="1200" dirty="0" err="1"/>
            <a:t>verfügbar</a:t>
          </a:r>
          <a:endParaRPr lang="en-DE" sz="2900" kern="1200" dirty="0"/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Zusätzliche</a:t>
          </a:r>
          <a:r>
            <a:rPr lang="en-US" sz="2900" kern="1200" dirty="0"/>
            <a:t> Software, </a:t>
          </a:r>
          <a:r>
            <a:rPr lang="en-US" sz="2900" kern="1200" dirty="0" err="1"/>
            <a:t>meistens</a:t>
          </a:r>
          <a:r>
            <a:rPr lang="en-US" sz="2900" kern="1200" dirty="0"/>
            <a:t> </a:t>
          </a:r>
          <a:r>
            <a:rPr lang="en-US" sz="2900" kern="1200" dirty="0" err="1"/>
            <a:t>Plattformgebunden</a:t>
          </a:r>
          <a:endParaRPr lang="en-DE" sz="2900" kern="1200" dirty="0"/>
        </a:p>
      </dsp:txBody>
      <dsp:txXfrm>
        <a:off x="5431786" y="935640"/>
        <a:ext cx="2261826" cy="2381630"/>
      </dsp:txXfrm>
    </dsp:sp>
    <dsp:sp modelId="{4DBAF5C0-6247-4E84-A5F7-EF49E6465681}">
      <dsp:nvSpPr>
        <dsp:cNvPr id="0" name=""/>
        <dsp:cNvSpPr/>
      </dsp:nvSpPr>
      <dsp:spPr>
        <a:xfrm rot="16200000">
          <a:off x="681985" y="1096081"/>
          <a:ext cx="3062096" cy="869933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Vorteile</a:t>
          </a:r>
          <a:endParaRPr lang="en-DE" sz="2000" kern="1200" dirty="0"/>
        </a:p>
      </dsp:txBody>
      <dsp:txXfrm>
        <a:off x="813462" y="1445781"/>
        <a:ext cx="2799142" cy="433487"/>
      </dsp:txXfrm>
    </dsp:sp>
    <dsp:sp modelId="{593C6835-A83E-4400-875C-2C2E2E2F6CAB}">
      <dsp:nvSpPr>
        <dsp:cNvPr id="0" name=""/>
        <dsp:cNvSpPr/>
      </dsp:nvSpPr>
      <dsp:spPr>
        <a:xfrm rot="5400000">
          <a:off x="6771517" y="2286897"/>
          <a:ext cx="3062096" cy="869933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Nachteile</a:t>
          </a:r>
          <a:endParaRPr lang="en-DE" sz="2000" kern="1200" dirty="0"/>
        </a:p>
      </dsp:txBody>
      <dsp:txXfrm>
        <a:off x="6902994" y="2373643"/>
        <a:ext cx="2799142" cy="433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0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4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4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1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78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6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5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0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4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4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cli-and-gui/" TargetMode="External"/><Relationship Id="rId2" Type="http://schemas.openxmlformats.org/officeDocument/2006/relationships/hyperlink" Target="https://www.computerweekly.com/de/tipp/Kommandozeile-vs-GUI-Das-richtige-Admin-Tool-find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ection.io/engineering-education/comparing-graphical-user-interface-gui-and-command-line-interface-cli/" TargetMode="External"/><Relationship Id="rId4" Type="http://schemas.openxmlformats.org/officeDocument/2006/relationships/hyperlink" Target="https://www.javatpoint.com/cli-vs-gu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306AB6-9D65-4F8E-9FD7-C3F3A3DE3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e farbige Glühbirne mit Geschäftssymbolen">
            <a:extLst>
              <a:ext uri="{FF2B5EF4-FFF2-40B4-BE49-F238E27FC236}">
                <a16:creationId xmlns:a16="http://schemas.microsoft.com/office/drawing/2014/main" id="{14A07E7B-FD1C-2F80-1D07-A8FC4243A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5" b="81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4C940E-7A1D-418E-A9E8-C9852CA8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1255" y="2996261"/>
            <a:ext cx="6310745" cy="3861739"/>
          </a:xfrm>
          <a:custGeom>
            <a:avLst/>
            <a:gdLst>
              <a:gd name="connsiteX0" fmla="*/ 5172027 w 6310745"/>
              <a:gd name="connsiteY0" fmla="*/ 351902 h 3861739"/>
              <a:gd name="connsiteX1" fmla="*/ 5173047 w 6310745"/>
              <a:gd name="connsiteY1" fmla="*/ 352987 h 3861739"/>
              <a:gd name="connsiteX2" fmla="*/ 5177471 w 6310745"/>
              <a:gd name="connsiteY2" fmla="*/ 352581 h 3861739"/>
              <a:gd name="connsiteX3" fmla="*/ 2969865 w 6310745"/>
              <a:gd name="connsiteY3" fmla="*/ 91462 h 3861739"/>
              <a:gd name="connsiteX4" fmla="*/ 2918830 w 6310745"/>
              <a:gd name="connsiteY4" fmla="*/ 95401 h 3861739"/>
              <a:gd name="connsiteX5" fmla="*/ 1957331 w 6310745"/>
              <a:gd name="connsiteY5" fmla="*/ 323658 h 3861739"/>
              <a:gd name="connsiteX6" fmla="*/ 413011 w 6310745"/>
              <a:gd name="connsiteY6" fmla="*/ 1429370 h 3861739"/>
              <a:gd name="connsiteX7" fmla="*/ 88087 w 6310745"/>
              <a:gd name="connsiteY7" fmla="*/ 2204577 h 3861739"/>
              <a:gd name="connsiteX8" fmla="*/ 109862 w 6310745"/>
              <a:gd name="connsiteY8" fmla="*/ 2159496 h 3861739"/>
              <a:gd name="connsiteX9" fmla="*/ 566286 w 6310745"/>
              <a:gd name="connsiteY9" fmla="*/ 1369352 h 3861739"/>
              <a:gd name="connsiteX10" fmla="*/ 1648059 w 6310745"/>
              <a:gd name="connsiteY10" fmla="*/ 484837 h 3861739"/>
              <a:gd name="connsiteX11" fmla="*/ 2969865 w 6310745"/>
              <a:gd name="connsiteY11" fmla="*/ 91462 h 3861739"/>
              <a:gd name="connsiteX12" fmla="*/ 3495357 w 6310745"/>
              <a:gd name="connsiteY12" fmla="*/ 893 h 3861739"/>
              <a:gd name="connsiteX13" fmla="*/ 3941913 w 6310745"/>
              <a:gd name="connsiteY13" fmla="*/ 37963 h 3861739"/>
              <a:gd name="connsiteX14" fmla="*/ 5299614 w 6310745"/>
              <a:gd name="connsiteY14" fmla="*/ 324201 h 3861739"/>
              <a:gd name="connsiteX15" fmla="*/ 6213700 w 6310745"/>
              <a:gd name="connsiteY15" fmla="*/ 666307 h 3861739"/>
              <a:gd name="connsiteX16" fmla="*/ 6310745 w 6310745"/>
              <a:gd name="connsiteY16" fmla="*/ 718092 h 3861739"/>
              <a:gd name="connsiteX17" fmla="*/ 6310745 w 6310745"/>
              <a:gd name="connsiteY17" fmla="*/ 786964 h 3861739"/>
              <a:gd name="connsiteX18" fmla="*/ 6223734 w 6310745"/>
              <a:gd name="connsiteY18" fmla="*/ 739515 h 3861739"/>
              <a:gd name="connsiteX19" fmla="*/ 5436559 w 6310745"/>
              <a:gd name="connsiteY19" fmla="*/ 427942 h 3861739"/>
              <a:gd name="connsiteX20" fmla="*/ 5314925 w 6310745"/>
              <a:gd name="connsiteY20" fmla="*/ 390465 h 3861739"/>
              <a:gd name="connsiteX21" fmla="*/ 5198564 w 6310745"/>
              <a:gd name="connsiteY21" fmla="*/ 357468 h 3861739"/>
              <a:gd name="connsiteX22" fmla="*/ 5826636 w 6310745"/>
              <a:gd name="connsiteY22" fmla="*/ 619266 h 3861739"/>
              <a:gd name="connsiteX23" fmla="*/ 6125359 w 6310745"/>
              <a:gd name="connsiteY23" fmla="*/ 778370 h 3861739"/>
              <a:gd name="connsiteX24" fmla="*/ 6310745 w 6310745"/>
              <a:gd name="connsiteY24" fmla="*/ 896973 h 3861739"/>
              <a:gd name="connsiteX25" fmla="*/ 6310745 w 6310745"/>
              <a:gd name="connsiteY25" fmla="*/ 3861739 h 3861739"/>
              <a:gd name="connsiteX26" fmla="*/ 974639 w 6310745"/>
              <a:gd name="connsiteY26" fmla="*/ 3861739 h 3861739"/>
              <a:gd name="connsiteX27" fmla="*/ 719986 w 6310745"/>
              <a:gd name="connsiteY27" fmla="*/ 3659957 h 3861739"/>
              <a:gd name="connsiteX28" fmla="*/ 299202 w 6310745"/>
              <a:gd name="connsiteY28" fmla="*/ 3177626 h 3861739"/>
              <a:gd name="connsiteX29" fmla="*/ 52873 w 6310745"/>
              <a:gd name="connsiteY29" fmla="*/ 2564820 h 3861739"/>
              <a:gd name="connsiteX30" fmla="*/ 21743 w 6310745"/>
              <a:gd name="connsiteY30" fmla="*/ 2457276 h 3861739"/>
              <a:gd name="connsiteX31" fmla="*/ 15788 w 6310745"/>
              <a:gd name="connsiteY31" fmla="*/ 2193035 h 3861739"/>
              <a:gd name="connsiteX32" fmla="*/ 1087523 w 6310745"/>
              <a:gd name="connsiteY32" fmla="*/ 695306 h 3861739"/>
              <a:gd name="connsiteX33" fmla="*/ 2765215 w 6310745"/>
              <a:gd name="connsiteY33" fmla="*/ 56158 h 3861739"/>
              <a:gd name="connsiteX34" fmla="*/ 3120078 w 6310745"/>
              <a:gd name="connsiteY34" fmla="*/ 15422 h 3861739"/>
              <a:gd name="connsiteX35" fmla="*/ 3495357 w 6310745"/>
              <a:gd name="connsiteY35" fmla="*/ 893 h 386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310745" h="3861739">
                <a:moveTo>
                  <a:pt x="5172027" y="351902"/>
                </a:moveTo>
                <a:cubicBezTo>
                  <a:pt x="5172027" y="351902"/>
                  <a:pt x="5172027" y="352852"/>
                  <a:pt x="5173047" y="352987"/>
                </a:cubicBezTo>
                <a:lnTo>
                  <a:pt x="5177471" y="352581"/>
                </a:lnTo>
                <a:close/>
                <a:moveTo>
                  <a:pt x="2969865" y="91462"/>
                </a:moveTo>
                <a:cubicBezTo>
                  <a:pt x="2952701" y="89711"/>
                  <a:pt x="2935264" y="91055"/>
                  <a:pt x="2918830" y="95401"/>
                </a:cubicBezTo>
                <a:cubicBezTo>
                  <a:pt x="2586081" y="133611"/>
                  <a:pt x="2262146" y="210506"/>
                  <a:pt x="1957331" y="323658"/>
                </a:cubicBezTo>
                <a:cubicBezTo>
                  <a:pt x="1300170" y="565494"/>
                  <a:pt x="773488" y="924243"/>
                  <a:pt x="413011" y="1429370"/>
                </a:cubicBezTo>
                <a:cubicBezTo>
                  <a:pt x="241125" y="1667934"/>
                  <a:pt x="130650" y="1931482"/>
                  <a:pt x="88087" y="2204577"/>
                </a:cubicBezTo>
                <a:cubicBezTo>
                  <a:pt x="96253" y="2189777"/>
                  <a:pt x="103398" y="2174704"/>
                  <a:pt x="109862" y="2159496"/>
                </a:cubicBezTo>
                <a:cubicBezTo>
                  <a:pt x="227584" y="1883441"/>
                  <a:pt x="374053" y="1617978"/>
                  <a:pt x="566286" y="1369352"/>
                </a:cubicBezTo>
                <a:cubicBezTo>
                  <a:pt x="843916" y="1009789"/>
                  <a:pt x="1197929" y="710108"/>
                  <a:pt x="1648059" y="484837"/>
                </a:cubicBezTo>
                <a:cubicBezTo>
                  <a:pt x="2053957" y="281700"/>
                  <a:pt x="2497621" y="159899"/>
                  <a:pt x="2969865" y="91462"/>
                </a:cubicBezTo>
                <a:close/>
                <a:moveTo>
                  <a:pt x="3495357" y="893"/>
                </a:moveTo>
                <a:cubicBezTo>
                  <a:pt x="3633661" y="-4539"/>
                  <a:pt x="3787957" y="15693"/>
                  <a:pt x="3941913" y="37963"/>
                </a:cubicBezTo>
                <a:cubicBezTo>
                  <a:pt x="4403949" y="104770"/>
                  <a:pt x="4858161" y="195339"/>
                  <a:pt x="5299614" y="324201"/>
                </a:cubicBezTo>
                <a:cubicBezTo>
                  <a:pt x="5617945" y="417079"/>
                  <a:pt x="5925559" y="526685"/>
                  <a:pt x="6213700" y="666307"/>
                </a:cubicBezTo>
                <a:lnTo>
                  <a:pt x="6310745" y="718092"/>
                </a:lnTo>
                <a:lnTo>
                  <a:pt x="6310745" y="786964"/>
                </a:lnTo>
                <a:lnTo>
                  <a:pt x="6223734" y="739515"/>
                </a:lnTo>
                <a:cubicBezTo>
                  <a:pt x="5975170" y="615379"/>
                  <a:pt x="5710361" y="515015"/>
                  <a:pt x="5436559" y="427942"/>
                </a:cubicBezTo>
                <a:cubicBezTo>
                  <a:pt x="5396292" y="415002"/>
                  <a:pt x="5355753" y="402509"/>
                  <a:pt x="5314925" y="390465"/>
                </a:cubicBezTo>
                <a:cubicBezTo>
                  <a:pt x="5276307" y="379059"/>
                  <a:pt x="5237351" y="368468"/>
                  <a:pt x="5198564" y="357468"/>
                </a:cubicBezTo>
                <a:cubicBezTo>
                  <a:pt x="5414393" y="434473"/>
                  <a:pt x="5624129" y="521907"/>
                  <a:pt x="5826636" y="619266"/>
                </a:cubicBezTo>
                <a:cubicBezTo>
                  <a:pt x="5929344" y="669507"/>
                  <a:pt x="6029097" y="722388"/>
                  <a:pt x="6125359" y="778370"/>
                </a:cubicBezTo>
                <a:lnTo>
                  <a:pt x="6310745" y="896973"/>
                </a:lnTo>
                <a:lnTo>
                  <a:pt x="6310745" y="3861739"/>
                </a:lnTo>
                <a:lnTo>
                  <a:pt x="974639" y="3861739"/>
                </a:lnTo>
                <a:lnTo>
                  <a:pt x="719986" y="3659957"/>
                </a:lnTo>
                <a:cubicBezTo>
                  <a:pt x="556844" y="3515259"/>
                  <a:pt x="415052" y="3355506"/>
                  <a:pt x="299202" y="3177626"/>
                </a:cubicBezTo>
                <a:cubicBezTo>
                  <a:pt x="173197" y="2986301"/>
                  <a:pt x="89840" y="2778941"/>
                  <a:pt x="52873" y="2564820"/>
                </a:cubicBezTo>
                <a:cubicBezTo>
                  <a:pt x="46170" y="2528361"/>
                  <a:pt x="35760" y="2492390"/>
                  <a:pt x="21743" y="2457276"/>
                </a:cubicBezTo>
                <a:cubicBezTo>
                  <a:pt x="-12282" y="2369287"/>
                  <a:pt x="-34" y="2280753"/>
                  <a:pt x="15788" y="2193035"/>
                </a:cubicBezTo>
                <a:cubicBezTo>
                  <a:pt x="125343" y="1581179"/>
                  <a:pt x="505554" y="1091397"/>
                  <a:pt x="1087523" y="695306"/>
                </a:cubicBezTo>
                <a:cubicBezTo>
                  <a:pt x="1574397" y="363308"/>
                  <a:pt x="2138335" y="155961"/>
                  <a:pt x="2765215" y="56158"/>
                </a:cubicBezTo>
                <a:cubicBezTo>
                  <a:pt x="2882595" y="37419"/>
                  <a:pt x="3000997" y="24655"/>
                  <a:pt x="3120078" y="15422"/>
                </a:cubicBezTo>
                <a:cubicBezTo>
                  <a:pt x="3239161" y="6188"/>
                  <a:pt x="3356711" y="2250"/>
                  <a:pt x="3495357" y="893"/>
                </a:cubicBezTo>
                <a:close/>
              </a:path>
            </a:pathLst>
          </a:custGeom>
          <a:solidFill>
            <a:srgbClr val="D739AE">
              <a:alpha val="91000"/>
            </a:srgbClr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A8AAED-1B55-4732-8604-8E3B838C8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4878" y="3732208"/>
            <a:ext cx="4574851" cy="1390218"/>
          </a:xfrm>
        </p:spPr>
        <p:txBody>
          <a:bodyPr anchor="b">
            <a:normAutofit/>
          </a:bodyPr>
          <a:lstStyle/>
          <a:p>
            <a:pPr algn="ctr"/>
            <a:r>
              <a:rPr lang="en-US" sz="5200" dirty="0" err="1">
                <a:solidFill>
                  <a:schemeClr val="bg1"/>
                </a:solidFill>
              </a:rPr>
              <a:t>Grafische</a:t>
            </a:r>
            <a:r>
              <a:rPr lang="en-US" sz="5200" dirty="0">
                <a:solidFill>
                  <a:schemeClr val="bg1"/>
                </a:solidFill>
              </a:rPr>
              <a:t> </a:t>
            </a:r>
            <a:r>
              <a:rPr lang="en-US" sz="5200" dirty="0" err="1">
                <a:solidFill>
                  <a:schemeClr val="bg1"/>
                </a:solidFill>
              </a:rPr>
              <a:t>Arbeitsmittel</a:t>
            </a:r>
            <a:endParaRPr lang="en-DE" sz="52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882240-9E02-4F74-9534-D44D02E16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481" y="5586497"/>
            <a:ext cx="4569248" cy="5556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Sandra Saueressig, IFS12D, </a:t>
            </a:r>
            <a:r>
              <a:rPr lang="en-US" dirty="0" err="1">
                <a:solidFill>
                  <a:schemeClr val="bg1"/>
                </a:solidFill>
              </a:rPr>
              <a:t>PlusD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2E0F698-EDF5-464C-B466-8D34B8AF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9179" y="5344820"/>
            <a:ext cx="3994793" cy="27432"/>
          </a:xfrm>
          <a:custGeom>
            <a:avLst/>
            <a:gdLst>
              <a:gd name="connsiteX0" fmla="*/ 0 w 3994793"/>
              <a:gd name="connsiteY0" fmla="*/ 0 h 27432"/>
              <a:gd name="connsiteX1" fmla="*/ 745695 w 3994793"/>
              <a:gd name="connsiteY1" fmla="*/ 0 h 27432"/>
              <a:gd name="connsiteX2" fmla="*/ 1451441 w 3994793"/>
              <a:gd name="connsiteY2" fmla="*/ 0 h 27432"/>
              <a:gd name="connsiteX3" fmla="*/ 2157188 w 3994793"/>
              <a:gd name="connsiteY3" fmla="*/ 0 h 27432"/>
              <a:gd name="connsiteX4" fmla="*/ 2703143 w 3994793"/>
              <a:gd name="connsiteY4" fmla="*/ 0 h 27432"/>
              <a:gd name="connsiteX5" fmla="*/ 3289046 w 3994793"/>
              <a:gd name="connsiteY5" fmla="*/ 0 h 27432"/>
              <a:gd name="connsiteX6" fmla="*/ 3994793 w 3994793"/>
              <a:gd name="connsiteY6" fmla="*/ 0 h 27432"/>
              <a:gd name="connsiteX7" fmla="*/ 3994793 w 3994793"/>
              <a:gd name="connsiteY7" fmla="*/ 27432 h 27432"/>
              <a:gd name="connsiteX8" fmla="*/ 3328994 w 3994793"/>
              <a:gd name="connsiteY8" fmla="*/ 27432 h 27432"/>
              <a:gd name="connsiteX9" fmla="*/ 2783039 w 3994793"/>
              <a:gd name="connsiteY9" fmla="*/ 27432 h 27432"/>
              <a:gd name="connsiteX10" fmla="*/ 2237084 w 3994793"/>
              <a:gd name="connsiteY10" fmla="*/ 27432 h 27432"/>
              <a:gd name="connsiteX11" fmla="*/ 1531337 w 3994793"/>
              <a:gd name="connsiteY11" fmla="*/ 27432 h 27432"/>
              <a:gd name="connsiteX12" fmla="*/ 945434 w 3994793"/>
              <a:gd name="connsiteY12" fmla="*/ 27432 h 27432"/>
              <a:gd name="connsiteX13" fmla="*/ 0 w 3994793"/>
              <a:gd name="connsiteY13" fmla="*/ 27432 h 27432"/>
              <a:gd name="connsiteX14" fmla="*/ 0 w 3994793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94793" h="27432" fill="none" extrusionOk="0">
                <a:moveTo>
                  <a:pt x="0" y="0"/>
                </a:moveTo>
                <a:cubicBezTo>
                  <a:pt x="285474" y="-22732"/>
                  <a:pt x="421546" y="-1893"/>
                  <a:pt x="745695" y="0"/>
                </a:cubicBezTo>
                <a:cubicBezTo>
                  <a:pt x="1069844" y="1893"/>
                  <a:pt x="1267051" y="4066"/>
                  <a:pt x="1451441" y="0"/>
                </a:cubicBezTo>
                <a:cubicBezTo>
                  <a:pt x="1635831" y="-4066"/>
                  <a:pt x="1865269" y="3287"/>
                  <a:pt x="2157188" y="0"/>
                </a:cubicBezTo>
                <a:cubicBezTo>
                  <a:pt x="2449107" y="-3287"/>
                  <a:pt x="2473776" y="-12720"/>
                  <a:pt x="2703143" y="0"/>
                </a:cubicBezTo>
                <a:cubicBezTo>
                  <a:pt x="2932510" y="12720"/>
                  <a:pt x="3023998" y="17286"/>
                  <a:pt x="3289046" y="0"/>
                </a:cubicBezTo>
                <a:cubicBezTo>
                  <a:pt x="3554094" y="-17286"/>
                  <a:pt x="3836668" y="10296"/>
                  <a:pt x="3994793" y="0"/>
                </a:cubicBezTo>
                <a:cubicBezTo>
                  <a:pt x="3993836" y="8431"/>
                  <a:pt x="3994444" y="14612"/>
                  <a:pt x="3994793" y="27432"/>
                </a:cubicBezTo>
                <a:cubicBezTo>
                  <a:pt x="3751330" y="45147"/>
                  <a:pt x="3618521" y="7232"/>
                  <a:pt x="3328994" y="27432"/>
                </a:cubicBezTo>
                <a:cubicBezTo>
                  <a:pt x="3039467" y="47632"/>
                  <a:pt x="2908653" y="25202"/>
                  <a:pt x="2783039" y="27432"/>
                </a:cubicBezTo>
                <a:cubicBezTo>
                  <a:pt x="2657426" y="29662"/>
                  <a:pt x="2373985" y="40038"/>
                  <a:pt x="2237084" y="27432"/>
                </a:cubicBezTo>
                <a:cubicBezTo>
                  <a:pt x="2100183" y="14826"/>
                  <a:pt x="1862145" y="31781"/>
                  <a:pt x="1531337" y="27432"/>
                </a:cubicBezTo>
                <a:cubicBezTo>
                  <a:pt x="1200529" y="23083"/>
                  <a:pt x="1153029" y="12124"/>
                  <a:pt x="945434" y="27432"/>
                </a:cubicBezTo>
                <a:cubicBezTo>
                  <a:pt x="737839" y="42740"/>
                  <a:pt x="371500" y="-1897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94793" h="27432" stroke="0" extrusionOk="0">
                <a:moveTo>
                  <a:pt x="0" y="0"/>
                </a:moveTo>
                <a:cubicBezTo>
                  <a:pt x="233202" y="14567"/>
                  <a:pt x="387388" y="28518"/>
                  <a:pt x="625851" y="0"/>
                </a:cubicBezTo>
                <a:cubicBezTo>
                  <a:pt x="864314" y="-28518"/>
                  <a:pt x="1027047" y="-26118"/>
                  <a:pt x="1171806" y="0"/>
                </a:cubicBezTo>
                <a:cubicBezTo>
                  <a:pt x="1316566" y="26118"/>
                  <a:pt x="1639655" y="-2490"/>
                  <a:pt x="1917501" y="0"/>
                </a:cubicBezTo>
                <a:cubicBezTo>
                  <a:pt x="2195348" y="2490"/>
                  <a:pt x="2328758" y="19053"/>
                  <a:pt x="2543352" y="0"/>
                </a:cubicBezTo>
                <a:cubicBezTo>
                  <a:pt x="2757946" y="-19053"/>
                  <a:pt x="3028913" y="23876"/>
                  <a:pt x="3169202" y="0"/>
                </a:cubicBezTo>
                <a:cubicBezTo>
                  <a:pt x="3309491" y="-23876"/>
                  <a:pt x="3706249" y="-31775"/>
                  <a:pt x="3994793" y="0"/>
                </a:cubicBezTo>
                <a:cubicBezTo>
                  <a:pt x="3993438" y="9524"/>
                  <a:pt x="3993591" y="13975"/>
                  <a:pt x="3994793" y="27432"/>
                </a:cubicBezTo>
                <a:cubicBezTo>
                  <a:pt x="3717302" y="841"/>
                  <a:pt x="3475105" y="20835"/>
                  <a:pt x="3328994" y="27432"/>
                </a:cubicBezTo>
                <a:cubicBezTo>
                  <a:pt x="3182883" y="34029"/>
                  <a:pt x="3048913" y="25304"/>
                  <a:pt x="2783039" y="27432"/>
                </a:cubicBezTo>
                <a:cubicBezTo>
                  <a:pt x="2517165" y="29560"/>
                  <a:pt x="2371663" y="19960"/>
                  <a:pt x="2117240" y="27432"/>
                </a:cubicBezTo>
                <a:cubicBezTo>
                  <a:pt x="1862817" y="34904"/>
                  <a:pt x="1771642" y="53179"/>
                  <a:pt x="1451441" y="27432"/>
                </a:cubicBezTo>
                <a:cubicBezTo>
                  <a:pt x="1131240" y="1685"/>
                  <a:pt x="1013354" y="33667"/>
                  <a:pt x="825591" y="27432"/>
                </a:cubicBezTo>
                <a:cubicBezTo>
                  <a:pt x="637828" y="21198"/>
                  <a:pt x="270465" y="28145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F2800-6239-4C1F-B511-9FEB55C3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Ausgangssituation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46810C-603B-4E2B-B570-7450C5F56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Nur Command Line Interfaces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Administrationswerkzeuge</a:t>
            </a:r>
            <a:endParaRPr lang="en-US" dirty="0"/>
          </a:p>
          <a:p>
            <a:r>
              <a:rPr lang="en-US" dirty="0"/>
              <a:t>Lange </a:t>
            </a:r>
            <a:r>
              <a:rPr lang="en-US" dirty="0" err="1"/>
              <a:t>Einarbeitungs</a:t>
            </a:r>
            <a:r>
              <a:rPr lang="en-US" dirty="0"/>
              <a:t>-/</a:t>
            </a:r>
            <a:r>
              <a:rPr lang="en-US" dirty="0" err="1"/>
              <a:t>Schulungszeiten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Mitarbeiter </a:t>
            </a:r>
          </a:p>
          <a:p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automatische</a:t>
            </a:r>
            <a:r>
              <a:rPr lang="en-US" dirty="0"/>
              <a:t> </a:t>
            </a:r>
            <a:r>
              <a:rPr lang="en-US" dirty="0" err="1"/>
              <a:t>Statusüberwachung</a:t>
            </a:r>
            <a:endParaRPr lang="en-US" dirty="0"/>
          </a:p>
          <a:p>
            <a:r>
              <a:rPr lang="en-US" dirty="0"/>
              <a:t>Mitarbeiter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alle </a:t>
            </a:r>
            <a:r>
              <a:rPr lang="en-US" dirty="0" err="1"/>
              <a:t>komplizierte</a:t>
            </a:r>
            <a:r>
              <a:rPr lang="en-US" dirty="0"/>
              <a:t> </a:t>
            </a:r>
            <a:r>
              <a:rPr lang="en-US" dirty="0" err="1"/>
              <a:t>Befehle</a:t>
            </a:r>
            <a:r>
              <a:rPr lang="en-US" dirty="0"/>
              <a:t> </a:t>
            </a:r>
            <a:r>
              <a:rPr lang="en-US" dirty="0" err="1"/>
              <a:t>merken</a:t>
            </a: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67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FC833-74DC-48B3-87A3-38FF004C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Grafische</a:t>
            </a:r>
            <a:r>
              <a:rPr lang="en-US" dirty="0"/>
              <a:t> </a:t>
            </a:r>
            <a:r>
              <a:rPr lang="en-US" dirty="0" err="1"/>
              <a:t>AdministrationsTools</a:t>
            </a:r>
            <a:endParaRPr lang="en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84DE636F-FE40-4527-AFD8-09E59C6AFB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094976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892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2EF81-2CA0-4D44-89EC-86740846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Quellen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DB1DE-3377-4175-8D5F-B0CFD97D5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https://www.computerweekly.com/de/tipp/Kommandozeile-vs-GUI-Das-richtige-Admin-Tool-finden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https://www.geeksforgeeks.org/difference-between-cli-and-gui/</a:t>
            </a:r>
            <a:endParaRPr lang="en-US" dirty="0"/>
          </a:p>
          <a:p>
            <a:r>
              <a:rPr lang="en-US" dirty="0">
                <a:hlinkClick r:id="rId4"/>
              </a:rPr>
              <a:t>https://www.javatpoint.com/cli-vs-gui</a:t>
            </a:r>
            <a:endParaRPr lang="en-US" dirty="0"/>
          </a:p>
          <a:p>
            <a:r>
              <a:rPr lang="en-US">
                <a:hlinkClick r:id="rId5"/>
              </a:rPr>
              <a:t>https://www.section.io/engineering-education/comparing-graphical-user-interface-gui-and-command-line-interface-cli/</a:t>
            </a:r>
            <a:endParaRPr lang="en-US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425408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The Hand Bold</vt:lpstr>
      <vt:lpstr>The Serif Hand Black</vt:lpstr>
      <vt:lpstr>SketchyVTI</vt:lpstr>
      <vt:lpstr>Grafische Arbeitsmittel</vt:lpstr>
      <vt:lpstr>Ausgangssituation</vt:lpstr>
      <vt:lpstr>Grafische AdministrationsTools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Grafische Arbeitsmittel</dc:title>
  <dc:creator>Semoxea S</dc:creator>
  <cp:lastModifiedBy>Semoxea S</cp:lastModifiedBy>
  <cp:revision>6</cp:revision>
  <dcterms:created xsi:type="dcterms:W3CDTF">2023-03-27T16:34:06Z</dcterms:created>
  <dcterms:modified xsi:type="dcterms:W3CDTF">2023-03-27T17:57:58Z</dcterms:modified>
</cp:coreProperties>
</file>