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30"/>
  </p:normalViewPr>
  <p:slideViewPr>
    <p:cSldViewPr snapToGrid="0">
      <p:cViewPr varScale="1">
        <p:scale>
          <a:sx n="82" d="100"/>
          <a:sy n="82" d="100"/>
        </p:scale>
        <p:origin x="82" y="41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FF42B-0B39-45E1-8F5A-4558CE8096C5}" type="doc">
      <dgm:prSet loTypeId="urn:microsoft.com/office/officeart/2005/8/layout/cycle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DE"/>
        </a:p>
      </dgm:t>
    </dgm:pt>
    <dgm:pt modelId="{E8EFD7E3-1989-4CC5-B491-6399EDA33209}">
      <dgm:prSet phldrT="[Text]"/>
      <dgm:spPr/>
      <dgm:t>
        <a:bodyPr/>
        <a:lstStyle/>
        <a:p>
          <a:r>
            <a:rPr lang="en-US" dirty="0" err="1"/>
            <a:t>jährlich</a:t>
          </a:r>
          <a:endParaRPr lang="en-DE" dirty="0"/>
        </a:p>
      </dgm:t>
    </dgm:pt>
    <dgm:pt modelId="{3134F493-AEA9-4E78-ABDC-2A286FDD1CDC}" type="parTrans" cxnId="{010B24AD-0859-469D-AC95-F2B854BA5C2E}">
      <dgm:prSet/>
      <dgm:spPr/>
      <dgm:t>
        <a:bodyPr/>
        <a:lstStyle/>
        <a:p>
          <a:endParaRPr lang="en-DE"/>
        </a:p>
      </dgm:t>
    </dgm:pt>
    <dgm:pt modelId="{9341DCFE-B742-435B-B4E6-AE2877F23A24}" type="sibTrans" cxnId="{010B24AD-0859-469D-AC95-F2B854BA5C2E}">
      <dgm:prSet/>
      <dgm:spPr/>
      <dgm:t>
        <a:bodyPr/>
        <a:lstStyle/>
        <a:p>
          <a:endParaRPr lang="en-DE"/>
        </a:p>
      </dgm:t>
    </dgm:pt>
    <dgm:pt modelId="{5326E698-E797-4E87-BA55-699F1EE59DFB}">
      <dgm:prSet phldrT="[Text]"/>
      <dgm:spPr/>
      <dgm:t>
        <a:bodyPr/>
        <a:lstStyle/>
        <a:p>
          <a:r>
            <a:rPr lang="en-US" dirty="0" err="1"/>
            <a:t>Januar</a:t>
          </a:r>
          <a:r>
            <a:rPr lang="en-US" dirty="0"/>
            <a:t>/</a:t>
          </a:r>
          <a:r>
            <a:rPr lang="en-US" dirty="0" err="1"/>
            <a:t>Februar</a:t>
          </a:r>
          <a:endParaRPr lang="en-DE" dirty="0"/>
        </a:p>
      </dgm:t>
    </dgm:pt>
    <dgm:pt modelId="{19A7C23C-5250-41C1-9D20-8EEA54D16FF2}" type="parTrans" cxnId="{52672371-18B6-4154-BC3E-CC315A288F12}">
      <dgm:prSet/>
      <dgm:spPr/>
      <dgm:t>
        <a:bodyPr/>
        <a:lstStyle/>
        <a:p>
          <a:endParaRPr lang="en-DE"/>
        </a:p>
      </dgm:t>
    </dgm:pt>
    <dgm:pt modelId="{C9A3AD8A-4CC4-4676-ACAF-7DB15693F2A9}" type="sibTrans" cxnId="{52672371-18B6-4154-BC3E-CC315A288F12}">
      <dgm:prSet/>
      <dgm:spPr/>
      <dgm:t>
        <a:bodyPr/>
        <a:lstStyle/>
        <a:p>
          <a:endParaRPr lang="en-DE"/>
        </a:p>
      </dgm:t>
    </dgm:pt>
    <dgm:pt modelId="{BF81C9A8-CF07-4A28-B636-017D4FA83B8F}">
      <dgm:prSet phldrT="[Text]"/>
      <dgm:spPr/>
      <dgm:t>
        <a:bodyPr/>
        <a:lstStyle/>
        <a:p>
          <a:r>
            <a:rPr lang="en-US" dirty="0" err="1"/>
            <a:t>Hinduismus</a:t>
          </a:r>
          <a:endParaRPr lang="en-DE" dirty="0"/>
        </a:p>
      </dgm:t>
    </dgm:pt>
    <dgm:pt modelId="{B496738E-F5FB-4A86-8354-1E23159F4208}" type="parTrans" cxnId="{4A5B4F23-7E54-4F07-8AA0-70C926AE82DD}">
      <dgm:prSet/>
      <dgm:spPr/>
      <dgm:t>
        <a:bodyPr/>
        <a:lstStyle/>
        <a:p>
          <a:endParaRPr lang="en-DE"/>
        </a:p>
      </dgm:t>
    </dgm:pt>
    <dgm:pt modelId="{BEAF6792-B7BF-4046-A7E1-8E350035B481}" type="sibTrans" cxnId="{4A5B4F23-7E54-4F07-8AA0-70C926AE82DD}">
      <dgm:prSet/>
      <dgm:spPr/>
      <dgm:t>
        <a:bodyPr/>
        <a:lstStyle/>
        <a:p>
          <a:endParaRPr lang="en-DE"/>
        </a:p>
      </dgm:t>
    </dgm:pt>
    <dgm:pt modelId="{403E0AB5-8143-48E4-83F7-ABE1AA576222}">
      <dgm:prSet phldrT="[Text]"/>
      <dgm:spPr/>
      <dgm:t>
        <a:bodyPr/>
        <a:lstStyle/>
        <a:p>
          <a:r>
            <a:rPr lang="en-US" dirty="0" err="1"/>
            <a:t>Mehrere</a:t>
          </a:r>
          <a:r>
            <a:rPr lang="en-US" dirty="0"/>
            <a:t> Events</a:t>
          </a:r>
          <a:endParaRPr lang="en-DE" dirty="0"/>
        </a:p>
      </dgm:t>
    </dgm:pt>
    <dgm:pt modelId="{1328AEF1-3DA0-405F-927A-12ED6CD6E918}" type="parTrans" cxnId="{7AB8A86B-CA33-4FD0-BD95-009F842D50EF}">
      <dgm:prSet/>
      <dgm:spPr/>
      <dgm:t>
        <a:bodyPr/>
        <a:lstStyle/>
        <a:p>
          <a:endParaRPr lang="en-DE"/>
        </a:p>
      </dgm:t>
    </dgm:pt>
    <dgm:pt modelId="{8D9798BF-9306-4FA6-9075-1630A9026DB9}" type="sibTrans" cxnId="{7AB8A86B-CA33-4FD0-BD95-009F842D50EF}">
      <dgm:prSet/>
      <dgm:spPr/>
      <dgm:t>
        <a:bodyPr/>
        <a:lstStyle/>
        <a:p>
          <a:endParaRPr lang="en-DE"/>
        </a:p>
      </dgm:t>
    </dgm:pt>
    <dgm:pt modelId="{48CF11CF-6F32-4B3C-AED7-3FE0509EC306}" type="pres">
      <dgm:prSet presAssocID="{2A6FF42B-0B39-45E1-8F5A-4558CE8096C5}" presName="cycle" presStyleCnt="0">
        <dgm:presLayoutVars>
          <dgm:dir/>
          <dgm:resizeHandles val="exact"/>
        </dgm:presLayoutVars>
      </dgm:prSet>
      <dgm:spPr/>
    </dgm:pt>
    <dgm:pt modelId="{D28752A4-4110-4F39-AB58-AA07DCF96C81}" type="pres">
      <dgm:prSet presAssocID="{E8EFD7E3-1989-4CC5-B491-6399EDA33209}" presName="node" presStyleLbl="node1" presStyleIdx="0" presStyleCnt="4">
        <dgm:presLayoutVars>
          <dgm:bulletEnabled val="1"/>
        </dgm:presLayoutVars>
      </dgm:prSet>
      <dgm:spPr/>
    </dgm:pt>
    <dgm:pt modelId="{FDBDB125-1D38-4162-98EE-BA518F60DD61}" type="pres">
      <dgm:prSet presAssocID="{E8EFD7E3-1989-4CC5-B491-6399EDA33209}" presName="spNode" presStyleCnt="0"/>
      <dgm:spPr/>
    </dgm:pt>
    <dgm:pt modelId="{0C48017A-9D6B-47AF-9403-5E45C94889C0}" type="pres">
      <dgm:prSet presAssocID="{9341DCFE-B742-435B-B4E6-AE2877F23A24}" presName="sibTrans" presStyleLbl="sibTrans1D1" presStyleIdx="0" presStyleCnt="4"/>
      <dgm:spPr/>
    </dgm:pt>
    <dgm:pt modelId="{EC550A31-9A93-4057-BF4F-D267D90256D2}" type="pres">
      <dgm:prSet presAssocID="{5326E698-E797-4E87-BA55-699F1EE59DFB}" presName="node" presStyleLbl="node1" presStyleIdx="1" presStyleCnt="4">
        <dgm:presLayoutVars>
          <dgm:bulletEnabled val="1"/>
        </dgm:presLayoutVars>
      </dgm:prSet>
      <dgm:spPr/>
    </dgm:pt>
    <dgm:pt modelId="{3CB9F5CA-611B-431E-B088-48E3FB2844E7}" type="pres">
      <dgm:prSet presAssocID="{5326E698-E797-4E87-BA55-699F1EE59DFB}" presName="spNode" presStyleCnt="0"/>
      <dgm:spPr/>
    </dgm:pt>
    <dgm:pt modelId="{DE131621-9C63-4EFE-AFD0-7EAA2DB6E31C}" type="pres">
      <dgm:prSet presAssocID="{C9A3AD8A-4CC4-4676-ACAF-7DB15693F2A9}" presName="sibTrans" presStyleLbl="sibTrans1D1" presStyleIdx="1" presStyleCnt="4"/>
      <dgm:spPr/>
    </dgm:pt>
    <dgm:pt modelId="{924CA638-D49A-4657-9D62-645CF2E5FEB8}" type="pres">
      <dgm:prSet presAssocID="{BF81C9A8-CF07-4A28-B636-017D4FA83B8F}" presName="node" presStyleLbl="node1" presStyleIdx="2" presStyleCnt="4">
        <dgm:presLayoutVars>
          <dgm:bulletEnabled val="1"/>
        </dgm:presLayoutVars>
      </dgm:prSet>
      <dgm:spPr/>
    </dgm:pt>
    <dgm:pt modelId="{13517A46-B33D-4862-836D-7F2C6B2D1E32}" type="pres">
      <dgm:prSet presAssocID="{BF81C9A8-CF07-4A28-B636-017D4FA83B8F}" presName="spNode" presStyleCnt="0"/>
      <dgm:spPr/>
    </dgm:pt>
    <dgm:pt modelId="{95CF46DD-D6D7-4A02-8798-2C92051489ED}" type="pres">
      <dgm:prSet presAssocID="{BEAF6792-B7BF-4046-A7E1-8E350035B481}" presName="sibTrans" presStyleLbl="sibTrans1D1" presStyleIdx="2" presStyleCnt="4"/>
      <dgm:spPr/>
    </dgm:pt>
    <dgm:pt modelId="{FBD33DF5-7DFE-4D2F-9421-A05226EB6D47}" type="pres">
      <dgm:prSet presAssocID="{403E0AB5-8143-48E4-83F7-ABE1AA576222}" presName="node" presStyleLbl="node1" presStyleIdx="3" presStyleCnt="4">
        <dgm:presLayoutVars>
          <dgm:bulletEnabled val="1"/>
        </dgm:presLayoutVars>
      </dgm:prSet>
      <dgm:spPr/>
    </dgm:pt>
    <dgm:pt modelId="{BABCCB7C-A3FC-4A41-B531-B446F0D1E85A}" type="pres">
      <dgm:prSet presAssocID="{403E0AB5-8143-48E4-83F7-ABE1AA576222}" presName="spNode" presStyleCnt="0"/>
      <dgm:spPr/>
    </dgm:pt>
    <dgm:pt modelId="{416815C0-9AA2-4428-BAB9-7035B6957986}" type="pres">
      <dgm:prSet presAssocID="{8D9798BF-9306-4FA6-9075-1630A9026DB9}" presName="sibTrans" presStyleLbl="sibTrans1D1" presStyleIdx="3" presStyleCnt="4"/>
      <dgm:spPr/>
    </dgm:pt>
  </dgm:ptLst>
  <dgm:cxnLst>
    <dgm:cxn modelId="{903E7911-AE98-4C97-948F-090D947250F6}" type="presOf" srcId="{BF81C9A8-CF07-4A28-B636-017D4FA83B8F}" destId="{924CA638-D49A-4657-9D62-645CF2E5FEB8}" srcOrd="0" destOrd="0" presId="urn:microsoft.com/office/officeart/2005/8/layout/cycle6"/>
    <dgm:cxn modelId="{1197121A-347B-4447-B5B6-17269DD9DF19}" type="presOf" srcId="{BEAF6792-B7BF-4046-A7E1-8E350035B481}" destId="{95CF46DD-D6D7-4A02-8798-2C92051489ED}" srcOrd="0" destOrd="0" presId="urn:microsoft.com/office/officeart/2005/8/layout/cycle6"/>
    <dgm:cxn modelId="{B07C561F-83C6-4C96-AFF4-3027CD12ACF4}" type="presOf" srcId="{8D9798BF-9306-4FA6-9075-1630A9026DB9}" destId="{416815C0-9AA2-4428-BAB9-7035B6957986}" srcOrd="0" destOrd="0" presId="urn:microsoft.com/office/officeart/2005/8/layout/cycle6"/>
    <dgm:cxn modelId="{4A5B4F23-7E54-4F07-8AA0-70C926AE82DD}" srcId="{2A6FF42B-0B39-45E1-8F5A-4558CE8096C5}" destId="{BF81C9A8-CF07-4A28-B636-017D4FA83B8F}" srcOrd="2" destOrd="0" parTransId="{B496738E-F5FB-4A86-8354-1E23159F4208}" sibTransId="{BEAF6792-B7BF-4046-A7E1-8E350035B481}"/>
    <dgm:cxn modelId="{9910342D-90B1-4348-BC2B-19285F9ED915}" type="presOf" srcId="{5326E698-E797-4E87-BA55-699F1EE59DFB}" destId="{EC550A31-9A93-4057-BF4F-D267D90256D2}" srcOrd="0" destOrd="0" presId="urn:microsoft.com/office/officeart/2005/8/layout/cycle6"/>
    <dgm:cxn modelId="{9BECF75C-B2E1-488A-80A0-FF8B765102EF}" type="presOf" srcId="{403E0AB5-8143-48E4-83F7-ABE1AA576222}" destId="{FBD33DF5-7DFE-4D2F-9421-A05226EB6D47}" srcOrd="0" destOrd="0" presId="urn:microsoft.com/office/officeart/2005/8/layout/cycle6"/>
    <dgm:cxn modelId="{7AB8A86B-CA33-4FD0-BD95-009F842D50EF}" srcId="{2A6FF42B-0B39-45E1-8F5A-4558CE8096C5}" destId="{403E0AB5-8143-48E4-83F7-ABE1AA576222}" srcOrd="3" destOrd="0" parTransId="{1328AEF1-3DA0-405F-927A-12ED6CD6E918}" sibTransId="{8D9798BF-9306-4FA6-9075-1630A9026DB9}"/>
    <dgm:cxn modelId="{65FB254C-AFB0-4052-9783-540DBE557E6A}" type="presOf" srcId="{9341DCFE-B742-435B-B4E6-AE2877F23A24}" destId="{0C48017A-9D6B-47AF-9403-5E45C94889C0}" srcOrd="0" destOrd="0" presId="urn:microsoft.com/office/officeart/2005/8/layout/cycle6"/>
    <dgm:cxn modelId="{52672371-18B6-4154-BC3E-CC315A288F12}" srcId="{2A6FF42B-0B39-45E1-8F5A-4558CE8096C5}" destId="{5326E698-E797-4E87-BA55-699F1EE59DFB}" srcOrd="1" destOrd="0" parTransId="{19A7C23C-5250-41C1-9D20-8EEA54D16FF2}" sibTransId="{C9A3AD8A-4CC4-4676-ACAF-7DB15693F2A9}"/>
    <dgm:cxn modelId="{B2E0C77C-16AB-41C6-80E3-FB0F726B6DB9}" type="presOf" srcId="{C9A3AD8A-4CC4-4676-ACAF-7DB15693F2A9}" destId="{DE131621-9C63-4EFE-AFD0-7EAA2DB6E31C}" srcOrd="0" destOrd="0" presId="urn:microsoft.com/office/officeart/2005/8/layout/cycle6"/>
    <dgm:cxn modelId="{AB2C8382-8D04-46FC-937B-AC45F1986A88}" type="presOf" srcId="{2A6FF42B-0B39-45E1-8F5A-4558CE8096C5}" destId="{48CF11CF-6F32-4B3C-AED7-3FE0509EC306}" srcOrd="0" destOrd="0" presId="urn:microsoft.com/office/officeart/2005/8/layout/cycle6"/>
    <dgm:cxn modelId="{010B24AD-0859-469D-AC95-F2B854BA5C2E}" srcId="{2A6FF42B-0B39-45E1-8F5A-4558CE8096C5}" destId="{E8EFD7E3-1989-4CC5-B491-6399EDA33209}" srcOrd="0" destOrd="0" parTransId="{3134F493-AEA9-4E78-ABDC-2A286FDD1CDC}" sibTransId="{9341DCFE-B742-435B-B4E6-AE2877F23A24}"/>
    <dgm:cxn modelId="{FF97EABB-620B-414D-9C5E-14B736347B9A}" type="presOf" srcId="{E8EFD7E3-1989-4CC5-B491-6399EDA33209}" destId="{D28752A4-4110-4F39-AB58-AA07DCF96C81}" srcOrd="0" destOrd="0" presId="urn:microsoft.com/office/officeart/2005/8/layout/cycle6"/>
    <dgm:cxn modelId="{07D2CC03-B48A-41CC-885C-5A21D409FEEF}" type="presParOf" srcId="{48CF11CF-6F32-4B3C-AED7-3FE0509EC306}" destId="{D28752A4-4110-4F39-AB58-AA07DCF96C81}" srcOrd="0" destOrd="0" presId="urn:microsoft.com/office/officeart/2005/8/layout/cycle6"/>
    <dgm:cxn modelId="{66435760-545D-4DA7-BCCA-6E0A249CF0D3}" type="presParOf" srcId="{48CF11CF-6F32-4B3C-AED7-3FE0509EC306}" destId="{FDBDB125-1D38-4162-98EE-BA518F60DD61}" srcOrd="1" destOrd="0" presId="urn:microsoft.com/office/officeart/2005/8/layout/cycle6"/>
    <dgm:cxn modelId="{D0CC57B0-4892-4476-9A04-244F7BCC78DF}" type="presParOf" srcId="{48CF11CF-6F32-4B3C-AED7-3FE0509EC306}" destId="{0C48017A-9D6B-47AF-9403-5E45C94889C0}" srcOrd="2" destOrd="0" presId="urn:microsoft.com/office/officeart/2005/8/layout/cycle6"/>
    <dgm:cxn modelId="{8998A9B1-B439-4F7B-B317-621EE7FDC7A1}" type="presParOf" srcId="{48CF11CF-6F32-4B3C-AED7-3FE0509EC306}" destId="{EC550A31-9A93-4057-BF4F-D267D90256D2}" srcOrd="3" destOrd="0" presId="urn:microsoft.com/office/officeart/2005/8/layout/cycle6"/>
    <dgm:cxn modelId="{D1566464-CC47-40DD-B968-3CA6ACADD56F}" type="presParOf" srcId="{48CF11CF-6F32-4B3C-AED7-3FE0509EC306}" destId="{3CB9F5CA-611B-431E-B088-48E3FB2844E7}" srcOrd="4" destOrd="0" presId="urn:microsoft.com/office/officeart/2005/8/layout/cycle6"/>
    <dgm:cxn modelId="{A9711D90-4DB3-41D3-9A40-13933897842E}" type="presParOf" srcId="{48CF11CF-6F32-4B3C-AED7-3FE0509EC306}" destId="{DE131621-9C63-4EFE-AFD0-7EAA2DB6E31C}" srcOrd="5" destOrd="0" presId="urn:microsoft.com/office/officeart/2005/8/layout/cycle6"/>
    <dgm:cxn modelId="{7DAE4C85-8BC3-493D-B174-6D74876D18A8}" type="presParOf" srcId="{48CF11CF-6F32-4B3C-AED7-3FE0509EC306}" destId="{924CA638-D49A-4657-9D62-645CF2E5FEB8}" srcOrd="6" destOrd="0" presId="urn:microsoft.com/office/officeart/2005/8/layout/cycle6"/>
    <dgm:cxn modelId="{32C3AF55-40A2-46A9-85F9-BFFB8398C8F9}" type="presParOf" srcId="{48CF11CF-6F32-4B3C-AED7-3FE0509EC306}" destId="{13517A46-B33D-4862-836D-7F2C6B2D1E32}" srcOrd="7" destOrd="0" presId="urn:microsoft.com/office/officeart/2005/8/layout/cycle6"/>
    <dgm:cxn modelId="{5464289B-8FC9-4319-BFE1-29E71F0914DB}" type="presParOf" srcId="{48CF11CF-6F32-4B3C-AED7-3FE0509EC306}" destId="{95CF46DD-D6D7-4A02-8798-2C92051489ED}" srcOrd="8" destOrd="0" presId="urn:microsoft.com/office/officeart/2005/8/layout/cycle6"/>
    <dgm:cxn modelId="{B8751211-BFDC-4CEA-939E-46CD257B0A19}" type="presParOf" srcId="{48CF11CF-6F32-4B3C-AED7-3FE0509EC306}" destId="{FBD33DF5-7DFE-4D2F-9421-A05226EB6D47}" srcOrd="9" destOrd="0" presId="urn:microsoft.com/office/officeart/2005/8/layout/cycle6"/>
    <dgm:cxn modelId="{D1984BE1-D25B-422F-8AE0-F796D53D00D4}" type="presParOf" srcId="{48CF11CF-6F32-4B3C-AED7-3FE0509EC306}" destId="{BABCCB7C-A3FC-4A41-B531-B446F0D1E85A}" srcOrd="10" destOrd="0" presId="urn:microsoft.com/office/officeart/2005/8/layout/cycle6"/>
    <dgm:cxn modelId="{69B2E94E-C5B1-4A58-AB86-8C514A48C0D5}" type="presParOf" srcId="{48CF11CF-6F32-4B3C-AED7-3FE0509EC306}" destId="{416815C0-9AA2-4428-BAB9-7035B695798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9108B-AF05-44D9-BC46-13C931EBBAB4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DE"/>
        </a:p>
      </dgm:t>
    </dgm:pt>
    <dgm:pt modelId="{CE80B354-70D3-4B97-AB43-30173CB9BAEA}">
      <dgm:prSet phldrT="[Text]"/>
      <dgm:spPr/>
      <dgm:t>
        <a:bodyPr/>
        <a:lstStyle/>
        <a:p>
          <a:r>
            <a:rPr lang="en-US" dirty="0" err="1"/>
            <a:t>Soziale</a:t>
          </a:r>
          <a:r>
            <a:rPr lang="en-US" dirty="0"/>
            <a:t> </a:t>
          </a:r>
          <a:r>
            <a:rPr lang="en-US" dirty="0" err="1"/>
            <a:t>Zusammenkunft</a:t>
          </a:r>
          <a:endParaRPr lang="en-DE" dirty="0"/>
        </a:p>
      </dgm:t>
    </dgm:pt>
    <dgm:pt modelId="{F708FF9C-74B8-477C-AD06-459B92D46772}" type="parTrans" cxnId="{16E5435B-19E2-4226-8DA9-F0B38A20F169}">
      <dgm:prSet/>
      <dgm:spPr/>
      <dgm:t>
        <a:bodyPr/>
        <a:lstStyle/>
        <a:p>
          <a:endParaRPr lang="en-DE"/>
        </a:p>
      </dgm:t>
    </dgm:pt>
    <dgm:pt modelId="{FD9928C0-F775-4CFB-93B8-8ACE93AD0B63}" type="sibTrans" cxnId="{16E5435B-19E2-4226-8DA9-F0B38A20F169}">
      <dgm:prSet/>
      <dgm:spPr/>
      <dgm:t>
        <a:bodyPr/>
        <a:lstStyle/>
        <a:p>
          <a:endParaRPr lang="en-DE"/>
        </a:p>
      </dgm:t>
    </dgm:pt>
    <dgm:pt modelId="{4E8DE0A2-2A59-4FF3-B1BD-F287AA672862}">
      <dgm:prSet phldrT="[Text]"/>
      <dgm:spPr/>
      <dgm:t>
        <a:bodyPr/>
        <a:lstStyle/>
        <a:p>
          <a:r>
            <a:rPr lang="en-US" dirty="0"/>
            <a:t>Moksha</a:t>
          </a:r>
          <a:endParaRPr lang="en-DE" dirty="0"/>
        </a:p>
      </dgm:t>
    </dgm:pt>
    <dgm:pt modelId="{12F0FF7C-5BE7-4B2D-8B0B-35B9A2FACDFE}" type="parTrans" cxnId="{9AB6D1EA-2367-4A7F-9B98-FB99BC7DB1F0}">
      <dgm:prSet/>
      <dgm:spPr/>
      <dgm:t>
        <a:bodyPr/>
        <a:lstStyle/>
        <a:p>
          <a:endParaRPr lang="en-DE"/>
        </a:p>
      </dgm:t>
    </dgm:pt>
    <dgm:pt modelId="{00840EFF-5DC4-470E-9860-6906123DBEC6}" type="sibTrans" cxnId="{9AB6D1EA-2367-4A7F-9B98-FB99BC7DB1F0}">
      <dgm:prSet/>
      <dgm:spPr/>
      <dgm:t>
        <a:bodyPr/>
        <a:lstStyle/>
        <a:p>
          <a:endParaRPr lang="en-DE"/>
        </a:p>
      </dgm:t>
    </dgm:pt>
    <dgm:pt modelId="{620F505A-6D7E-41C2-8DE6-AA07601711D1}">
      <dgm:prSet phldrT="[Text]"/>
      <dgm:spPr/>
      <dgm:t>
        <a:bodyPr/>
        <a:lstStyle/>
        <a:p>
          <a:r>
            <a:rPr lang="en-US" dirty="0" err="1"/>
            <a:t>Rituale</a:t>
          </a:r>
          <a:endParaRPr lang="en-US" dirty="0"/>
        </a:p>
      </dgm:t>
    </dgm:pt>
    <dgm:pt modelId="{EF1176EB-7C7D-4FD5-AE0D-B02821D86289}" type="parTrans" cxnId="{39B0CA95-58FD-47C7-8E26-BC5EA163EC45}">
      <dgm:prSet/>
      <dgm:spPr/>
      <dgm:t>
        <a:bodyPr/>
        <a:lstStyle/>
        <a:p>
          <a:endParaRPr lang="en-DE"/>
        </a:p>
      </dgm:t>
    </dgm:pt>
    <dgm:pt modelId="{35B31A61-47A6-4BF2-B3D5-971BBD526F44}" type="sibTrans" cxnId="{39B0CA95-58FD-47C7-8E26-BC5EA163EC45}">
      <dgm:prSet/>
      <dgm:spPr/>
      <dgm:t>
        <a:bodyPr/>
        <a:lstStyle/>
        <a:p>
          <a:endParaRPr lang="en-DE"/>
        </a:p>
      </dgm:t>
    </dgm:pt>
    <dgm:pt modelId="{F2F94B97-2F77-422F-AABF-0EBB11F432F2}">
      <dgm:prSet phldrT="[Text]"/>
      <dgm:spPr/>
      <dgm:t>
        <a:bodyPr/>
        <a:lstStyle/>
        <a:p>
          <a:r>
            <a:rPr lang="en-US" dirty="0"/>
            <a:t>Teil der </a:t>
          </a:r>
          <a:r>
            <a:rPr lang="en-US" dirty="0" err="1"/>
            <a:t>Pushkaram</a:t>
          </a:r>
          <a:endParaRPr lang="en-DE" dirty="0"/>
        </a:p>
      </dgm:t>
    </dgm:pt>
    <dgm:pt modelId="{6654D868-7537-499E-896C-6606A2474737}" type="parTrans" cxnId="{C79872C0-CC8C-4AB6-BC37-8C416A8A33AB}">
      <dgm:prSet/>
      <dgm:spPr/>
      <dgm:t>
        <a:bodyPr/>
        <a:lstStyle/>
        <a:p>
          <a:endParaRPr lang="en-DE"/>
        </a:p>
      </dgm:t>
    </dgm:pt>
    <dgm:pt modelId="{F8116C2A-39B0-40FA-B901-847E4D11D463}" type="sibTrans" cxnId="{C79872C0-CC8C-4AB6-BC37-8C416A8A33AB}">
      <dgm:prSet/>
      <dgm:spPr/>
      <dgm:t>
        <a:bodyPr/>
        <a:lstStyle/>
        <a:p>
          <a:endParaRPr lang="en-DE"/>
        </a:p>
      </dgm:t>
    </dgm:pt>
    <dgm:pt modelId="{63B3EBB9-A894-4484-82C6-30B92B6F675A}">
      <dgm:prSet phldrT="[Text]" phldr="1"/>
      <dgm:spPr/>
      <dgm:t>
        <a:bodyPr/>
        <a:lstStyle/>
        <a:p>
          <a:endParaRPr lang="en-DE" dirty="0"/>
        </a:p>
      </dgm:t>
    </dgm:pt>
    <dgm:pt modelId="{203F2BDD-3FB4-4FBB-9B90-7877252D6D4E}" type="parTrans" cxnId="{FB3BA4F4-8838-4771-8281-E345A91D5A8C}">
      <dgm:prSet/>
      <dgm:spPr/>
      <dgm:t>
        <a:bodyPr/>
        <a:lstStyle/>
        <a:p>
          <a:endParaRPr lang="en-DE"/>
        </a:p>
      </dgm:t>
    </dgm:pt>
    <dgm:pt modelId="{D66E25B5-534D-4C88-A203-218D8901411E}" type="sibTrans" cxnId="{FB3BA4F4-8838-4771-8281-E345A91D5A8C}">
      <dgm:prSet/>
      <dgm:spPr/>
      <dgm:t>
        <a:bodyPr/>
        <a:lstStyle/>
        <a:p>
          <a:endParaRPr lang="en-DE"/>
        </a:p>
      </dgm:t>
    </dgm:pt>
    <dgm:pt modelId="{288715AA-39DA-49DA-9365-0991390B301D}" type="pres">
      <dgm:prSet presAssocID="{B939108B-AF05-44D9-BC46-13C931EBBAB4}" presName="diagram" presStyleCnt="0">
        <dgm:presLayoutVars>
          <dgm:dir/>
          <dgm:resizeHandles val="exact"/>
        </dgm:presLayoutVars>
      </dgm:prSet>
      <dgm:spPr/>
    </dgm:pt>
    <dgm:pt modelId="{F8A57FAE-D7D2-4A36-A69B-E36A7335F39C}" type="pres">
      <dgm:prSet presAssocID="{CE80B354-70D3-4B97-AB43-30173CB9BAEA}" presName="node" presStyleLbl="node1" presStyleIdx="0" presStyleCnt="5">
        <dgm:presLayoutVars>
          <dgm:bulletEnabled val="1"/>
        </dgm:presLayoutVars>
      </dgm:prSet>
      <dgm:spPr/>
    </dgm:pt>
    <dgm:pt modelId="{4AD0A240-F432-4CD7-859C-69034DBAB8DB}" type="pres">
      <dgm:prSet presAssocID="{FD9928C0-F775-4CFB-93B8-8ACE93AD0B63}" presName="sibTrans" presStyleCnt="0"/>
      <dgm:spPr/>
    </dgm:pt>
    <dgm:pt modelId="{5CD47AC9-ABB4-4B0C-86C6-278D2AB19881}" type="pres">
      <dgm:prSet presAssocID="{4E8DE0A2-2A59-4FF3-B1BD-F287AA672862}" presName="node" presStyleLbl="node1" presStyleIdx="1" presStyleCnt="5">
        <dgm:presLayoutVars>
          <dgm:bulletEnabled val="1"/>
        </dgm:presLayoutVars>
      </dgm:prSet>
      <dgm:spPr/>
    </dgm:pt>
    <dgm:pt modelId="{A4A4EF22-9038-4EE2-BCE6-45ADB74994B1}" type="pres">
      <dgm:prSet presAssocID="{00840EFF-5DC4-470E-9860-6906123DBEC6}" presName="sibTrans" presStyleCnt="0"/>
      <dgm:spPr/>
    </dgm:pt>
    <dgm:pt modelId="{AD024C7C-1026-48D1-920E-8501E924294F}" type="pres">
      <dgm:prSet presAssocID="{620F505A-6D7E-41C2-8DE6-AA07601711D1}" presName="node" presStyleLbl="node1" presStyleIdx="2" presStyleCnt="5">
        <dgm:presLayoutVars>
          <dgm:bulletEnabled val="1"/>
        </dgm:presLayoutVars>
      </dgm:prSet>
      <dgm:spPr/>
    </dgm:pt>
    <dgm:pt modelId="{477D73F0-6B32-4BD1-8E2A-B7F1C534CA99}" type="pres">
      <dgm:prSet presAssocID="{35B31A61-47A6-4BF2-B3D5-971BBD526F44}" presName="sibTrans" presStyleCnt="0"/>
      <dgm:spPr/>
    </dgm:pt>
    <dgm:pt modelId="{D4572081-9816-44FA-BDB8-EF341FADF694}" type="pres">
      <dgm:prSet presAssocID="{F2F94B97-2F77-422F-AABF-0EBB11F432F2}" presName="node" presStyleLbl="node1" presStyleIdx="3" presStyleCnt="5">
        <dgm:presLayoutVars>
          <dgm:bulletEnabled val="1"/>
        </dgm:presLayoutVars>
      </dgm:prSet>
      <dgm:spPr/>
    </dgm:pt>
    <dgm:pt modelId="{0E53740D-55BD-475F-BE8A-809C53AB2F0C}" type="pres">
      <dgm:prSet presAssocID="{F8116C2A-39B0-40FA-B901-847E4D11D463}" presName="sibTrans" presStyleCnt="0"/>
      <dgm:spPr/>
    </dgm:pt>
    <dgm:pt modelId="{4EE7A912-9F75-4925-8952-18B728D9E89E}" type="pres">
      <dgm:prSet presAssocID="{63B3EBB9-A894-4484-82C6-30B92B6F675A}" presName="node" presStyleLbl="node1" presStyleIdx="4" presStyleCnt="5">
        <dgm:presLayoutVars>
          <dgm:bulletEnabled val="1"/>
        </dgm:presLayoutVars>
      </dgm:prSet>
      <dgm:spPr/>
    </dgm:pt>
  </dgm:ptLst>
  <dgm:cxnLst>
    <dgm:cxn modelId="{6667EF12-D0D7-4456-AB95-E8E5C938B0A5}" type="presOf" srcId="{63B3EBB9-A894-4484-82C6-30B92B6F675A}" destId="{4EE7A912-9F75-4925-8952-18B728D9E89E}" srcOrd="0" destOrd="0" presId="urn:microsoft.com/office/officeart/2005/8/layout/default"/>
    <dgm:cxn modelId="{8A61D336-D7B0-4C40-85A0-FF6E4765D522}" type="presOf" srcId="{620F505A-6D7E-41C2-8DE6-AA07601711D1}" destId="{AD024C7C-1026-48D1-920E-8501E924294F}" srcOrd="0" destOrd="0" presId="urn:microsoft.com/office/officeart/2005/8/layout/default"/>
    <dgm:cxn modelId="{16E5435B-19E2-4226-8DA9-F0B38A20F169}" srcId="{B939108B-AF05-44D9-BC46-13C931EBBAB4}" destId="{CE80B354-70D3-4B97-AB43-30173CB9BAEA}" srcOrd="0" destOrd="0" parTransId="{F708FF9C-74B8-477C-AD06-459B92D46772}" sibTransId="{FD9928C0-F775-4CFB-93B8-8ACE93AD0B63}"/>
    <dgm:cxn modelId="{EE4B7069-3DEE-4B16-92B9-ED7FBC9C18AD}" type="presOf" srcId="{B939108B-AF05-44D9-BC46-13C931EBBAB4}" destId="{288715AA-39DA-49DA-9365-0991390B301D}" srcOrd="0" destOrd="0" presId="urn:microsoft.com/office/officeart/2005/8/layout/default"/>
    <dgm:cxn modelId="{3A8AB456-DD8F-4C23-B00D-B10D8915863E}" type="presOf" srcId="{F2F94B97-2F77-422F-AABF-0EBB11F432F2}" destId="{D4572081-9816-44FA-BDB8-EF341FADF694}" srcOrd="0" destOrd="0" presId="urn:microsoft.com/office/officeart/2005/8/layout/default"/>
    <dgm:cxn modelId="{39B0CA95-58FD-47C7-8E26-BC5EA163EC45}" srcId="{B939108B-AF05-44D9-BC46-13C931EBBAB4}" destId="{620F505A-6D7E-41C2-8DE6-AA07601711D1}" srcOrd="2" destOrd="0" parTransId="{EF1176EB-7C7D-4FD5-AE0D-B02821D86289}" sibTransId="{35B31A61-47A6-4BF2-B3D5-971BBD526F44}"/>
    <dgm:cxn modelId="{D2D1E1A5-565B-47FD-8866-010BF5C67DC5}" type="presOf" srcId="{4E8DE0A2-2A59-4FF3-B1BD-F287AA672862}" destId="{5CD47AC9-ABB4-4B0C-86C6-278D2AB19881}" srcOrd="0" destOrd="0" presId="urn:microsoft.com/office/officeart/2005/8/layout/default"/>
    <dgm:cxn modelId="{9595DBAE-1EA3-47FE-8BB6-83B2943E5034}" type="presOf" srcId="{CE80B354-70D3-4B97-AB43-30173CB9BAEA}" destId="{F8A57FAE-D7D2-4A36-A69B-E36A7335F39C}" srcOrd="0" destOrd="0" presId="urn:microsoft.com/office/officeart/2005/8/layout/default"/>
    <dgm:cxn modelId="{C79872C0-CC8C-4AB6-BC37-8C416A8A33AB}" srcId="{B939108B-AF05-44D9-BC46-13C931EBBAB4}" destId="{F2F94B97-2F77-422F-AABF-0EBB11F432F2}" srcOrd="3" destOrd="0" parTransId="{6654D868-7537-499E-896C-6606A2474737}" sibTransId="{F8116C2A-39B0-40FA-B901-847E4D11D463}"/>
    <dgm:cxn modelId="{9AB6D1EA-2367-4A7F-9B98-FB99BC7DB1F0}" srcId="{B939108B-AF05-44D9-BC46-13C931EBBAB4}" destId="{4E8DE0A2-2A59-4FF3-B1BD-F287AA672862}" srcOrd="1" destOrd="0" parTransId="{12F0FF7C-5BE7-4B2D-8B0B-35B9A2FACDFE}" sibTransId="{00840EFF-5DC4-470E-9860-6906123DBEC6}"/>
    <dgm:cxn modelId="{FB3BA4F4-8838-4771-8281-E345A91D5A8C}" srcId="{B939108B-AF05-44D9-BC46-13C931EBBAB4}" destId="{63B3EBB9-A894-4484-82C6-30B92B6F675A}" srcOrd="4" destOrd="0" parTransId="{203F2BDD-3FB4-4FBB-9B90-7877252D6D4E}" sibTransId="{D66E25B5-534D-4C88-A203-218D8901411E}"/>
    <dgm:cxn modelId="{1BA0FC70-15B9-45C9-AA56-9EB27414294F}" type="presParOf" srcId="{288715AA-39DA-49DA-9365-0991390B301D}" destId="{F8A57FAE-D7D2-4A36-A69B-E36A7335F39C}" srcOrd="0" destOrd="0" presId="urn:microsoft.com/office/officeart/2005/8/layout/default"/>
    <dgm:cxn modelId="{86363BFD-D890-486A-927A-1650941E6EE9}" type="presParOf" srcId="{288715AA-39DA-49DA-9365-0991390B301D}" destId="{4AD0A240-F432-4CD7-859C-69034DBAB8DB}" srcOrd="1" destOrd="0" presId="urn:microsoft.com/office/officeart/2005/8/layout/default"/>
    <dgm:cxn modelId="{04C62E96-98BF-420A-A789-218C6EE9D79F}" type="presParOf" srcId="{288715AA-39DA-49DA-9365-0991390B301D}" destId="{5CD47AC9-ABB4-4B0C-86C6-278D2AB19881}" srcOrd="2" destOrd="0" presId="urn:microsoft.com/office/officeart/2005/8/layout/default"/>
    <dgm:cxn modelId="{0214871B-8AF3-41DA-9600-A5187D93CBA1}" type="presParOf" srcId="{288715AA-39DA-49DA-9365-0991390B301D}" destId="{A4A4EF22-9038-4EE2-BCE6-45ADB74994B1}" srcOrd="3" destOrd="0" presId="urn:microsoft.com/office/officeart/2005/8/layout/default"/>
    <dgm:cxn modelId="{23A40ACA-1987-4527-B7A0-E219F2C854BA}" type="presParOf" srcId="{288715AA-39DA-49DA-9365-0991390B301D}" destId="{AD024C7C-1026-48D1-920E-8501E924294F}" srcOrd="4" destOrd="0" presId="urn:microsoft.com/office/officeart/2005/8/layout/default"/>
    <dgm:cxn modelId="{2F710091-710A-400D-A6CB-7A7812702281}" type="presParOf" srcId="{288715AA-39DA-49DA-9365-0991390B301D}" destId="{477D73F0-6B32-4BD1-8E2A-B7F1C534CA99}" srcOrd="5" destOrd="0" presId="urn:microsoft.com/office/officeart/2005/8/layout/default"/>
    <dgm:cxn modelId="{6292C172-EE4C-41AE-AD52-0BE41C0900C7}" type="presParOf" srcId="{288715AA-39DA-49DA-9365-0991390B301D}" destId="{D4572081-9816-44FA-BDB8-EF341FADF694}" srcOrd="6" destOrd="0" presId="urn:microsoft.com/office/officeart/2005/8/layout/default"/>
    <dgm:cxn modelId="{E6004ABE-62FE-4C7D-8B01-D7CD18574AF5}" type="presParOf" srcId="{288715AA-39DA-49DA-9365-0991390B301D}" destId="{0E53740D-55BD-475F-BE8A-809C53AB2F0C}" srcOrd="7" destOrd="0" presId="urn:microsoft.com/office/officeart/2005/8/layout/default"/>
    <dgm:cxn modelId="{4F4CA973-FAA3-4498-9849-DA800050436D}" type="presParOf" srcId="{288715AA-39DA-49DA-9365-0991390B301D}" destId="{4EE7A912-9F75-4925-8952-18B728D9E8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52A4-4110-4F39-AB58-AA07DCF96C81}">
      <dsp:nvSpPr>
        <dsp:cNvPr id="0" name=""/>
        <dsp:cNvSpPr/>
      </dsp:nvSpPr>
      <dsp:spPr>
        <a:xfrm>
          <a:off x="3596458" y="1193"/>
          <a:ext cx="1541796" cy="10021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jährlich</a:t>
          </a:r>
          <a:endParaRPr lang="en-DE" sz="1800" kern="1200" dirty="0"/>
        </a:p>
      </dsp:txBody>
      <dsp:txXfrm>
        <a:off x="3645380" y="50115"/>
        <a:ext cx="1443952" cy="904323"/>
      </dsp:txXfrm>
    </dsp:sp>
    <dsp:sp modelId="{0C48017A-9D6B-47AF-9403-5E45C94889C0}">
      <dsp:nvSpPr>
        <dsp:cNvPr id="0" name=""/>
        <dsp:cNvSpPr/>
      </dsp:nvSpPr>
      <dsp:spPr>
        <a:xfrm>
          <a:off x="2711904" y="502277"/>
          <a:ext cx="3310904" cy="3310904"/>
        </a:xfrm>
        <a:custGeom>
          <a:avLst/>
          <a:gdLst/>
          <a:ahLst/>
          <a:cxnLst/>
          <a:rect l="0" t="0" r="0" b="0"/>
          <a:pathLst>
            <a:path>
              <a:moveTo>
                <a:pt x="2437452" y="196343"/>
              </a:moveTo>
              <a:arcTo wR="1655452" hR="1655452" stAng="17891329" swAng="262542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50A31-9A93-4057-BF4F-D267D90256D2}">
      <dsp:nvSpPr>
        <dsp:cNvPr id="0" name=""/>
        <dsp:cNvSpPr/>
      </dsp:nvSpPr>
      <dsp:spPr>
        <a:xfrm>
          <a:off x="5251910" y="1656646"/>
          <a:ext cx="1541796" cy="10021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Januar</a:t>
          </a:r>
          <a:r>
            <a:rPr lang="en-US" sz="1800" kern="1200" dirty="0"/>
            <a:t>/</a:t>
          </a:r>
          <a:r>
            <a:rPr lang="en-US" sz="1800" kern="1200" dirty="0" err="1"/>
            <a:t>Februar</a:t>
          </a:r>
          <a:endParaRPr lang="en-DE" sz="1800" kern="1200" dirty="0"/>
        </a:p>
      </dsp:txBody>
      <dsp:txXfrm>
        <a:off x="5300832" y="1705568"/>
        <a:ext cx="1443952" cy="904323"/>
      </dsp:txXfrm>
    </dsp:sp>
    <dsp:sp modelId="{DE131621-9C63-4EFE-AFD0-7EAA2DB6E31C}">
      <dsp:nvSpPr>
        <dsp:cNvPr id="0" name=""/>
        <dsp:cNvSpPr/>
      </dsp:nvSpPr>
      <dsp:spPr>
        <a:xfrm>
          <a:off x="2711904" y="502277"/>
          <a:ext cx="3310904" cy="3310904"/>
        </a:xfrm>
        <a:custGeom>
          <a:avLst/>
          <a:gdLst/>
          <a:ahLst/>
          <a:cxnLst/>
          <a:rect l="0" t="0" r="0" b="0"/>
          <a:pathLst>
            <a:path>
              <a:moveTo>
                <a:pt x="3229396" y="2168502"/>
              </a:moveTo>
              <a:arcTo wR="1655452" hR="1655452" stAng="1083248" swAng="262542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CA638-D49A-4657-9D62-645CF2E5FEB8}">
      <dsp:nvSpPr>
        <dsp:cNvPr id="0" name=""/>
        <dsp:cNvSpPr/>
      </dsp:nvSpPr>
      <dsp:spPr>
        <a:xfrm>
          <a:off x="3596458" y="3312098"/>
          <a:ext cx="1541796" cy="10021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Hinduismus</a:t>
          </a:r>
          <a:endParaRPr lang="en-DE" sz="1800" kern="1200" dirty="0"/>
        </a:p>
      </dsp:txBody>
      <dsp:txXfrm>
        <a:off x="3645380" y="3361020"/>
        <a:ext cx="1443952" cy="904323"/>
      </dsp:txXfrm>
    </dsp:sp>
    <dsp:sp modelId="{95CF46DD-D6D7-4A02-8798-2C92051489ED}">
      <dsp:nvSpPr>
        <dsp:cNvPr id="0" name=""/>
        <dsp:cNvSpPr/>
      </dsp:nvSpPr>
      <dsp:spPr>
        <a:xfrm>
          <a:off x="2711904" y="502277"/>
          <a:ext cx="3310904" cy="3310904"/>
        </a:xfrm>
        <a:custGeom>
          <a:avLst/>
          <a:gdLst/>
          <a:ahLst/>
          <a:cxnLst/>
          <a:rect l="0" t="0" r="0" b="0"/>
          <a:pathLst>
            <a:path>
              <a:moveTo>
                <a:pt x="873451" y="3114560"/>
              </a:moveTo>
              <a:arcTo wR="1655452" hR="1655452" stAng="7091329" swAng="262542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33DF5-7DFE-4D2F-9421-A05226EB6D47}">
      <dsp:nvSpPr>
        <dsp:cNvPr id="0" name=""/>
        <dsp:cNvSpPr/>
      </dsp:nvSpPr>
      <dsp:spPr>
        <a:xfrm>
          <a:off x="1941006" y="1656646"/>
          <a:ext cx="1541796" cy="10021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Mehrere</a:t>
          </a:r>
          <a:r>
            <a:rPr lang="en-US" sz="1800" kern="1200" dirty="0"/>
            <a:t> Events</a:t>
          </a:r>
          <a:endParaRPr lang="en-DE" sz="1800" kern="1200" dirty="0"/>
        </a:p>
      </dsp:txBody>
      <dsp:txXfrm>
        <a:off x="1989928" y="1705568"/>
        <a:ext cx="1443952" cy="904323"/>
      </dsp:txXfrm>
    </dsp:sp>
    <dsp:sp modelId="{416815C0-9AA2-4428-BAB9-7035B6957986}">
      <dsp:nvSpPr>
        <dsp:cNvPr id="0" name=""/>
        <dsp:cNvSpPr/>
      </dsp:nvSpPr>
      <dsp:spPr>
        <a:xfrm>
          <a:off x="2711904" y="502277"/>
          <a:ext cx="3310904" cy="3310904"/>
        </a:xfrm>
        <a:custGeom>
          <a:avLst/>
          <a:gdLst/>
          <a:ahLst/>
          <a:cxnLst/>
          <a:rect l="0" t="0" r="0" b="0"/>
          <a:pathLst>
            <a:path>
              <a:moveTo>
                <a:pt x="81507" y="1142401"/>
              </a:moveTo>
              <a:arcTo wR="1655452" hR="1655452" stAng="11883248" swAng="262542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57FAE-D7D2-4A36-A69B-E36A7335F39C}">
      <dsp:nvSpPr>
        <dsp:cNvPr id="0" name=""/>
        <dsp:cNvSpPr/>
      </dsp:nvSpPr>
      <dsp:spPr>
        <a:xfrm>
          <a:off x="0" y="36462"/>
          <a:ext cx="2925960" cy="17555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Soziale</a:t>
          </a:r>
          <a:r>
            <a:rPr lang="en-US" sz="3300" kern="1200" dirty="0"/>
            <a:t> </a:t>
          </a:r>
          <a:r>
            <a:rPr lang="en-US" sz="3300" kern="1200" dirty="0" err="1"/>
            <a:t>Zusammenkunft</a:t>
          </a:r>
          <a:endParaRPr lang="en-DE" sz="3300" kern="1200" dirty="0"/>
        </a:p>
      </dsp:txBody>
      <dsp:txXfrm>
        <a:off x="0" y="36462"/>
        <a:ext cx="2925960" cy="1755576"/>
      </dsp:txXfrm>
    </dsp:sp>
    <dsp:sp modelId="{5CD47AC9-ABB4-4B0C-86C6-278D2AB19881}">
      <dsp:nvSpPr>
        <dsp:cNvPr id="0" name=""/>
        <dsp:cNvSpPr/>
      </dsp:nvSpPr>
      <dsp:spPr>
        <a:xfrm>
          <a:off x="3218557" y="36462"/>
          <a:ext cx="2925960" cy="17555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Moksha</a:t>
          </a:r>
          <a:endParaRPr lang="en-DE" sz="3300" kern="1200" dirty="0"/>
        </a:p>
      </dsp:txBody>
      <dsp:txXfrm>
        <a:off x="3218557" y="36462"/>
        <a:ext cx="2925960" cy="1755576"/>
      </dsp:txXfrm>
    </dsp:sp>
    <dsp:sp modelId="{AD024C7C-1026-48D1-920E-8501E924294F}">
      <dsp:nvSpPr>
        <dsp:cNvPr id="0" name=""/>
        <dsp:cNvSpPr/>
      </dsp:nvSpPr>
      <dsp:spPr>
        <a:xfrm>
          <a:off x="6437114" y="36462"/>
          <a:ext cx="2925960" cy="17555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Rituale</a:t>
          </a:r>
          <a:endParaRPr lang="en-US" sz="3300" kern="1200" dirty="0"/>
        </a:p>
      </dsp:txBody>
      <dsp:txXfrm>
        <a:off x="6437114" y="36462"/>
        <a:ext cx="2925960" cy="1755576"/>
      </dsp:txXfrm>
    </dsp:sp>
    <dsp:sp modelId="{D4572081-9816-44FA-BDB8-EF341FADF694}">
      <dsp:nvSpPr>
        <dsp:cNvPr id="0" name=""/>
        <dsp:cNvSpPr/>
      </dsp:nvSpPr>
      <dsp:spPr>
        <a:xfrm>
          <a:off x="1609278" y="2084635"/>
          <a:ext cx="2925960" cy="17555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Teil der </a:t>
          </a:r>
          <a:r>
            <a:rPr lang="en-US" sz="3300" kern="1200" dirty="0" err="1"/>
            <a:t>Pushkaram</a:t>
          </a:r>
          <a:endParaRPr lang="en-DE" sz="3300" kern="1200" dirty="0"/>
        </a:p>
      </dsp:txBody>
      <dsp:txXfrm>
        <a:off x="1609278" y="2084635"/>
        <a:ext cx="2925960" cy="1755576"/>
      </dsp:txXfrm>
    </dsp:sp>
    <dsp:sp modelId="{4EE7A912-9F75-4925-8952-18B728D9E89E}">
      <dsp:nvSpPr>
        <dsp:cNvPr id="0" name=""/>
        <dsp:cNvSpPr/>
      </dsp:nvSpPr>
      <dsp:spPr>
        <a:xfrm>
          <a:off x="4827835" y="2084635"/>
          <a:ext cx="2925960" cy="17555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3300" kern="1200" dirty="0"/>
        </a:p>
      </dsp:txBody>
      <dsp:txXfrm>
        <a:off x="4827835" y="2084635"/>
        <a:ext cx="2925960" cy="1755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D913024-4032-4B4F-8680-09D5E08EDB6E}" type="datetimeFigureOut">
              <a:rPr lang="de-DE" smtClean="0"/>
              <a:t>01.02.2023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9E357A0-8177-46BC-BFCE-19D99E3453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2AE225E-43E0-7047-8ADB-DD9EBB41B4D0}" type="datetimeFigureOut">
              <a:rPr lang="de-DE" noProof="0" smtClean="0"/>
              <a:t>01.02.2023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7C366290-4595-5745-A50F-D5EC13BAC60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de-DE" sz="60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8" name="Textplatzhalt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9" name="Textplatzhalt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0" name="Textplatzhalt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2" name="Textplatzhalt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3" name="Textplatzhalt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4" name="Textplatzhalt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5" name="Textplatzhalt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2" name="Bildplatzhalt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Bildplatzhalt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extplatzhalt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Textplatzhalt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Textplatzhalt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5" name="Textplatzhalt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6" name="Textplatzhalt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ihandform: Form 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Freihandform: Form 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Freihandform: Form 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52" name="Titel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rei Spalt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1" name="Inhaltsplatzhalt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 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lus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de-DE" sz="60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de-DE" sz="32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gesordn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de-DE" sz="2400" cap="all" baseline="0"/>
            </a:lvl1pPr>
            <a:lvl2pPr marL="457200" indent="0" algn="r">
              <a:buNone/>
              <a:defRPr lang="de-DE" sz="1800">
                <a:latin typeface="+mj-lt"/>
              </a:defRPr>
            </a:lvl2pPr>
            <a:lvl3pPr marL="914400" indent="0" algn="r">
              <a:buNone/>
              <a:defRPr lang="de-DE"/>
            </a:lvl3pPr>
            <a:lvl4pPr marL="1371600" indent="0" algn="r">
              <a:buNone/>
              <a:defRPr lang="de-DE"/>
            </a:lvl4pPr>
            <a:lvl5pPr marL="1828800" indent="0" algn="r">
              <a:buNone/>
              <a:defRPr lang="de-DE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pic>
        <p:nvPicPr>
          <p:cNvPr id="9" name="Bild 8" descr="Form, Kreis&#10;&#10;Automatisch generierte Beschreibung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de-DE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de-DE" sz="2400">
                <a:solidFill>
                  <a:schemeClr val="accent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 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de-DE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reihandform: Form 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el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8" name="Textplatzhalt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9" name="Textplatzhalt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0" name="Textplatzhalt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2" name="Textplatzhalt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3" name="Textplatzhalt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  <a:p>
            <a:pPr lvl="0" rtl="0"/>
            <a:endParaRPr lang="de-DE" dirty="0"/>
          </a:p>
        </p:txBody>
      </p:sp>
      <p:sp>
        <p:nvSpPr>
          <p:cNvPr id="54" name="Textplatzhalt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5" name="Textplatzhalt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h_Mela" TargetMode="External"/><Relationship Id="rId2" Type="http://schemas.openxmlformats.org/officeDocument/2006/relationships/hyperlink" Target="https://www.irctchelp.in/magh-mela-train-specials-2023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heglobalhues.com/magh-mela-2023-in-prayagraj-date-history-and-importa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7D305-6045-44CF-8069-C6F6A9B31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Magh</a:t>
            </a:r>
            <a:r>
              <a:rPr lang="en-US" dirty="0"/>
              <a:t>(a) Mela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E10265-CDB7-4E85-A2BE-24C8A1C0D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Sandra Saueressig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727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FAEBF-8D63-400D-B3E9-0CCE0F58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05B32-82F3-4F22-A9DF-248A6D81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Überblick</a:t>
            </a:r>
            <a:endParaRPr lang="en-US" dirty="0"/>
          </a:p>
          <a:p>
            <a:r>
              <a:rPr lang="en-US" dirty="0" err="1"/>
              <a:t>Bedeutung</a:t>
            </a:r>
            <a:endParaRPr lang="en-US" dirty="0"/>
          </a:p>
          <a:p>
            <a:r>
              <a:rPr lang="en-US" dirty="0" err="1"/>
              <a:t>Hinduismus</a:t>
            </a:r>
            <a:r>
              <a:rPr lang="en-US" dirty="0"/>
              <a:t> in Deutschland</a:t>
            </a:r>
          </a:p>
        </p:txBody>
      </p:sp>
    </p:spTree>
    <p:extLst>
      <p:ext uri="{BB962C8B-B14F-4D97-AF65-F5344CB8AC3E}">
        <p14:creationId xmlns:p14="http://schemas.microsoft.com/office/powerpoint/2010/main" val="19146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75822-076B-4C85-9F32-89D357B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722444"/>
            <a:ext cx="10515600" cy="676656"/>
          </a:xfrm>
        </p:spPr>
        <p:txBody>
          <a:bodyPr/>
          <a:lstStyle/>
          <a:p>
            <a:r>
              <a:rPr lang="en-US" dirty="0" err="1"/>
              <a:t>Überblick</a:t>
            </a:r>
            <a:endParaRPr lang="en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692AC86-B823-4A36-82AE-93E8B95E7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849294"/>
              </p:ext>
            </p:extLst>
          </p:nvPr>
        </p:nvGraphicFramePr>
        <p:xfrm>
          <a:off x="107136" y="1439187"/>
          <a:ext cx="8734714" cy="431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36875-F921-4FDB-A1A1-F54E5D7A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B268D2-BA5E-40DB-B486-3F7F2591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Magh(a) Mela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34058-46A3-4644-A3B4-CDBACA30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3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1BACBC-4D4D-4BC3-9638-7CA84CF7C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286" y="228006"/>
            <a:ext cx="5800564" cy="59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30169 -0.132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78" y="-66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Graphic spid="7" grpId="2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A0A2A-C7E9-4356-9A41-C3744FC6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Bedeutung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D2C89-1DD1-4CC5-9EDD-87F9FD71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7E17E-5C64-4FF9-B28A-7DEC0737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Magh(a) Mela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85B67-965A-4697-BD54-5BCECF79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56F85D26-B6A6-412A-86B2-2AE6C6A7A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049290"/>
              </p:ext>
            </p:extLst>
          </p:nvPr>
        </p:nvGraphicFramePr>
        <p:xfrm>
          <a:off x="576263" y="1901825"/>
          <a:ext cx="9363075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94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B8307-5DDD-4BC5-AFFB-C6336B0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F9F3C-B5CA-4648-B87E-861D0826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https://www.irctchelp.in/magh-mela-train-specials-2023/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https://en.wikipedia.org/wiki/Magh_Mela</a:t>
            </a:r>
            <a:endParaRPr lang="en-US" dirty="0"/>
          </a:p>
          <a:p>
            <a:r>
              <a:rPr lang="en-US" dirty="0">
                <a:hlinkClick r:id="rId4"/>
              </a:rPr>
              <a:t>https://theglobalhues.com/magh-mela-2023-in-prayagraj-date-history-and-importance/</a:t>
            </a:r>
            <a:endParaRPr lang="en-US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BF9C8-0356-4D96-B2FB-40FB9F5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EFB8D-967A-4EA0-B2EB-1699F971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CB3CD-D92A-42B2-96FF-D72FBBC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44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3_TF11964407_Win32" id="{B6330090-9B1D-4F60-806B-39204093B9AF}" vid="{BEC9C96F-6916-4F08-A4EF-C222E7EA881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{13F7AAD8-80EC-45BC-AD77-1605DB0E749F}tf11964407_win32</Template>
  <TotalTime>0</TotalTime>
  <Words>78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Gill Sans Nova</vt:lpstr>
      <vt:lpstr>Gill Sans Nova Light</vt:lpstr>
      <vt:lpstr>Sagona Book</vt:lpstr>
      <vt:lpstr>Office-Design</vt:lpstr>
      <vt:lpstr>Magh(a) Mela</vt:lpstr>
      <vt:lpstr>Agenda</vt:lpstr>
      <vt:lpstr>Überblick</vt:lpstr>
      <vt:lpstr>Bedeutung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Magh(a) Mela</dc:title>
  <dc:creator>Semoxea S</dc:creator>
  <cp:lastModifiedBy>Semoxea S</cp:lastModifiedBy>
  <cp:revision>15</cp:revision>
  <dcterms:created xsi:type="dcterms:W3CDTF">2023-02-01T07:13:18Z</dcterms:created>
  <dcterms:modified xsi:type="dcterms:W3CDTF">2023-02-01T12:11:05Z</dcterms:modified>
</cp:coreProperties>
</file>