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9720-4493-00A4-2BCC-23F39A453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70A48-A641-54E2-AD99-C436E62C4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384BB-FF70-1539-6159-E22DD243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0A93-2FB5-4B05-A63B-8A65ACD65EE7}" type="datetimeFigureOut">
              <a:rPr lang="en-ZA" smtClean="0"/>
              <a:t>2024/07/12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7DA67-7421-198F-6B5C-494F8B0A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5D394-45E2-E878-8F28-2F9F4F8C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6C6-04F1-4E21-B02C-B6E0904C89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784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DE39-B849-D8D5-C3DC-6888D2E7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918C0-81F3-84F5-C53F-5325EDAAD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6E154-DC76-F868-07F4-D550899C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0A93-2FB5-4B05-A63B-8A65ACD65EE7}" type="datetimeFigureOut">
              <a:rPr lang="en-ZA" smtClean="0"/>
              <a:t>2024/07/12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FED34-E193-388D-15AA-91A54BE3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66BFF-67FF-ED16-3724-14FBE243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6C6-04F1-4E21-B02C-B6E0904C89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2989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D8316-ADE1-5C80-9CF2-337D5D7A1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ECC19-7553-19A6-1EF0-914836842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E9D58-C5CB-D65C-A5FB-35D12D6A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0A93-2FB5-4B05-A63B-8A65ACD65EE7}" type="datetimeFigureOut">
              <a:rPr lang="en-ZA" smtClean="0"/>
              <a:t>2024/07/12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24D1E-F44C-022D-D0EF-445BBF52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26780-3989-8EB6-6EA3-802E7E75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6C6-04F1-4E21-B02C-B6E0904C89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536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362B-A411-82E8-3EAF-7D3536C4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4D63-B7A5-03C5-7914-C465B2A4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58760-D678-347D-0A91-72BA2346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0A93-2FB5-4B05-A63B-8A65ACD65EE7}" type="datetimeFigureOut">
              <a:rPr lang="en-ZA" smtClean="0"/>
              <a:t>2024/07/12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4150A-E173-811E-5D42-945DCE64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8B8A8-2F3B-5CDF-D135-F3DB0B9C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6C6-04F1-4E21-B02C-B6E0904C89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90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198B-3CA4-9B07-0B86-D51CC771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4C538-CD34-F81C-191B-0F7B05A50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A1F5C-E0DF-E154-7E6B-A9EB0F55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0A93-2FB5-4B05-A63B-8A65ACD65EE7}" type="datetimeFigureOut">
              <a:rPr lang="en-ZA" smtClean="0"/>
              <a:t>2024/07/12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BD5B7-0BDA-9ACC-77AD-E20B538D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F9F8C-1BEE-CE57-ED16-ABF5448A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6C6-04F1-4E21-B02C-B6E0904C89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479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B171-A55C-9616-BD1E-5D0417FD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BA593-B152-B0C5-F710-0034B4769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D40C9-2488-443A-6C22-C88B0E8F0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20C56-F01A-1FF9-BAAF-CA535564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0A93-2FB5-4B05-A63B-8A65ACD65EE7}" type="datetimeFigureOut">
              <a:rPr lang="en-ZA" smtClean="0"/>
              <a:t>2024/07/12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F322A-FD1C-BBEB-F67B-CEDE57E6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07E00-A774-0BFA-B638-0622986E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6C6-04F1-4E21-B02C-B6E0904C89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702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523E-B201-46C1-8BD3-B2DAA0D6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C43D5-F0B2-08C5-D4FB-B397EC826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B24B2-BC2F-541B-49DA-54C4C38DD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E37E3-B189-92E4-38B3-1E72D2687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5A14A-BE84-2143-C1B7-37806673E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2BC44-B1AD-5823-4B74-2167B5A6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0A93-2FB5-4B05-A63B-8A65ACD65EE7}" type="datetimeFigureOut">
              <a:rPr lang="en-ZA" smtClean="0"/>
              <a:t>2024/07/12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0EEBB-9ABD-F60C-DEB6-699B331B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1CBE1-0373-A4E5-1B50-A94204BD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6C6-04F1-4E21-B02C-B6E0904C89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852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CECD-444F-C226-741E-C4E7FFA9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4FBD2-2765-784A-F8FE-E9C5DC59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0A93-2FB5-4B05-A63B-8A65ACD65EE7}" type="datetimeFigureOut">
              <a:rPr lang="en-ZA" smtClean="0"/>
              <a:t>2024/07/12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C62A3-5EDC-5A82-E652-AAD2E0BC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4B20D-D425-A295-5838-067373EC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6C6-04F1-4E21-B02C-B6E0904C89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281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B607C-DB32-B940-E802-1D1F9565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0A93-2FB5-4B05-A63B-8A65ACD65EE7}" type="datetimeFigureOut">
              <a:rPr lang="en-ZA" smtClean="0"/>
              <a:t>2024/07/12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AFA0B-A48F-55F7-74DE-91E9C7A6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3CC05-5E81-65AB-30D1-5D7C2162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6C6-04F1-4E21-B02C-B6E0904C89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569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AD2E-46C0-5A19-85E4-98602DC2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7802D-78FC-99B4-3D37-529150C1C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B7E96-D094-24E4-7316-F9AF8914B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84DC0-FC67-B06A-50CA-6C74FFDD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0A93-2FB5-4B05-A63B-8A65ACD65EE7}" type="datetimeFigureOut">
              <a:rPr lang="en-ZA" smtClean="0"/>
              <a:t>2024/07/12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B65F7-A14E-2BBF-73AE-A3340781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3D31D-E005-615E-9F05-AF976038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6C6-04F1-4E21-B02C-B6E0904C89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412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54CE-D1C9-D5D9-85CD-725BC89D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5A4AF-745E-F4BE-F2E5-D5468B268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DF024-278C-9673-B0BC-F3147B353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02D8F-8E56-2D2E-86E7-B92CDFCC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0A93-2FB5-4B05-A63B-8A65ACD65EE7}" type="datetimeFigureOut">
              <a:rPr lang="en-ZA" smtClean="0"/>
              <a:t>2024/07/12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EE333-343B-1AB1-CF62-F4C7A009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CFCE7-0E78-505F-7F00-CABA44A3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6C6-04F1-4E21-B02C-B6E0904C89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2285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EEB3D-940F-E90E-9515-E8856EC9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57D10-537E-E529-BF22-C81F7B503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57230-D1AA-903A-D175-A2DA72795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C90A93-2FB5-4B05-A63B-8A65ACD65EE7}" type="datetimeFigureOut">
              <a:rPr lang="en-ZA" smtClean="0"/>
              <a:t>2024/07/12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BC61A-9FDE-9DE9-1A18-893E85826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B2E35-B24B-1BD7-6263-AA9A224D0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1906C6-04F1-4E21-B02C-B6E0904C89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060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94D675D-73B5-9108-9A83-FF601C7F7890}"/>
              </a:ext>
            </a:extLst>
          </p:cNvPr>
          <p:cNvGrpSpPr/>
          <p:nvPr/>
        </p:nvGrpSpPr>
        <p:grpSpPr>
          <a:xfrm>
            <a:off x="2762250" y="1371600"/>
            <a:ext cx="6667500" cy="4114800"/>
            <a:chOff x="2762250" y="1371600"/>
            <a:chExt cx="6667500" cy="41148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45A36B4-F4E5-C321-4B98-00B7A6EF8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50" y="1371600"/>
              <a:ext cx="6667500" cy="4114800"/>
            </a:xfrm>
            <a:prstGeom prst="rect">
              <a:avLst/>
            </a:prstGeom>
            <a:noFill/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E00A12-5F98-D103-BEC4-B64693765563}"/>
                </a:ext>
              </a:extLst>
            </p:cNvPr>
            <p:cNvSpPr txBox="1"/>
            <p:nvPr/>
          </p:nvSpPr>
          <p:spPr>
            <a:xfrm>
              <a:off x="4488875" y="2828758"/>
              <a:ext cx="1099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P = 0.093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97BAB3-2C53-2194-1768-2EFEA8820304}"/>
                </a:ext>
              </a:extLst>
            </p:cNvPr>
            <p:cNvSpPr txBox="1"/>
            <p:nvPr/>
          </p:nvSpPr>
          <p:spPr>
            <a:xfrm>
              <a:off x="5777348" y="3071150"/>
              <a:ext cx="1099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P = 0.090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537929-D60B-3DCD-465A-AD6FF4EC9DB9}"/>
                </a:ext>
              </a:extLst>
            </p:cNvPr>
            <p:cNvSpPr txBox="1"/>
            <p:nvPr/>
          </p:nvSpPr>
          <p:spPr>
            <a:xfrm>
              <a:off x="8303490" y="3078017"/>
              <a:ext cx="1099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P = 0.421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978D043-E097-694E-E204-6EB5B69A8134}"/>
                </a:ext>
              </a:extLst>
            </p:cNvPr>
            <p:cNvCxnSpPr/>
            <p:nvPr/>
          </p:nvCxnSpPr>
          <p:spPr>
            <a:xfrm flipV="1">
              <a:off x="6317673" y="2697018"/>
              <a:ext cx="0" cy="406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59EB78D-5697-AECD-0B1A-48AF25073322}"/>
                </a:ext>
              </a:extLst>
            </p:cNvPr>
            <p:cNvCxnSpPr/>
            <p:nvPr/>
          </p:nvCxnSpPr>
          <p:spPr>
            <a:xfrm flipV="1">
              <a:off x="5019964" y="2413123"/>
              <a:ext cx="0" cy="406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35CE33A-995A-1F06-995E-2FF66B175B6A}"/>
                </a:ext>
              </a:extLst>
            </p:cNvPr>
            <p:cNvCxnSpPr/>
            <p:nvPr/>
          </p:nvCxnSpPr>
          <p:spPr>
            <a:xfrm flipV="1">
              <a:off x="8857673" y="2697018"/>
              <a:ext cx="0" cy="406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204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University of the Free State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Sempa</dc:creator>
  <cp:lastModifiedBy>Joseph Sempa</cp:lastModifiedBy>
  <cp:revision>2</cp:revision>
  <dcterms:created xsi:type="dcterms:W3CDTF">2024-06-07T09:41:40Z</dcterms:created>
  <dcterms:modified xsi:type="dcterms:W3CDTF">2024-07-12T14:03:41Z</dcterms:modified>
</cp:coreProperties>
</file>