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504" y="-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08-Feb-20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08-Feb-20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7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08-Feb-20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7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08-Feb-20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8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08-Feb-20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4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08-Feb-20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1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08-Feb-20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08-Feb-20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08-Feb-20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1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08-Feb-20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4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08-Feb-20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7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55257-E31F-4E38-8042-08625497D8D8}" type="datetimeFigureOut">
              <a:rPr lang="en-US" smtClean="0"/>
              <a:t>08-Feb-20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2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03200" y="1754505"/>
            <a:ext cx="11669486" cy="1206407"/>
            <a:chOff x="203200" y="1753317"/>
            <a:chExt cx="10363200" cy="1135026"/>
          </a:xfrm>
        </p:grpSpPr>
        <p:sp>
          <p:nvSpPr>
            <p:cNvPr id="7" name="Rectangle 6"/>
            <p:cNvSpPr/>
            <p:nvPr/>
          </p:nvSpPr>
          <p:spPr>
            <a:xfrm>
              <a:off x="5350129" y="1753702"/>
              <a:ext cx="1559842" cy="11346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Pentagon 3"/>
            <p:cNvSpPr/>
            <p:nvPr/>
          </p:nvSpPr>
          <p:spPr>
            <a:xfrm>
              <a:off x="203200" y="1753702"/>
              <a:ext cx="4046737" cy="113464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2.  Situational Report</a:t>
              </a:r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Chevron 5"/>
            <p:cNvSpPr/>
            <p:nvPr/>
          </p:nvSpPr>
          <p:spPr>
            <a:xfrm>
              <a:off x="3672115" y="1753702"/>
              <a:ext cx="2234056" cy="1134641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09975" y="1753322"/>
              <a:ext cx="1406806" cy="11350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Cases</a:t>
              </a:r>
            </a:p>
            <a:p>
              <a:pPr algn="ctr"/>
              <a:r>
                <a:rPr lang="en-US" sz="2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190</a:t>
              </a:r>
              <a:endPara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01469" y="1753320"/>
              <a:ext cx="1303786" cy="1135020"/>
            </a:xfrm>
            <a:prstGeom prst="rect">
              <a:avLst/>
            </a:prstGeom>
            <a:gradFill>
              <a:gsLst>
                <a:gs pos="26000">
                  <a:schemeClr val="accent1">
                    <a:lumMod val="5000"/>
                    <a:lumOff val="95000"/>
                  </a:schemeClr>
                </a:gs>
                <a:gs pos="7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Deaths</a:t>
              </a:r>
            </a:p>
            <a:p>
              <a:pPr algn="ctr"/>
              <a:r>
                <a:rPr lang="en-US" sz="2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37</a:t>
              </a:r>
              <a:endPara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602274" y="1753317"/>
              <a:ext cx="964126" cy="1135022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CRF</a:t>
              </a:r>
            </a:p>
            <a:p>
              <a:pPr algn="ctr"/>
              <a:r>
                <a:rPr lang="en-US" sz="2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24%</a:t>
              </a:r>
              <a:endPara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994399" y="2148110"/>
              <a:ext cx="532282" cy="493486"/>
            </a:xfrm>
            <a:prstGeom prst="ellipse">
              <a:avLst/>
            </a:prstGeom>
            <a:solidFill>
              <a:srgbClr val="F6BB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3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Sempa</dc:creator>
  <cp:lastModifiedBy>Joseph Sempa</cp:lastModifiedBy>
  <cp:revision>8</cp:revision>
  <dcterms:created xsi:type="dcterms:W3CDTF">2020-02-08T15:18:58Z</dcterms:created>
  <dcterms:modified xsi:type="dcterms:W3CDTF">2020-02-08T16:35:09Z</dcterms:modified>
</cp:coreProperties>
</file>