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r>
              <a:rPr lang="en-US" sz="4000" b="1" spc="75" dirty="0">
                <a:solidFill>
                  <a:srgbClr val="1A1A1A"/>
                </a:solidFill>
                <a:latin typeface="Arial"/>
                <a:cs typeface="Arial"/>
              </a:rPr>
              <a:t> and Speech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455295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80E0D-950A-65BB-F410-9997D01C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38350"/>
            <a:ext cx="1751180" cy="1762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lang="en-US" b="1" spc="-5" dirty="0" err="1">
                <a:latin typeface="Times New Roman"/>
                <a:cs typeface="Times New Roman"/>
              </a:rPr>
              <a:t>enchant</a:t>
            </a:r>
            <a:r>
              <a:rPr sz="1800" b="1" spc="-5" dirty="0" err="1">
                <a:latin typeface="Times New Roman"/>
                <a:cs typeface="Times New Roman"/>
              </a:rPr>
              <a:t>_suggest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075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</a:t>
            </a:r>
            <a:r>
              <a:rPr lang="en-US" sz="1800" dirty="0">
                <a:latin typeface="Times New Roman"/>
                <a:cs typeface="Times New Roman"/>
              </a:rPr>
              <a:t>10.10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lang="en-US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dirty="0" err="1">
                <a:latin typeface="Times New Roman"/>
                <a:cs typeface="Times New Roman"/>
              </a:rPr>
              <a:t>Pyenchant</a:t>
            </a:r>
            <a:r>
              <a:rPr lang="en-IN" dirty="0">
                <a:latin typeface="Times New Roman"/>
                <a:cs typeface="Times New Roman"/>
              </a:rPr>
              <a:t> 1.0.5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3540377" cy="151066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2350" b="1" dirty="0" err="1">
                <a:solidFill>
                  <a:schemeClr val="bg1"/>
                </a:solidFill>
                <a:latin typeface="Arial"/>
                <a:cs typeface="Arial"/>
              </a:rPr>
              <a:t>Mr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.Pradip Kumar Das</a:t>
            </a:r>
            <a:endParaRPr sz="2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 b="1" dirty="0">
                <a:solidFill>
                  <a:schemeClr val="bg1"/>
                </a:solidFill>
              </a:rPr>
              <a:t>Professor of Practice</a:t>
            </a:r>
            <a:endParaRPr lang="en-IN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Semparidhi 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1BG20AI111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33601" y="2952750"/>
            <a:ext cx="609600" cy="15240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800" y="1581150"/>
            <a:ext cx="18759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Lato"/>
                <a:cs typeface="Lato"/>
              </a:rPr>
              <a:t>Capturing </a:t>
            </a:r>
            <a:r>
              <a:rPr sz="1200" b="1" spc="5" dirty="0">
                <a:latin typeface="Lato"/>
                <a:cs typeface="Lato"/>
              </a:rPr>
              <a:t>Raw</a:t>
            </a:r>
            <a:r>
              <a:rPr sz="1200" b="1" spc="-245" dirty="0">
                <a:latin typeface="Lato"/>
                <a:cs typeface="Lato"/>
              </a:rPr>
              <a:t> </a:t>
            </a:r>
            <a:r>
              <a:rPr sz="1200" b="1" spc="10" dirty="0">
                <a:latin typeface="Lato"/>
                <a:cs typeface="Lato"/>
              </a:rPr>
              <a:t>Image</a:t>
            </a:r>
            <a:endParaRPr sz="1200" dirty="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5600" y="1581150"/>
            <a:ext cx="1295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Lato"/>
                <a:cs typeface="Lato"/>
              </a:rPr>
              <a:t>Gray </a:t>
            </a:r>
            <a:r>
              <a:rPr sz="1200" b="1" dirty="0">
                <a:latin typeface="Lato"/>
                <a:cs typeface="Lato"/>
              </a:rPr>
              <a:t>Scale</a:t>
            </a:r>
            <a:r>
              <a:rPr sz="1200" b="1" spc="-260" dirty="0">
                <a:latin typeface="Lato"/>
                <a:cs typeface="Lato"/>
              </a:rPr>
              <a:t> </a:t>
            </a:r>
            <a:r>
              <a:rPr sz="1200" b="1" spc="10" dirty="0">
                <a:latin typeface="Lato"/>
                <a:cs typeface="Lato"/>
              </a:rPr>
              <a:t>Image</a:t>
            </a:r>
            <a:endParaRPr sz="1200" dirty="0">
              <a:latin typeface="Lato"/>
              <a:cs typeface="Lato"/>
            </a:endParaRPr>
          </a:p>
        </p:txBody>
      </p:sp>
      <p:grpSp>
        <p:nvGrpSpPr>
          <p:cNvPr id="20" name="object 9">
            <a:extLst>
              <a:ext uri="{FF2B5EF4-FFF2-40B4-BE49-F238E27FC236}">
                <a16:creationId xmlns:a16="http://schemas.microsoft.com/office/drawing/2014/main" id="{6E6099FB-1606-6261-E55D-418DEA76CA6F}"/>
              </a:ext>
            </a:extLst>
          </p:cNvPr>
          <p:cNvGrpSpPr/>
          <p:nvPr/>
        </p:nvGrpSpPr>
        <p:grpSpPr>
          <a:xfrm>
            <a:off x="4038600" y="2952750"/>
            <a:ext cx="609600" cy="152400"/>
            <a:chOff x="2696907" y="2923606"/>
            <a:chExt cx="885825" cy="171450"/>
          </a:xfrm>
        </p:grpSpPr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F1EC4A74-9862-00F2-F14B-37754C7CA02D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6E4434FB-3EBE-27CA-D7C2-A60BFB7FD209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9BB8CA7-399D-C150-7609-9F50B689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85950"/>
            <a:ext cx="858242" cy="1905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175F21-769A-88ED-E78B-416CACC5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62150"/>
            <a:ext cx="838200" cy="1859757"/>
          </a:xfrm>
          <a:prstGeom prst="rect">
            <a:avLst/>
          </a:prstGeom>
        </p:spPr>
      </p:pic>
      <p:sp>
        <p:nvSpPr>
          <p:cNvPr id="34" name="object 16">
            <a:extLst>
              <a:ext uri="{FF2B5EF4-FFF2-40B4-BE49-F238E27FC236}">
                <a16:creationId xmlns:a16="http://schemas.microsoft.com/office/drawing/2014/main" id="{60FDF27C-0A08-7394-08B0-D7EB5BD3EB8A}"/>
              </a:ext>
            </a:extLst>
          </p:cNvPr>
          <p:cNvSpPr txBox="1"/>
          <p:nvPr/>
        </p:nvSpPr>
        <p:spPr>
          <a:xfrm>
            <a:off x="4648200" y="1581150"/>
            <a:ext cx="1524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20" dirty="0">
                <a:latin typeface="Lato"/>
                <a:cs typeface="Lato"/>
              </a:rPr>
              <a:t>Landmark Detection</a:t>
            </a:r>
            <a:endParaRPr sz="1200" dirty="0">
              <a:latin typeface="Lato"/>
              <a:cs typeface="Lato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25E107-D877-41F9-3368-B8429DE7A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038350"/>
            <a:ext cx="1751180" cy="1762139"/>
          </a:xfrm>
          <a:prstGeom prst="rect">
            <a:avLst/>
          </a:prstGeom>
        </p:spPr>
      </p:pic>
      <p:grpSp>
        <p:nvGrpSpPr>
          <p:cNvPr id="37" name="object 9">
            <a:extLst>
              <a:ext uri="{FF2B5EF4-FFF2-40B4-BE49-F238E27FC236}">
                <a16:creationId xmlns:a16="http://schemas.microsoft.com/office/drawing/2014/main" id="{4D491C23-50B5-4BA5-94F3-1DA76B24216B}"/>
              </a:ext>
            </a:extLst>
          </p:cNvPr>
          <p:cNvGrpSpPr/>
          <p:nvPr/>
        </p:nvGrpSpPr>
        <p:grpSpPr>
          <a:xfrm>
            <a:off x="5867400" y="2876550"/>
            <a:ext cx="609600" cy="152400"/>
            <a:chOff x="2696907" y="2923606"/>
            <a:chExt cx="885825" cy="171450"/>
          </a:xfrm>
        </p:grpSpPr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34DA367F-6724-4912-A240-960637BA2846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6C19BD1B-D41F-A956-2786-2C914BB8D44E}"/>
                </a:ext>
              </a:extLst>
            </p:cNvPr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16">
            <a:extLst>
              <a:ext uri="{FF2B5EF4-FFF2-40B4-BE49-F238E27FC236}">
                <a16:creationId xmlns:a16="http://schemas.microsoft.com/office/drawing/2014/main" id="{160116FA-1D2E-8554-9B5E-D1D2B56431FF}"/>
              </a:ext>
            </a:extLst>
          </p:cNvPr>
          <p:cNvSpPr txBox="1"/>
          <p:nvPr/>
        </p:nvSpPr>
        <p:spPr>
          <a:xfrm>
            <a:off x="6629400" y="1428750"/>
            <a:ext cx="213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latin typeface="Lato"/>
                <a:cs typeface="Lato"/>
              </a:rPr>
              <a:t>Draw into plain white background</a:t>
            </a:r>
            <a:endParaRPr sz="1200" b="1" dirty="0">
              <a:latin typeface="Lato"/>
              <a:cs typeface="Lato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A51EB2F-C3EA-BA81-0C85-B5152359D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190750"/>
            <a:ext cx="1990531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863</Words>
  <Application>Microsoft Office PowerPoint</Application>
  <PresentationFormat>On-screen Show (16:9)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PowerPoint Presentation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semparidhi g</dc:creator>
  <cp:lastModifiedBy>semparidhi g</cp:lastModifiedBy>
  <cp:revision>8</cp:revision>
  <dcterms:created xsi:type="dcterms:W3CDTF">2021-09-22T17:48:24Z</dcterms:created>
  <dcterms:modified xsi:type="dcterms:W3CDTF">2024-01-11T07:22:11Z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