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emple" userId="c40936f6362d6a72" providerId="LiveId" clId="{DB485E5B-DEB6-4DBA-9906-7ABD53401C09}"/>
    <pc:docChg chg="modSld">
      <pc:chgData name="Daniel Semple" userId="c40936f6362d6a72" providerId="LiveId" clId="{DB485E5B-DEB6-4DBA-9906-7ABD53401C09}" dt="2020-04-27T01:57:08.132" v="1" actId="1440"/>
      <pc:docMkLst>
        <pc:docMk/>
      </pc:docMkLst>
      <pc:sldChg chg="modSp">
        <pc:chgData name="Daniel Semple" userId="c40936f6362d6a72" providerId="LiveId" clId="{DB485E5B-DEB6-4DBA-9906-7ABD53401C09}" dt="2020-04-27T01:55:34.441" v="0"/>
        <pc:sldMkLst>
          <pc:docMk/>
          <pc:sldMk cId="446786016" sldId="258"/>
        </pc:sldMkLst>
        <pc:graphicFrameChg chg="mod">
          <ac:chgData name="Daniel Semple" userId="c40936f6362d6a72" providerId="LiveId" clId="{DB485E5B-DEB6-4DBA-9906-7ABD53401C09}" dt="2020-04-27T01:55:34.441" v="0"/>
          <ac:graphicFrameMkLst>
            <pc:docMk/>
            <pc:sldMk cId="446786016" sldId="258"/>
            <ac:graphicFrameMk id="8" creationId="{B517D681-3C82-4264-9336-C129933B4957}"/>
          </ac:graphicFrameMkLst>
        </pc:graphicFrameChg>
      </pc:sldChg>
      <pc:sldChg chg="modSp mod">
        <pc:chgData name="Daniel Semple" userId="c40936f6362d6a72" providerId="LiveId" clId="{DB485E5B-DEB6-4DBA-9906-7ABD53401C09}" dt="2020-04-27T01:57:08.132" v="1" actId="1440"/>
        <pc:sldMkLst>
          <pc:docMk/>
          <pc:sldMk cId="58627973" sldId="260"/>
        </pc:sldMkLst>
        <pc:picChg chg="mod">
          <ac:chgData name="Daniel Semple" userId="c40936f6362d6a72" providerId="LiveId" clId="{DB485E5B-DEB6-4DBA-9906-7ABD53401C09}" dt="2020-04-27T01:57:08.132" v="1" actId="1440"/>
          <ac:picMkLst>
            <pc:docMk/>
            <pc:sldMk cId="58627973" sldId="260"/>
            <ac:picMk id="9" creationId="{43E58F53-EBA3-49D9-BDF0-FB4B0C4E70D9}"/>
          </ac:picMkLst>
        </pc:picChg>
      </pc:sldChg>
    </pc:docChg>
  </pc:docChgLst>
  <pc:docChgLst>
    <pc:chgData name="Daniel Semple" userId="c40936f6362d6a72" providerId="LiveId" clId="{9F8FD36B-2617-44CB-B4A4-D0FF8D899721}"/>
    <pc:docChg chg="custSel modSld">
      <pc:chgData name="Daniel Semple" userId="c40936f6362d6a72" providerId="LiveId" clId="{9F8FD36B-2617-44CB-B4A4-D0FF8D899721}" dt="2020-04-17T18:40:02.816" v="48" actId="20577"/>
      <pc:docMkLst>
        <pc:docMk/>
      </pc:docMkLst>
      <pc:sldChg chg="addSp delSp modSp">
        <pc:chgData name="Daniel Semple" userId="c40936f6362d6a72" providerId="LiveId" clId="{9F8FD36B-2617-44CB-B4A4-D0FF8D899721}" dt="2020-04-17T18:38:24.736" v="40" actId="14100"/>
        <pc:sldMkLst>
          <pc:docMk/>
          <pc:sldMk cId="4161201938" sldId="264"/>
        </pc:sldMkLst>
        <pc:spChg chg="mod">
          <ac:chgData name="Daniel Semple" userId="c40936f6362d6a72" providerId="LiveId" clId="{9F8FD36B-2617-44CB-B4A4-D0FF8D899721}" dt="2020-04-17T18:23:30.007" v="20" actId="20577"/>
          <ac:spMkLst>
            <pc:docMk/>
            <pc:sldMk cId="4161201938" sldId="264"/>
            <ac:spMk id="3" creationId="{D73B019A-DB15-4B64-9645-DBEBD655429B}"/>
          </ac:spMkLst>
        </pc:spChg>
        <pc:picChg chg="add mod">
          <ac:chgData name="Daniel Semple" userId="c40936f6362d6a72" providerId="LiveId" clId="{9F8FD36B-2617-44CB-B4A4-D0FF8D899721}" dt="2020-04-17T18:27:04.889" v="35" actId="1440"/>
          <ac:picMkLst>
            <pc:docMk/>
            <pc:sldMk cId="4161201938" sldId="264"/>
            <ac:picMk id="4" creationId="{EF356EB5-97E2-4C62-9DBF-2856C950CA81}"/>
          </ac:picMkLst>
        </pc:picChg>
        <pc:picChg chg="add del mod">
          <ac:chgData name="Daniel Semple" userId="c40936f6362d6a72" providerId="LiveId" clId="{9F8FD36B-2617-44CB-B4A4-D0FF8D899721}" dt="2020-04-17T18:38:12.403" v="36" actId="478"/>
          <ac:picMkLst>
            <pc:docMk/>
            <pc:sldMk cId="4161201938" sldId="264"/>
            <ac:picMk id="5" creationId="{31FC9554-CFD4-4B14-A65F-3D472247EEC7}"/>
          </ac:picMkLst>
        </pc:picChg>
        <pc:picChg chg="add mod">
          <ac:chgData name="Daniel Semple" userId="c40936f6362d6a72" providerId="LiveId" clId="{9F8FD36B-2617-44CB-B4A4-D0FF8D899721}" dt="2020-04-17T18:27:02.083" v="34" actId="1440"/>
          <ac:picMkLst>
            <pc:docMk/>
            <pc:sldMk cId="4161201938" sldId="264"/>
            <ac:picMk id="6" creationId="{298F9762-3167-4F28-8DAD-F65860A9532D}"/>
          </ac:picMkLst>
        </pc:picChg>
        <pc:picChg chg="del">
          <ac:chgData name="Daniel Semple" userId="c40936f6362d6a72" providerId="LiveId" clId="{9F8FD36B-2617-44CB-B4A4-D0FF8D899721}" dt="2020-04-17T17:36:34.564" v="0" actId="478"/>
          <ac:picMkLst>
            <pc:docMk/>
            <pc:sldMk cId="4161201938" sldId="264"/>
            <ac:picMk id="7" creationId="{DAEFF25F-8203-4ED0-A052-E983C75B7ADA}"/>
          </ac:picMkLst>
        </pc:picChg>
        <pc:picChg chg="add mod">
          <ac:chgData name="Daniel Semple" userId="c40936f6362d6a72" providerId="LiveId" clId="{9F8FD36B-2617-44CB-B4A4-D0FF8D899721}" dt="2020-04-17T18:38:24.736" v="40" actId="14100"/>
          <ac:picMkLst>
            <pc:docMk/>
            <pc:sldMk cId="4161201938" sldId="264"/>
            <ac:picMk id="9" creationId="{231E4390-CB44-43AB-BF01-CBB9A6D84BB0}"/>
          </ac:picMkLst>
        </pc:picChg>
        <pc:picChg chg="del">
          <ac:chgData name="Daniel Semple" userId="c40936f6362d6a72" providerId="LiveId" clId="{9F8FD36B-2617-44CB-B4A4-D0FF8D899721}" dt="2020-04-17T17:36:35.189" v="1" actId="478"/>
          <ac:picMkLst>
            <pc:docMk/>
            <pc:sldMk cId="4161201938" sldId="264"/>
            <ac:picMk id="10" creationId="{410E8284-63A7-441A-A6D6-F8B140F493F1}"/>
          </ac:picMkLst>
        </pc:picChg>
      </pc:sldChg>
      <pc:sldChg chg="addSp delSp modSp">
        <pc:chgData name="Daniel Semple" userId="c40936f6362d6a72" providerId="LiveId" clId="{9F8FD36B-2617-44CB-B4A4-D0FF8D899721}" dt="2020-04-17T18:40:02.816" v="48" actId="20577"/>
        <pc:sldMkLst>
          <pc:docMk/>
          <pc:sldMk cId="108203082" sldId="265"/>
        </pc:sldMkLst>
        <pc:spChg chg="mod">
          <ac:chgData name="Daniel Semple" userId="c40936f6362d6a72" providerId="LiveId" clId="{9F8FD36B-2617-44CB-B4A4-D0FF8D899721}" dt="2020-04-17T18:40:02.816" v="48" actId="20577"/>
          <ac:spMkLst>
            <pc:docMk/>
            <pc:sldMk cId="108203082" sldId="265"/>
            <ac:spMk id="5" creationId="{06B53AF1-8A3F-48ED-B5D5-9E8861F09018}"/>
          </ac:spMkLst>
        </pc:spChg>
        <pc:picChg chg="add mod">
          <ac:chgData name="Daniel Semple" userId="c40936f6362d6a72" providerId="LiveId" clId="{9F8FD36B-2617-44CB-B4A4-D0FF8D899721}" dt="2020-04-17T18:39:59.961" v="43" actId="1076"/>
          <ac:picMkLst>
            <pc:docMk/>
            <pc:sldMk cId="108203082" sldId="265"/>
            <ac:picMk id="3" creationId="{270DBEA7-67AB-416D-B2A7-59AE61449064}"/>
          </ac:picMkLst>
        </pc:picChg>
        <pc:picChg chg="del">
          <ac:chgData name="Daniel Semple" userId="c40936f6362d6a72" providerId="LiveId" clId="{9F8FD36B-2617-44CB-B4A4-D0FF8D899721}" dt="2020-04-17T18:39:56.273" v="41" actId="478"/>
          <ac:picMkLst>
            <pc:docMk/>
            <pc:sldMk cId="108203082" sldId="265"/>
            <ac:picMk id="4" creationId="{6EA52E79-9E80-4DD1-AB50-927E3B280A2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A99F-7187-486B-B365-C18737336A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3B294-1BE4-4FB5-97E9-CECDFC6F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0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0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1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25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8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9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43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2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02B7-D6F4-4460-AFEE-BEF522C62FF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9C9431-C8B9-476E-A33E-7AEB97A9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F652-4C76-460F-A4F6-52E1BDE9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Movie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33B5B-7458-458F-9531-A01F9F36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64467"/>
            <a:ext cx="4318536" cy="491115"/>
          </a:xfrm>
        </p:spPr>
        <p:txBody>
          <a:bodyPr/>
          <a:lstStyle/>
          <a:p>
            <a:pPr algn="r"/>
            <a:r>
              <a:rPr lang="en-US" dirty="0"/>
              <a:t>Daniel Semple CIS-355 Spring 2020</a:t>
            </a:r>
          </a:p>
        </p:txBody>
      </p:sp>
    </p:spTree>
    <p:extLst>
      <p:ext uri="{BB962C8B-B14F-4D97-AF65-F5344CB8AC3E}">
        <p14:creationId xmlns:p14="http://schemas.microsoft.com/office/powerpoint/2010/main" val="160675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01D3-FBC0-42B3-82D1-CC2B61F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0973F-DAE5-461A-A2B7-F7E11B5F5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257299" y="3126148"/>
            <a:ext cx="6204148" cy="1564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94FCD-BF8E-424F-8AA9-676E41AB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1633226"/>
            <a:ext cx="5501162" cy="139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5448E-600E-41F3-BDEB-F2699C0F5B58}"/>
              </a:ext>
            </a:extLst>
          </p:cNvPr>
          <p:cNvSpPr txBox="1"/>
          <p:nvPr/>
        </p:nvSpPr>
        <p:spPr>
          <a:xfrm>
            <a:off x="1257300" y="4855442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Sakila had no GenreCode, updated codes to be consistent with the MovieDB.</a:t>
            </a:r>
          </a:p>
        </p:txBody>
      </p:sp>
    </p:spTree>
    <p:extLst>
      <p:ext uri="{BB962C8B-B14F-4D97-AF65-F5344CB8AC3E}">
        <p14:creationId xmlns:p14="http://schemas.microsoft.com/office/powerpoint/2010/main" val="1759779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01D3-FBC0-42B3-82D1-CC2B61F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6EE9E-5630-4773-9743-674678D54791}"/>
              </a:ext>
            </a:extLst>
          </p:cNvPr>
          <p:cNvSpPr txBox="1"/>
          <p:nvPr/>
        </p:nvSpPr>
        <p:spPr>
          <a:xfrm>
            <a:off x="1409700" y="4516799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Sakila had no LanguageCode, updated codes based on MovieDB.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1045A-CA23-4C51-88C0-66BE0805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2002446"/>
            <a:ext cx="3762938" cy="1988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11E32-66E5-4BA5-92FC-7B0544AFB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76" y="2002446"/>
            <a:ext cx="4435577" cy="1697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94788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7B30-93AF-47C3-AE53-D9D29825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428873" cy="438331"/>
          </a:xfrm>
        </p:spPr>
        <p:txBody>
          <a:bodyPr>
            <a:normAutofit fontScale="90000"/>
          </a:bodyPr>
          <a:lstStyle/>
          <a:p>
            <a:r>
              <a:rPr lang="en-US" dirty="0"/>
              <a:t>Star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05220-F974-493D-8CE3-81F25222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10" y="953324"/>
            <a:ext cx="3304791" cy="4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232B-BD86-44A1-9255-A80980A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Source-to-Target Mapping</a:t>
            </a:r>
          </a:p>
        </p:txBody>
      </p:sp>
      <p:graphicFrame>
        <p:nvGraphicFramePr>
          <p:cNvPr id="8" name="Object 7">
            <a:hlinkClick r:id="" action="ppaction://ole?verb=1"/>
            <a:extLst>
              <a:ext uri="{FF2B5EF4-FFF2-40B4-BE49-F238E27FC236}">
                <a16:creationId xmlns:a16="http://schemas.microsoft.com/office/drawing/2014/main" id="{B517D681-3C82-4264-9336-C129933B4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66340"/>
              </p:ext>
            </p:extLst>
          </p:nvPr>
        </p:nvGraphicFramePr>
        <p:xfrm>
          <a:off x="1568450" y="1985963"/>
          <a:ext cx="6254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381071" imgH="792417" progId="Excel.Sheet.12">
                  <p:embed/>
                </p:oleObj>
              </mc:Choice>
              <mc:Fallback>
                <p:oleObj name="Worksheet" showAsIcon="1" r:id="rId3" imgW="381071" imgH="792417" progId="Excel.Sheet.12">
                  <p:embed/>
                  <p:pic>
                    <p:nvPicPr>
                      <p:cNvPr id="8" name="Object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517D681-3C82-4264-9336-C129933B49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8450" y="1985963"/>
                        <a:ext cx="62547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7860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64B5-596B-4714-9429-8B364FB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019A-DB15-4B64-9645-DBEBD655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790700"/>
            <a:ext cx="4645152" cy="3668773"/>
          </a:xfrm>
        </p:spPr>
        <p:txBody>
          <a:bodyPr/>
          <a:lstStyle/>
          <a:p>
            <a:r>
              <a:rPr lang="en-US" dirty="0"/>
              <a:t>Primary Keys from the original databases included.</a:t>
            </a:r>
          </a:p>
          <a:p>
            <a:pPr lvl="1"/>
            <a:r>
              <a:rPr lang="en-US" dirty="0"/>
              <a:t>MOVIE_ID</a:t>
            </a:r>
          </a:p>
          <a:p>
            <a:pPr lvl="1"/>
            <a:r>
              <a:rPr lang="en-US" dirty="0"/>
              <a:t>film_id</a:t>
            </a:r>
          </a:p>
          <a:p>
            <a:r>
              <a:rPr lang="en-US" dirty="0"/>
              <a:t>Needed to link the Data Warehouse Primary Keys and Foreign Keys.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58F53-EBA3-49D9-BDF0-FB4B0C4E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1395"/>
            <a:ext cx="2868782" cy="4067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279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64B5-596B-4714-9429-8B364FB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019A-DB15-4B64-9645-DBEBD655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583967"/>
            <a:ext cx="9366556" cy="515178"/>
          </a:xfrm>
        </p:spPr>
        <p:txBody>
          <a:bodyPr/>
          <a:lstStyle/>
          <a:p>
            <a:r>
              <a:rPr lang="en-US" dirty="0"/>
              <a:t>Using SQL server import wizard and queries to import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AF7E1-BCE5-45B3-9E23-279A665F1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3468" y="2300370"/>
            <a:ext cx="2981325" cy="163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9E0A0-DA99-4E56-99B9-0A4FE4A5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758" y="2305879"/>
            <a:ext cx="2492829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6EBC11-5CE3-4E7F-8A6B-280866B90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66" y="2307536"/>
            <a:ext cx="3747634" cy="3215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6222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64B5-596B-4714-9429-8B364FB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fact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019A-DB15-4B64-9645-DBEBD655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52" y="1651801"/>
            <a:ext cx="9366556" cy="515178"/>
          </a:xfrm>
        </p:spPr>
        <p:txBody>
          <a:bodyPr/>
          <a:lstStyle/>
          <a:p>
            <a:r>
              <a:rPr lang="en-US" dirty="0"/>
              <a:t>MovieDB to the Data Warehouse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75993-E4CD-45A2-B85F-90F1AB05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09" y="2302627"/>
            <a:ext cx="2943225" cy="132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5A6FA-04F0-498B-964F-33102597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09" y="3893385"/>
            <a:ext cx="5314950" cy="1533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6FCF67-4BE1-4C8F-A51C-2F70405A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95" y="2300370"/>
            <a:ext cx="3739329" cy="3186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7986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01D3-FBC0-42B3-82D1-CC2B61F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fact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53AF1-8A3F-48ED-B5D5-9E8861F09018}"/>
              </a:ext>
            </a:extLst>
          </p:cNvPr>
          <p:cNvSpPr txBox="1"/>
          <p:nvPr/>
        </p:nvSpPr>
        <p:spPr>
          <a:xfrm>
            <a:off x="1257300" y="3869576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Populating the Fact table FK, keys MOVIE_ID and PERSON_ID.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FB8B8-D5D9-4363-BD32-2F49223D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85" y="1664858"/>
            <a:ext cx="3686175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9E6B2-836C-4F51-AF3D-85271D09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664858"/>
            <a:ext cx="5143500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C3D1B-128B-4538-A462-F5878AB6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72" y="4310026"/>
            <a:ext cx="7315200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1359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64B5-596B-4714-9429-8B364FB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fact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019A-DB15-4B64-9645-DBEBD655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558670"/>
            <a:ext cx="9366556" cy="515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Sakila to the Data warehouse using temp table.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A6E65-497E-4008-A6AF-050B836FC347}"/>
              </a:ext>
            </a:extLst>
          </p:cNvPr>
          <p:cNvSpPr txBox="1">
            <a:spLocks/>
          </p:cNvSpPr>
          <p:nvPr/>
        </p:nvSpPr>
        <p:spPr>
          <a:xfrm>
            <a:off x="1129166" y="5156356"/>
            <a:ext cx="9366556" cy="51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56EB5-97E2-4C62-9DBF-2856C950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43" y="2077811"/>
            <a:ext cx="3148677" cy="1567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F9762-3167-4F28-8DAD-F65860A9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43" y="3789965"/>
            <a:ext cx="2171043" cy="1799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E4390-CB44-43AB-BF01-CBB9A6D8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37" y="2110978"/>
            <a:ext cx="4094539" cy="3478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2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01D3-FBC0-42B3-82D1-CC2B61F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fact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53AF1-8A3F-48ED-B5D5-9E8861F09018}"/>
              </a:ext>
            </a:extLst>
          </p:cNvPr>
          <p:cNvSpPr txBox="1"/>
          <p:nvPr/>
        </p:nvSpPr>
        <p:spPr>
          <a:xfrm>
            <a:off x="1257300" y="4364399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Populated the Fact table FK, keys film_id and staff_id.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DBEA7-67AB-416D-B2A7-59AE6144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70193"/>
            <a:ext cx="8191500" cy="196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030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1224</TotalTime>
  <Words>148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Gallery</vt:lpstr>
      <vt:lpstr>Microsoft Excel Worksheet</vt:lpstr>
      <vt:lpstr>Movie Data Warehouse</vt:lpstr>
      <vt:lpstr>Star Schema</vt:lpstr>
      <vt:lpstr>Source-to-Target Mapping</vt:lpstr>
      <vt:lpstr>Building the Data Warehouse</vt:lpstr>
      <vt:lpstr>Building the Data Warehouse</vt:lpstr>
      <vt:lpstr>Creating the fact table</vt:lpstr>
      <vt:lpstr>Creating the fact table</vt:lpstr>
      <vt:lpstr>Creating the fact table</vt:lpstr>
      <vt:lpstr>Creating the fact table</vt:lpstr>
      <vt:lpstr>Updating data</vt:lpstr>
      <vt:lpstr>Updating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Warehouse</dc:title>
  <dc:creator>Daniel Semple</dc:creator>
  <cp:lastModifiedBy>Daniel Semple</cp:lastModifiedBy>
  <cp:revision>19</cp:revision>
  <dcterms:created xsi:type="dcterms:W3CDTF">2020-04-14T14:36:18Z</dcterms:created>
  <dcterms:modified xsi:type="dcterms:W3CDTF">2020-04-27T01:57:11Z</dcterms:modified>
</cp:coreProperties>
</file>