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1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ype="http://schemas.openxmlformats.org/officeDocument/2006/relationships/presProps" Target="presProps.xml"/>  <Relationship Id="rId8" Type="http://schemas.openxmlformats.org/officeDocument/2006/relationships/viewProps" Target="viewProps.xml"/>  <Relationship Id="rId9" Type="http://schemas.openxmlformats.org/officeDocument/2006/relationships/theme" Target="theme/theme1.xml"/>  <Relationship Id="rId10" Type="http://schemas.openxmlformats.org/officeDocument/2006/relationships/tableStyles" Target="tableStyles.xml"/>  <Relationship Id="rId1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9bb2d5-a19e-484b-9803-45bf5948cda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88cad2c-1da3-4705-a349-9789056c17a2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55eab0a-cf9a-4780-9b24-fcbe6e65740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09944b5-426a-484b-8b17-68b915068de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d30f388-e299-45ce-a1eb-997b472c82b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2025-02-01T18:47:26.233Z</dcterms:created>
  <dcterms:modified xsi:type="dcterms:W3CDTF">2025-02-01T18:47:26.233Z</dcterms:modified>
</cp:coreProperties>
</file>