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Libre Franklin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GzqIZ2DjK1cXWb0g15DAVeaV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FranklinBlack-boldItalic.fntdata"/><Relationship Id="rId23" Type="http://schemas.openxmlformats.org/officeDocument/2006/relationships/font" Target="fonts/LibreFranklinBla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c238b2f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1c238b2f4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1c238b2f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1c238b2f4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c238b2f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41c238b2f4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3f42cbdd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3f42cbdde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1c238b2f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1c238b2f4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1c238b2f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1c238b2f4_0_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3f42cbdde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3f42cbdde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1c238b2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41c238b2f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1c238b2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1c238b2f4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1c238b2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1c238b2f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1c238b2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1c238b2f4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f42cbdd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3f42cbdde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c238b2f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41c238b2f4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719" y="1798183"/>
            <a:ext cx="6714561" cy="35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522983" y="3016117"/>
            <a:ext cx="9180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7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Экономическая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57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биржа</a:t>
            </a:r>
            <a:endParaRPr b="0" i="0" sz="5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522983" y="2248790"/>
            <a:ext cx="91805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MULTIRIDERS</a:t>
            </a:r>
            <a:endParaRPr b="0" i="0" sz="36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68" name="Google Shape;168;g341c238b2f4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69" name="Google Shape;169;g341c238b2f4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41c238b2f4_0_53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700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150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71" name="Google Shape;171;g341c238b2f4_0_53"/>
          <p:cNvSpPr txBox="1"/>
          <p:nvPr/>
        </p:nvSpPr>
        <p:spPr>
          <a:xfrm>
            <a:off x="295708" y="411325"/>
            <a:ext cx="11704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Мир признал криптовалюту. Каждый теперь может оплачивать покупки в крипте.</a:t>
            </a:r>
            <a:endParaRPr sz="100"/>
          </a:p>
        </p:txBody>
      </p:sp>
      <p:sp>
        <p:nvSpPr>
          <p:cNvPr id="172" name="Google Shape;172;g341c238b2f4_0_53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250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400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73" name="Google Shape;173;g341c238b2f4_0_53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78" name="Google Shape;178;g341c238b2f4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79" name="Google Shape;179;g341c238b2f4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341c238b2f4_0_62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200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400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81" name="Google Shape;181;g341c238b2f4_0_62"/>
          <p:cNvSpPr txBox="1"/>
          <p:nvPr/>
        </p:nvSpPr>
        <p:spPr>
          <a:xfrm>
            <a:off x="243908" y="233725"/>
            <a:ext cx="11704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9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Открыт новый безопасный и экономный газовый двигатель</a:t>
            </a:r>
            <a:endParaRPr sz="300"/>
          </a:p>
        </p:txBody>
      </p:sp>
      <p:sp>
        <p:nvSpPr>
          <p:cNvPr id="182" name="Google Shape;182;g341c238b2f4_0_62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300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250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83" name="Google Shape;183;g341c238b2f4_0_62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88" name="Google Shape;188;g341c238b2f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89" name="Google Shape;189;g341c238b2f4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41c238b2f4_0_71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500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350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91" name="Google Shape;191;g341c238b2f4_0_71"/>
          <p:cNvSpPr txBox="1"/>
          <p:nvPr/>
        </p:nvSpPr>
        <p:spPr>
          <a:xfrm>
            <a:off x="243908" y="233725"/>
            <a:ext cx="11704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9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ИИ вышел на новый уровень -  сам пишет новые программы. </a:t>
            </a:r>
            <a:endParaRPr sz="300"/>
          </a:p>
        </p:txBody>
      </p:sp>
      <p:sp>
        <p:nvSpPr>
          <p:cNvPr id="192" name="Google Shape;192;g341c238b2f4_0_71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150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93" name="Google Shape;193;g341c238b2f4_0_71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98" name="Google Shape;198;g343f42cbdde_2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99" name="Google Shape;199;g343f42cbdde_2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43f42cbdde_2_10"/>
          <p:cNvSpPr txBox="1"/>
          <p:nvPr/>
        </p:nvSpPr>
        <p:spPr>
          <a:xfrm>
            <a:off x="2351700" y="3032275"/>
            <a:ext cx="748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Золото (1г) - 8000</a:t>
            </a:r>
            <a:endParaRPr b="1" sz="5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Платина (1г) - 5500</a:t>
            </a:r>
            <a:endParaRPr b="1" sz="5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Серебро (1г) - 1000</a:t>
            </a:r>
            <a:endParaRPr b="1" sz="74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01" name="Google Shape;201;g343f42cbdde_2_10"/>
          <p:cNvSpPr txBox="1"/>
          <p:nvPr/>
        </p:nvSpPr>
        <p:spPr>
          <a:xfrm>
            <a:off x="243900" y="233725"/>
            <a:ext cx="1181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9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УКРЕПЛЯЕМ ФИНАНСЫ ДРАГОЦЕННЫМИ МЕТАЛЛАМИ</a:t>
            </a:r>
            <a:endParaRPr sz="300"/>
          </a:p>
        </p:txBody>
      </p:sp>
      <p:sp>
        <p:nvSpPr>
          <p:cNvPr id="202" name="Google Shape;202;g343f42cbdde_2_10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07" name="Google Shape;207;g341c238b2f4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208" name="Google Shape;208;g341c238b2f4_0_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41c238b2f4_0_80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400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10" name="Google Shape;210;g341c238b2f4_0_80"/>
          <p:cNvSpPr txBox="1"/>
          <p:nvPr/>
        </p:nvSpPr>
        <p:spPr>
          <a:xfrm>
            <a:off x="243908" y="233725"/>
            <a:ext cx="11704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9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Крипторынок рухнул. ИИ закрыл доступ к криптокошелькам. </a:t>
            </a:r>
            <a:endParaRPr sz="300"/>
          </a:p>
        </p:txBody>
      </p:sp>
      <p:sp>
        <p:nvSpPr>
          <p:cNvPr id="211" name="Google Shape;211;g341c238b2f4_0_80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350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350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12" name="Google Shape;212;g341c238b2f4_0_80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17" name="Google Shape;217;g341c238b2f4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218" name="Google Shape;218;g341c238b2f4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41c238b2f4_0_89"/>
          <p:cNvSpPr txBox="1"/>
          <p:nvPr/>
        </p:nvSpPr>
        <p:spPr>
          <a:xfrm>
            <a:off x="405691" y="380114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100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300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20" name="Google Shape;220;g341c238b2f4_0_89"/>
          <p:cNvSpPr txBox="1"/>
          <p:nvPr/>
        </p:nvSpPr>
        <p:spPr>
          <a:xfrm>
            <a:off x="243908" y="233725"/>
            <a:ext cx="11704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Человечество победило искусственный интеллект силами миллиона программистов. Экономика восстанавл</a:t>
            </a:r>
            <a:r>
              <a:rPr b="1" lang="ru-RU" sz="36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ивается</a:t>
            </a:r>
            <a:endParaRPr sz="100"/>
          </a:p>
        </p:txBody>
      </p:sp>
      <p:sp>
        <p:nvSpPr>
          <p:cNvPr id="221" name="Google Shape;221;g341c238b2f4_0_89"/>
          <p:cNvSpPr txBox="1"/>
          <p:nvPr/>
        </p:nvSpPr>
        <p:spPr>
          <a:xfrm>
            <a:off x="5595384" y="380116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550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700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22" name="Google Shape;222;g341c238b2f4_0_89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23" name="Google Shape;223;g341c238b2f4_0_89"/>
          <p:cNvSpPr txBox="1"/>
          <p:nvPr/>
        </p:nvSpPr>
        <p:spPr>
          <a:xfrm>
            <a:off x="1779150" y="2984350"/>
            <a:ext cx="863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ОБМЕН АКЦИЙ НА ДЕНЬГИ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28" name="Google Shape;228;g343f42cbdde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229" name="Google Shape;229;g343f42cbdde_2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43f42cbdde_2_18"/>
          <p:cNvSpPr txBox="1"/>
          <p:nvPr/>
        </p:nvSpPr>
        <p:spPr>
          <a:xfrm>
            <a:off x="405691" y="2567110"/>
            <a:ext cx="6228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9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100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9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300</a:t>
            </a:r>
            <a:endParaRPr b="1" sz="56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31" name="Google Shape;231;g343f42cbdde_2_18"/>
          <p:cNvSpPr txBox="1"/>
          <p:nvPr/>
        </p:nvSpPr>
        <p:spPr>
          <a:xfrm>
            <a:off x="243908" y="233725"/>
            <a:ext cx="11704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7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ПРОДАЖА АКЦИЙ И ДРАГ. МЕТАЛЛОВ</a:t>
            </a:r>
            <a:endParaRPr sz="1200"/>
          </a:p>
        </p:txBody>
      </p:sp>
      <p:sp>
        <p:nvSpPr>
          <p:cNvPr id="232" name="Google Shape;232;g343f42cbdde_2_18"/>
          <p:cNvSpPr txBox="1"/>
          <p:nvPr/>
        </p:nvSpPr>
        <p:spPr>
          <a:xfrm>
            <a:off x="5578959" y="2567110"/>
            <a:ext cx="6093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9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550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9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700</a:t>
            </a:r>
            <a:endParaRPr b="1" sz="56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233" name="Google Shape;233;g343f42cbdde_2_18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234" name="Google Shape;234;g343f42cbdde_2_18"/>
          <p:cNvSpPr txBox="1"/>
          <p:nvPr/>
        </p:nvSpPr>
        <p:spPr>
          <a:xfrm>
            <a:off x="1019651" y="3990500"/>
            <a:ext cx="10229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Золото (1г) - 8100</a:t>
            </a:r>
            <a:endParaRPr b="1" sz="4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Платина (1г) - 5600</a:t>
            </a:r>
            <a:endParaRPr b="1" sz="4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4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Серебро (1г) - 1200</a:t>
            </a:r>
            <a:endParaRPr b="1" sz="4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39" name="Google Shape;2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240" name="Google Shape;24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2651" y="1058107"/>
            <a:ext cx="8641175" cy="430625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/>
          <p:nvPr/>
        </p:nvSpPr>
        <p:spPr>
          <a:xfrm>
            <a:off x="1460832" y="2572549"/>
            <a:ext cx="91806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700">
                <a:solidFill>
                  <a:srgbClr val="FFC000"/>
                </a:solidFill>
              </a:rPr>
              <a:t>Победа!</a:t>
            </a:r>
            <a:endParaRPr b="0" i="0" sz="77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891" y="365760"/>
            <a:ext cx="11055927" cy="595191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1519596" y="1264224"/>
            <a:ext cx="918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- </a:t>
            </a: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2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00	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 - </a:t>
            </a: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25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 - </a:t>
            </a: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3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00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6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</a:t>
            </a:r>
            <a:r>
              <a:rPr b="1" i="0" lang="ru-RU" sz="6600" u="none" cap="none" strike="noStrike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 - 150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00" name="Google Shape;1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250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200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43908" y="565225"/>
            <a:ext cx="11704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Вышел новый Iphone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300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200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09" name="Google Shape;109;g341c238b2f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10" name="Google Shape;110;g341c238b2f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1c238b2f4_0_8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500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200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12" name="Google Shape;112;g341c238b2f4_0_8"/>
          <p:cNvSpPr txBox="1"/>
          <p:nvPr/>
        </p:nvSpPr>
        <p:spPr>
          <a:xfrm>
            <a:off x="243908" y="233725"/>
            <a:ext cx="11704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Выпустили новый </a:t>
            </a:r>
            <a:r>
              <a:rPr b="1" lang="ru-RU" sz="6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суперкомпьютер</a:t>
            </a:r>
            <a:endParaRPr/>
          </a:p>
        </p:txBody>
      </p:sp>
      <p:sp>
        <p:nvSpPr>
          <p:cNvPr id="113" name="Google Shape;113;g341c238b2f4_0_8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150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450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14" name="Google Shape;114;g341c238b2f4_0_8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19" name="Google Shape;119;g341c238b2f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20" name="Google Shape;120;g341c238b2f4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41c238b2f4_0_17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150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350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22" name="Google Shape;122;g341c238b2f4_0_17"/>
          <p:cNvSpPr txBox="1"/>
          <p:nvPr/>
        </p:nvSpPr>
        <p:spPr>
          <a:xfrm>
            <a:off x="243908" y="233725"/>
            <a:ext cx="11704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Открыли новое месторождение нефти</a:t>
            </a:r>
            <a:endParaRPr/>
          </a:p>
        </p:txBody>
      </p:sp>
      <p:sp>
        <p:nvSpPr>
          <p:cNvPr id="123" name="Google Shape;123;g341c238b2f4_0_17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200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350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24" name="Google Shape;124;g341c238b2f4_0_17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29" name="Google Shape;129;g341c238b2f4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30" name="Google Shape;130;g341c238b2f4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1c238b2f4_0_26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300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300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32" name="Google Shape;132;g341c238b2f4_0_26"/>
          <p:cNvSpPr txBox="1"/>
          <p:nvPr/>
        </p:nvSpPr>
        <p:spPr>
          <a:xfrm>
            <a:off x="243908" y="233725"/>
            <a:ext cx="11704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54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выпускают новую версию  Mac book</a:t>
            </a:r>
            <a:endParaRPr sz="800"/>
          </a:p>
        </p:txBody>
      </p:sp>
      <p:sp>
        <p:nvSpPr>
          <p:cNvPr id="133" name="Google Shape;133;g341c238b2f4_0_26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350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300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34" name="Google Shape;134;g341c238b2f4_0_26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39" name="Google Shape;139;g341c238b2f4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40" name="Google Shape;140;g341c238b2f4_0_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41c238b2f4_0_35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600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42" name="Google Shape;142;g341c238b2f4_0_35"/>
          <p:cNvSpPr txBox="1"/>
          <p:nvPr/>
        </p:nvSpPr>
        <p:spPr>
          <a:xfrm>
            <a:off x="243908" y="233725"/>
            <a:ext cx="11704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54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Авария на нефтевышке. Нефть вылилась в океан.</a:t>
            </a:r>
            <a:endParaRPr sz="800"/>
          </a:p>
        </p:txBody>
      </p:sp>
      <p:sp>
        <p:nvSpPr>
          <p:cNvPr id="143" name="Google Shape;143;g341c238b2f4_0_35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400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350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44" name="Google Shape;144;g341c238b2f4_0_35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49" name="Google Shape;149;g343f42cbdd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50" name="Google Shape;150;g343f42cbdde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43f42cbdde_2_0"/>
          <p:cNvSpPr txBox="1"/>
          <p:nvPr/>
        </p:nvSpPr>
        <p:spPr>
          <a:xfrm>
            <a:off x="2351700" y="3032275"/>
            <a:ext cx="7488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Золото (1г) - 6500</a:t>
            </a:r>
            <a:endParaRPr b="1" sz="5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Платина (1г) - 4700</a:t>
            </a:r>
            <a:endParaRPr b="1" sz="5200">
              <a:solidFill>
                <a:schemeClr val="lt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2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Серебро (1г) - 800</a:t>
            </a:r>
            <a:endParaRPr b="1" sz="74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52" name="Google Shape;152;g343f42cbdde_2_0"/>
          <p:cNvSpPr txBox="1"/>
          <p:nvPr/>
        </p:nvSpPr>
        <p:spPr>
          <a:xfrm>
            <a:off x="243900" y="233725"/>
            <a:ext cx="11819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9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УКРЕПЛЯЕМ ФИНАНСЫ ДРАГОЦЕННЫМИ МЕТАЛЛАМИ</a:t>
            </a:r>
            <a:endParaRPr sz="300"/>
          </a:p>
        </p:txBody>
      </p:sp>
      <p:sp>
        <p:nvSpPr>
          <p:cNvPr id="153" name="Google Shape;153;g343f42cbdde_2_0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158" name="Google Shape;158;g341c238b2f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59" name="Google Shape;159;g341c238b2f4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5691" y="2078182"/>
            <a:ext cx="11380618" cy="458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41c238b2f4_0_44"/>
          <p:cNvSpPr txBox="1"/>
          <p:nvPr/>
        </p:nvSpPr>
        <p:spPr>
          <a:xfrm>
            <a:off x="405691" y="3510598"/>
            <a:ext cx="6228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Btc 150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Газпром 100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61" name="Google Shape;161;g341c238b2f4_0_44"/>
          <p:cNvSpPr txBox="1"/>
          <p:nvPr/>
        </p:nvSpPr>
        <p:spPr>
          <a:xfrm>
            <a:off x="243908" y="233725"/>
            <a:ext cx="1170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5400">
                <a:solidFill>
                  <a:srgbClr val="FFFFFF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Выпускают Windows 12</a:t>
            </a:r>
            <a:endParaRPr sz="800"/>
          </a:p>
        </p:txBody>
      </p:sp>
      <p:sp>
        <p:nvSpPr>
          <p:cNvPr id="162" name="Google Shape;162;g341c238b2f4_0_44"/>
          <p:cNvSpPr txBox="1"/>
          <p:nvPr/>
        </p:nvSpPr>
        <p:spPr>
          <a:xfrm>
            <a:off x="5630834" y="3429010"/>
            <a:ext cx="609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Apple 200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5300">
                <a:solidFill>
                  <a:schemeClr val="l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rPr>
              <a:t>Microsoft 550</a:t>
            </a:r>
            <a:endParaRPr b="1" sz="6000">
              <a:solidFill>
                <a:srgbClr val="FFFFFF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163" name="Google Shape;163;g341c238b2f4_0_44"/>
          <p:cNvSpPr txBox="1"/>
          <p:nvPr/>
        </p:nvSpPr>
        <p:spPr>
          <a:xfrm>
            <a:off x="-9384200" y="963475"/>
            <a:ext cx="97899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2024-01-02T14:38:08Z</dcterms:created>
  <dc:creator>Степанцов Егор</dc:creator>
</cp:coreProperties>
</file>