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4" r:id="rId5"/>
    <p:sldId id="26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lear Sans Regular" panose="020B0604020202020204" charset="0"/>
      <p:regular r:id="rId12"/>
    </p:embeddedFont>
    <p:embeddedFont>
      <p:font typeface="Arimo Bold Italics" panose="020B0604020202020204" charset="0"/>
      <p:regular r:id="rId13"/>
    </p:embeddedFont>
    <p:embeddedFont>
      <p:font typeface="Castellar" panose="020A0402060406010301" pitchFamily="18" charset="0"/>
      <p:regular r:id="rId14"/>
    </p:embeddedFont>
    <p:embeddedFont>
      <p:font typeface="CAT Neuzeit" panose="020B0604020202020204" charset="0"/>
      <p:regular r:id="rId15"/>
    </p:embeddedFont>
    <p:embeddedFont>
      <p:font typeface="Clear Sans Regular Bold Italics" panose="020B0604020202020204" charset="0"/>
      <p:regular r:id="rId16"/>
    </p:embeddedFont>
    <p:embeddedFont>
      <p:font typeface="Clear Sans Regular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1ED67-7D07-414E-AC02-859FFE8C1DBA}" v="349" dt="2023-05-15T12:38:08.084"/>
    <p1510:client id="{FF79C99D-9A83-4C73-98CA-49D0BD02A41E}" v="4" dt="2023-05-15T12:43:2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4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огадкин Максим" userId="2168053cc0deecfc" providerId="Windows Live" clId="Web-{FF79C99D-9A83-4C73-98CA-49D0BD02A41E}"/>
    <pc:docChg chg="modSld">
      <pc:chgData name="Догадкин Максим" userId="2168053cc0deecfc" providerId="Windows Live" clId="Web-{FF79C99D-9A83-4C73-98CA-49D0BD02A41E}" dt="2023-05-15T12:43:24.127" v="2" actId="20577"/>
      <pc:docMkLst>
        <pc:docMk/>
      </pc:docMkLst>
      <pc:sldChg chg="modSp">
        <pc:chgData name="Догадкин Максим" userId="2168053cc0deecfc" providerId="Windows Live" clId="Web-{FF79C99D-9A83-4C73-98CA-49D0BD02A41E}" dt="2023-05-15T12:43:24.127" v="2" actId="20577"/>
        <pc:sldMkLst>
          <pc:docMk/>
          <pc:sldMk cId="0" sldId="256"/>
        </pc:sldMkLst>
        <pc:spChg chg="mod">
          <ac:chgData name="Догадкин Максим" userId="2168053cc0deecfc" providerId="Windows Live" clId="Web-{FF79C99D-9A83-4C73-98CA-49D0BD02A41E}" dt="2023-05-15T12:43:24.127" v="2" actId="20577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0B22-B3F3-4463-9C43-285892438941}" type="datetimeFigureOut">
              <a:rPr lang="ru-RU" smtClean="0"/>
              <a:t>30.08.2023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94CA-BCDE-4EEA-BD40-C42D07DED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394CA-BCDE-4EEA-BD40-C42D07DED6E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97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_4DNNGDRL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782927">
            <a:off x="-1079051" y="-126541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163" r="32633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609600" y="1409700"/>
            <a:ext cx="10123341" cy="13910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en-US" sz="8800" spc="262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  <a:cs typeface="Clear Sans Regular Bold Italics"/>
              </a:rPr>
              <a:t>OperationZ</a:t>
            </a:r>
            <a:endParaRPr lang="ru-RU" sz="8800" spc="262" dirty="0">
              <a:solidFill>
                <a:schemeClr val="tx2">
                  <a:lumMod val="60000"/>
                  <a:lumOff val="40000"/>
                </a:schemeClr>
              </a:solidFill>
              <a:latin typeface="Clear Sans Regular Bold Italics"/>
              <a:cs typeface="Clear Sans Regular Bold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0" y="4843012"/>
            <a:ext cx="1211580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НАПРАВЛЕНИЕ</a:t>
            </a:r>
            <a:r>
              <a:rPr lang="en-US" sz="3700" spc="92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:</a:t>
            </a:r>
            <a:r>
              <a:rPr lang="ru-RU" sz="3700" spc="92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 Мобильная разработка</a:t>
            </a:r>
            <a:endParaRPr lang="en-US" sz="3700" spc="92" dirty="0">
              <a:solidFill>
                <a:schemeClr val="tx2">
                  <a:lumMod val="60000"/>
                  <a:lumOff val="40000"/>
                </a:schemeClr>
              </a:solidFill>
              <a:latin typeface="Clear Sans Regular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9618" y="7482873"/>
            <a:ext cx="11063304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ВЫПОЛНИЛ:</a:t>
            </a: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 </a:t>
            </a: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ЯЦЮК </a:t>
            </a:r>
            <a:r>
              <a:rPr lang="ru-RU" sz="3622" spc="90" dirty="0">
                <a:solidFill>
                  <a:srgbClr val="3488CC"/>
                </a:solidFill>
                <a:latin typeface="Clear Sans Regular Italics"/>
              </a:rPr>
              <a:t>СЕМЁН </a:t>
            </a: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ИГОРЕВИЧ</a:t>
            </a:r>
            <a:endParaRPr lang="ru-RU" sz="3600" spc="90" dirty="0">
              <a:solidFill>
                <a:srgbClr val="3488CC"/>
              </a:solidFill>
              <a:latin typeface="Clear Sans Regular Italics"/>
            </a:endParaRPr>
          </a:p>
          <a:p>
            <a:pPr>
              <a:lnSpc>
                <a:spcPts val="3984"/>
              </a:lnSpc>
            </a:pPr>
            <a:r>
              <a:rPr lang="ru-RU" sz="3622" spc="90" dirty="0" smtClean="0">
                <a:solidFill>
                  <a:srgbClr val="3488CC"/>
                </a:solidFill>
                <a:latin typeface="Clear Sans Regular Italics"/>
              </a:rPr>
              <a:t>НАСТАВНИК: КОСОВ РОДИОН</a:t>
            </a:r>
            <a:endParaRPr lang="en-US" sz="3622" spc="90" dirty="0">
              <a:solidFill>
                <a:srgbClr val="3488CC"/>
              </a:solidFill>
              <a:latin typeface="Clear Sans Regular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0"/>
            <a:ext cx="18288000" cy="9944100"/>
          </a:xfrm>
          <a:prstGeom prst="rect">
            <a:avLst/>
          </a:prstGeom>
          <a:solidFill>
            <a:srgbClr val="3488CC"/>
          </a:solidFill>
        </p:spPr>
      </p:sp>
      <p:grpSp>
        <p:nvGrpSpPr>
          <p:cNvPr id="4" name="Group 4"/>
          <p:cNvGrpSpPr/>
          <p:nvPr/>
        </p:nvGrpSpPr>
        <p:grpSpPr>
          <a:xfrm>
            <a:off x="1295400" y="2170085"/>
            <a:ext cx="15284028" cy="4513748"/>
            <a:chOff x="-4205936" y="-5433911"/>
            <a:chExt cx="18181949" cy="6054901"/>
          </a:xfrm>
        </p:grpSpPr>
        <p:sp>
          <p:nvSpPr>
            <p:cNvPr id="5" name="TextBox 5"/>
            <p:cNvSpPr txBox="1"/>
            <p:nvPr/>
          </p:nvSpPr>
          <p:spPr>
            <a:xfrm>
              <a:off x="-4205936" y="-5433911"/>
              <a:ext cx="18056174" cy="1132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stellar" panose="020A0402060406010301" pitchFamily="18" charset="0"/>
                </a:rPr>
                <a:t>ФУНКЦИОНАЛ ПРОДУКТА: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115289" y="-3249594"/>
              <a:ext cx="18091302" cy="38705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rgbClr val="FFFFFF"/>
                  </a:solidFill>
                  <a:latin typeface="Arimo Bold Italics"/>
                  <a:ea typeface="Arimo Bold Italics"/>
                  <a:cs typeface="Arimo Bold Italics"/>
                </a:rPr>
                <a:t>Приложение является 2</a:t>
              </a:r>
              <a:r>
                <a:rPr lang="en-US" sz="3000" spc="30" dirty="0" smtClean="0">
                  <a:solidFill>
                    <a:srgbClr val="FFFFFF"/>
                  </a:solidFill>
                  <a:latin typeface="Arimo Bold Italics"/>
                  <a:ea typeface="Arimo Bold Italics"/>
                  <a:cs typeface="Arimo Bold Italics"/>
                </a:rPr>
                <a:t>D</a:t>
              </a:r>
              <a:r>
                <a:rPr lang="ru-RU" sz="3000" spc="30" dirty="0" smtClean="0">
                  <a:solidFill>
                    <a:srgbClr val="FFFFFF"/>
                  </a:solidFill>
                  <a:latin typeface="Arimo Bold Italics"/>
                  <a:ea typeface="Arimo Bold Italics"/>
                  <a:cs typeface="Arimo Bold Italics"/>
                </a:rPr>
                <a:t> игрой.</a:t>
              </a:r>
              <a:r>
                <a:rPr lang="ru-RU" sz="3000" spc="30" dirty="0">
                  <a:solidFill>
                    <a:srgbClr val="FFFFFF"/>
                  </a:solidFill>
                  <a:latin typeface="Arimo Bold Italics"/>
                  <a:ea typeface="Arimo Bold Italics"/>
                  <a:cs typeface="Arimo Bold Italics"/>
                </a:rPr>
                <a:t> </a:t>
              </a:r>
              <a:r>
                <a:rPr lang="ru-RU" sz="3000" spc="30" dirty="0" smtClean="0">
                  <a:solidFill>
                    <a:srgbClr val="FFFFFF"/>
                  </a:solidFill>
                  <a:latin typeface="Arimo Bold Italics"/>
                  <a:ea typeface="Arimo Bold Italics"/>
                  <a:cs typeface="Arimo Bold Italics"/>
                </a:rPr>
                <a:t>Целью которой является </a:t>
              </a:r>
              <a:r>
                <a:rPr lang="ru-RU" sz="3000" spc="30" dirty="0" smtClean="0">
                  <a:solidFill>
                    <a:srgbClr val="FFFFFF"/>
                  </a:solidFill>
                  <a:latin typeface="Arimo Bold Italics"/>
                  <a:ea typeface="Arimo Bold Italics"/>
                  <a:cs typeface="Arimo Bold Italics"/>
                </a:rPr>
                <a:t>кража ценных документов </a:t>
              </a:r>
              <a:r>
                <a:rPr lang="ru-RU" sz="3000" spc="30" dirty="0" smtClean="0">
                  <a:solidFill>
                    <a:srgbClr val="FFFFFF"/>
                  </a:solidFill>
                  <a:latin typeface="Arimo Bold Italics"/>
                  <a:ea typeface="Arimo Bold Italics"/>
                  <a:cs typeface="Arimo Bold Italics"/>
                </a:rPr>
                <a:t>из трёхкомнатного помещения. Комнаты имеют вид сверху и состоят из препятствий двух видов: коробка или мина (с возможностью редактирования количества и компоновки препятствий в комнатах). Передвижение по комнате осуществляется с помощью крестовины.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8200" y="847396"/>
            <a:ext cx="17678400" cy="1744697"/>
            <a:chOff x="0" y="-98425"/>
            <a:chExt cx="12745210" cy="2066350"/>
          </a:xfrm>
        </p:grpSpPr>
        <p:sp>
          <p:nvSpPr>
            <p:cNvPr id="8" name="TextBox 8"/>
            <p:cNvSpPr txBox="1"/>
            <p:nvPr/>
          </p:nvSpPr>
          <p:spPr>
            <a:xfrm>
              <a:off x="0" y="-98425"/>
              <a:ext cx="12745210" cy="970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endParaRPr lang="en-US" sz="5000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51661"/>
              <a:ext cx="12334277" cy="6162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4500"/>
                </a:lnSpc>
              </a:pPr>
              <a:r>
                <a:rPr lang="ru-RU" sz="3000" spc="30" dirty="0" smtClean="0">
                  <a:solidFill>
                    <a:srgbClr val="FFFFFF"/>
                  </a:solidFill>
                  <a:latin typeface="Arimo Bold Italics" panose="020B0604020202020204" charset="0"/>
                  <a:ea typeface="Arimo Bold Italics" panose="020B0604020202020204" charset="0"/>
                  <a:cs typeface="Arimo Bold Italics" panose="020B0604020202020204" charset="0"/>
                </a:rPr>
                <a:t> </a:t>
              </a:r>
              <a:endParaRPr lang="en-US" sz="3000" spc="30" dirty="0">
                <a:solidFill>
                  <a:schemeClr val="tx2">
                    <a:lumMod val="20000"/>
                    <a:lumOff val="8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6075" spc="303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ТЕХНИЧЕСКАЯ ЧАСТЬ: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4686192"/>
            <a:ext cx="12077700" cy="288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Использовалось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: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endParaRPr lang="ru-RU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500"/>
              </a:lnSpc>
            </a:pP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-</a:t>
            </a:r>
            <a:r>
              <a:rPr lang="en-US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SharedPreferences</a:t>
            </a:r>
            <a:r>
              <a:rPr lang="en-US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для сохранения уровня</a:t>
            </a:r>
            <a:endParaRPr lang="ru-RU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algn="just">
              <a:lnSpc>
                <a:spcPts val="4500"/>
              </a:lnSpc>
            </a:pP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-</a:t>
            </a:r>
            <a:r>
              <a:rPr lang="en-US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SurfaceView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для </a:t>
            </a:r>
            <a:r>
              <a:rPr lang="ru-RU" sz="3000" spc="3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отрисовки</a:t>
            </a:r>
            <a:r>
              <a:rPr lang="ru-RU" sz="3000" spc="3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rPr>
              <a:t> комнат</a:t>
            </a:r>
            <a:endParaRPr lang="ru-RU" sz="3000" spc="30" dirty="0">
              <a:solidFill>
                <a:schemeClr val="tx2">
                  <a:lumMod val="60000"/>
                  <a:lumOff val="40000"/>
                </a:schemeClr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 marL="0" lvl="0" indent="0" algn="just">
              <a:lnSpc>
                <a:spcPts val="4500"/>
              </a:lnSpc>
            </a:pPr>
            <a:endParaRPr lang="en-US" sz="3000" spc="30" dirty="0">
              <a:solidFill>
                <a:srgbClr val="558ED5"/>
              </a:solidFill>
              <a:latin typeface="Arimo Bold Italics" panose="020B0604020202020204" charset="0"/>
              <a:ea typeface="Arimo Bold Italics" panose="020B0604020202020204" charset="0"/>
              <a:cs typeface="Arimo Bold Italics" panose="020B0604020202020204" charset="0"/>
            </a:endParaRPr>
          </a:p>
          <a:p>
            <a:pPr>
              <a:lnSpc>
                <a:spcPts val="4500"/>
              </a:lnSpc>
            </a:pPr>
            <a:endParaRPr lang="en-US" sz="3000" spc="30" dirty="0">
              <a:solidFill>
                <a:srgbClr val="737373"/>
              </a:solidFill>
              <a:latin typeface="Clear Sans Regular Italics"/>
              <a:cs typeface="Clear Sans Regular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631694"/>
            <a:ext cx="15054176" cy="5303794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1300631"/>
            <a:ext cx="9244827" cy="79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ru-RU" sz="5000" spc="250" dirty="0" smtClean="0">
                <a:solidFill>
                  <a:srgbClr val="1C2529"/>
                </a:solidFill>
                <a:latin typeface="Castellar" panose="020A0402060406010301" pitchFamily="18" charset="0"/>
              </a:rPr>
              <a:t>Планируемые доработки:</a:t>
            </a:r>
            <a:endParaRPr lang="en-US" sz="5000" spc="250" dirty="0">
              <a:solidFill>
                <a:srgbClr val="1C2529"/>
              </a:solidFill>
              <a:latin typeface="Castellar" panose="020A0402060406010301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599" y="4686300"/>
            <a:ext cx="13263759" cy="520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ru-RU" sz="3000" spc="30" dirty="0" smtClean="0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</a:rPr>
              <a:t>Добавление новых видов препятствий и заданий.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16359" y="705888"/>
            <a:ext cx="2739286" cy="29258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172200" y="2900112"/>
            <a:ext cx="10013717" cy="5110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19"/>
              </a:lnSpc>
            </a:pPr>
            <a:r>
              <a:rPr lang="ru-RU" sz="5800" spc="17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Вывод:</a:t>
            </a:r>
            <a:r>
              <a:rPr lang="ru-RU" sz="5800" spc="174" dirty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 </a:t>
            </a:r>
            <a:r>
              <a:rPr lang="ru-RU" sz="5800" spc="17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в ходе работы с проектом я приобрёл новый опыт в создании и отладке ПО в </a:t>
            </a:r>
            <a:r>
              <a:rPr lang="en-US" sz="5800" spc="17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“Android studio”</a:t>
            </a:r>
            <a:r>
              <a:rPr lang="ru-RU" sz="5800" spc="17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182600" y="842010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hlinkClick r:id="rId3"/>
            </a:endParaRPr>
          </a:p>
          <a:p>
            <a:endParaRPr lang="ru-RU" dirty="0">
              <a:hlinkClick r:id="rId3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68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72</Words>
  <Application>Microsoft Office PowerPoint</Application>
  <PresentationFormat>Произвольный</PresentationFormat>
  <Paragraphs>16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Calibri</vt:lpstr>
      <vt:lpstr>Clear Sans Regular</vt:lpstr>
      <vt:lpstr>Arimo Bold Italics</vt:lpstr>
      <vt:lpstr>Castellar</vt:lpstr>
      <vt:lpstr>Arial</vt:lpstr>
      <vt:lpstr>CAT Neuzeit</vt:lpstr>
      <vt:lpstr>Clear Sans Regular Bold Italics</vt:lpstr>
      <vt:lpstr>Clear Sans Regular Italics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creator>Sevrugova-A-G</dc:creator>
  <cp:lastModifiedBy>Марина</cp:lastModifiedBy>
  <cp:revision>103</cp:revision>
  <dcterms:created xsi:type="dcterms:W3CDTF">2006-08-16T00:00:00Z</dcterms:created>
  <dcterms:modified xsi:type="dcterms:W3CDTF">2023-08-30T10:50:33Z</dcterms:modified>
  <dc:identifier>DAEcGtBl2jI</dc:identifier>
</cp:coreProperties>
</file>