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0D0EF2-5D84-4A7E-961B-0A3B97651D27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0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8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8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5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77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D557-65A8-4DE8-BD6E-8EFDB50A1CFE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5209"/>
            <a:ext cx="9144000" cy="2387600"/>
          </a:xfrm>
        </p:spPr>
        <p:txBody>
          <a:bodyPr/>
          <a:lstStyle/>
          <a:p>
            <a:r>
              <a:rPr lang="ru-RU" b="1" dirty="0" smtClean="0"/>
              <a:t>ПРОЕКТ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Bahnschrift SemiCondensed" panose="020B0502040204020203" pitchFamily="34" charset="0"/>
              </a:rPr>
              <a:t>ALIEN ATTACK</a:t>
            </a:r>
            <a:endParaRPr lang="ru-RU" dirty="0">
              <a:latin typeface="Bahnschrif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52192"/>
            <a:ext cx="9144000" cy="90560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Авторы</a:t>
            </a:r>
            <a:r>
              <a:rPr lang="en-US" sz="2800" dirty="0" smtClean="0"/>
              <a:t>: </a:t>
            </a:r>
            <a:r>
              <a:rPr lang="ru-RU" sz="2800" dirty="0" smtClean="0"/>
              <a:t>Кипень Вадим и Семён Сакали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93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хотели создать игру в которой не нужно напрягаться, хотели сделать её не слишком трудной.</a:t>
            </a:r>
          </a:p>
          <a:p>
            <a:r>
              <a:rPr lang="ru-RU" dirty="0" smtClean="0"/>
              <a:t>В этой игре тебе </a:t>
            </a:r>
            <a:r>
              <a:rPr lang="ru-RU" dirty="0"/>
              <a:t>нужно всего лишь </a:t>
            </a:r>
            <a:r>
              <a:rPr lang="ru-RU" dirty="0" smtClean="0"/>
              <a:t>двигать мышкой, нету каких-то сложных сюжетных поворотов, интеллектуальных квестов, или чего-то ещё, что нагружало бы мозги.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есть главное меню с правилами и предисловием,</a:t>
            </a:r>
          </a:p>
          <a:p>
            <a:r>
              <a:rPr lang="ru-RU" dirty="0" smtClean="0"/>
              <a:t>Интерфейс максимально понятен и </a:t>
            </a:r>
          </a:p>
          <a:p>
            <a:r>
              <a:rPr lang="ru-RU" dirty="0" smtClean="0"/>
              <a:t>не нагружен.</a:t>
            </a:r>
          </a:p>
          <a:p>
            <a:r>
              <a:rPr lang="ru-RU" dirty="0" smtClean="0"/>
              <a:t>Также если вам нужно отлучиться от игры,</a:t>
            </a:r>
          </a:p>
          <a:p>
            <a:r>
              <a:rPr lang="ru-RU" dirty="0" smtClean="0"/>
              <a:t>То вы можете нажать на паузу, а потом</a:t>
            </a:r>
          </a:p>
          <a:p>
            <a:r>
              <a:rPr lang="ru-RU" dirty="0" smtClean="0"/>
              <a:t>Просто продолжить играть, или же</a:t>
            </a:r>
          </a:p>
          <a:p>
            <a:r>
              <a:rPr lang="ru-RU" dirty="0" smtClean="0"/>
              <a:t>Начать новую игру нажатием 1 клавиши.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85" y="2371835"/>
            <a:ext cx="3414713" cy="42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Основыне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нажатия на кнопку </a:t>
            </a:r>
            <a:r>
              <a:rPr lang="en-US" dirty="0" smtClean="0"/>
              <a:t>“</a:t>
            </a:r>
            <a:r>
              <a:rPr lang="ru-RU" dirty="0" smtClean="0"/>
              <a:t>играть</a:t>
            </a:r>
            <a:r>
              <a:rPr lang="en-US" dirty="0" smtClean="0"/>
              <a:t>”</a:t>
            </a:r>
            <a:r>
              <a:rPr lang="ru-RU" dirty="0" smtClean="0"/>
              <a:t> вы начинаете бороться с пришельцами, которые с каждым разом становятся сильнее (почему они на вас нападают можете узнать в предисловии).</a:t>
            </a:r>
          </a:p>
          <a:p>
            <a:r>
              <a:rPr lang="ru-RU" dirty="0" smtClean="0"/>
              <a:t>Также на некоторых уровнях вы </a:t>
            </a:r>
          </a:p>
          <a:p>
            <a:r>
              <a:rPr lang="ru-RU" dirty="0" smtClean="0"/>
              <a:t>Можете встретить босса, который</a:t>
            </a:r>
          </a:p>
          <a:p>
            <a:r>
              <a:rPr lang="ru-RU" dirty="0" smtClean="0"/>
              <a:t>Намного опаснее остальных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77" y="3645962"/>
            <a:ext cx="2553066" cy="3145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585" y="3194886"/>
            <a:ext cx="2418844" cy="29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185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w91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powerpointbase.com-w913</Template>
  <TotalTime>25</TotalTime>
  <Words>150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Bahnschrift SemiCondensed</vt:lpstr>
      <vt:lpstr>Calibri</vt:lpstr>
      <vt:lpstr>Calibri Light</vt:lpstr>
      <vt:lpstr>powerpointbase.com-w913</vt:lpstr>
      <vt:lpstr>ПРОЕКТ: ALIEN ATTACK</vt:lpstr>
      <vt:lpstr>Идея проекта</vt:lpstr>
      <vt:lpstr>Основные возможности</vt:lpstr>
      <vt:lpstr>Основыне 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ALIEN ATTACK</dc:title>
  <dc:creator>Пользователь Windows</dc:creator>
  <cp:lastModifiedBy>Пользователь Windows</cp:lastModifiedBy>
  <cp:revision>3</cp:revision>
  <dcterms:created xsi:type="dcterms:W3CDTF">2021-01-19T17:08:17Z</dcterms:created>
  <dcterms:modified xsi:type="dcterms:W3CDTF">2021-01-19T17:33:24Z</dcterms:modified>
</cp:coreProperties>
</file>