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96C87FC-A0AE-4B80-9659-ABE55EC97831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64286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AB5D21D-4FCA-4801-93B6-E63A4F484A6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0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5300BE-09AE-4EFA-8B99-372CF880F056}" type="slidenum">
              <a:t>1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4801B8-AA64-4F4D-A9A5-986DEDEDF9D6}" type="slidenum">
              <a:t>2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BB4A374-0E60-4FCF-9B2B-460586AE5528}" type="slidenum">
              <a:t>3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8191D3-6F52-4D45-98B8-E5E75F8272BA}" type="slidenum">
              <a:t>4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39193F6-D14C-4B71-8E48-9AB17E19FA3D}" type="slidenum">
              <a:t>5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384912-04DE-4AF5-9CEC-0E3BA84B0886}" type="slidenum">
              <a:t>6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54CA10-4CC6-4EA7-8333-5762B6B99E81}" type="slidenum">
              <a:t>7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C7CA44-5B0F-47FC-84BD-8F8BA41F4D62}" type="slidenum">
              <a:t>8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F61D32-CA7A-4F85-A03C-264F466B2244}" type="slidenum">
              <a:t>9</a:t>
            </a:fld>
            <a:endParaRPr lang="ru-RU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F32EF2-7DDD-4298-A1F3-CF3B707C75F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845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9F661C-9C14-460B-BDEF-CCA87CD628E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79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C7284-6E34-43CD-AEDA-C4051C831AC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286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A8000A-204F-421A-BF45-113D091E549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28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F05FAB-BB51-4FA0-AC81-E25CE685A0D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49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E7A1F7-E6F0-47A7-81E8-749AA9AD8AA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595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F196CDF-E702-404D-B843-1331C2FC6A0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61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EE399C-8AD5-4012-85CD-168BD3173B4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55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E06BB7-3B1F-4841-AEC7-84C5AA695F9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15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D2843D-FB74-4099-BDCE-1684FF141A2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2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5D23B4-6D7D-49F9-BFFF-73DC97FB4FB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77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8D06DDB-529E-49F0-8C23-0B7AF43829DD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  <a:cs typeface="Ari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" y="72000"/>
            <a:ext cx="9720000" cy="972000"/>
          </a:xfrm>
        </p:spPr>
        <p:txBody>
          <a:bodyPr vert="horz">
            <a:noAutofit/>
          </a:bodyPr>
          <a:lstStyle/>
          <a:p>
            <a:pPr lvl="0" rtl="0"/>
            <a:r>
              <a:rPr lang="ru-RU" sz="2100">
                <a:latin typeface="Comic Sans MS" pitchFamily="66"/>
              </a:rPr>
              <a:t>Автоматический генератор поздравлений с Днём Рождения.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80000" y="900000"/>
            <a:ext cx="9720000" cy="4680000"/>
          </a:xfrm>
        </p:spPr>
        <p:txBody>
          <a:bodyPr vert="horz" anchor="t"/>
          <a:lstStyle/>
          <a:p>
            <a:pPr lvl="0" algn="l" rtl="0"/>
            <a:r>
              <a:rPr lang="ru-RU">
                <a:latin typeface="Arial" pitchFamily="34"/>
              </a:rPr>
              <a:t>Иногда получается так , что заниматься рутиной нам надоедает , поэтому процессы , которые мы изо дня в день делаем своими руками , хочется поставить на машинное выполнение. В этом проекте будет рассмотрен как раз пример реализации одного из этих процессов , будет описан процесс его выполнения , этапы работы , сложности , возникшие при реализации. Реализация  , конечно , тоже будет.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80000" y="72000"/>
            <a:ext cx="9720000" cy="972000"/>
          </a:xfrm>
        </p:spPr>
        <p:txBody>
          <a:bodyPr vert="horz">
            <a:noAutofit/>
          </a:bodyPr>
          <a:lstStyle/>
          <a:p>
            <a:pPr lvl="0" rtl="0"/>
            <a:r>
              <a:rPr lang="ru-RU" sz="2100">
                <a:latin typeface="Comic Sans MS" pitchFamily="66"/>
              </a:rPr>
              <a:t>История постановки задачи и её возникновения.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80000" y="900000"/>
            <a:ext cx="9720000" cy="4680000"/>
          </a:xfrm>
        </p:spPr>
        <p:txBody>
          <a:bodyPr vert="horz" anchor="t"/>
          <a:lstStyle/>
          <a:p>
            <a:pPr lvl="0" algn="l" rtl="0"/>
            <a:r>
              <a:rPr lang="ru-RU" sz="2800"/>
              <a:t>Однажды руководитель Юмористического Мирного Шабаша решил сделать приятно всем его участникам и придумать генератор поздравлений с днями рождения. Но так как ему было лень , он попросил кого-то реализовать эту идею. За дело решила взяться остроумная , и заносчивая, но при этом одинокая и очень несчастная кодерка АРИгиналНА Мыловарова. Но внезапно она поняла , что задача для неё слишком сложна и она , хоть и с неохотой , попросила помощи. И теперь решение этой задачи находится в данной презентации.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145440"/>
            <a:ext cx="10080000" cy="972000"/>
          </a:xfrm>
        </p:spPr>
        <p:txBody>
          <a:bodyPr vert="horz">
            <a:noAutofit/>
          </a:bodyPr>
          <a:lstStyle/>
          <a:p>
            <a:pPr lvl="0" rtl="0"/>
            <a:r>
              <a:rPr lang="ru-RU" sz="2100">
                <a:latin typeface="Comic Sans MS" pitchFamily="66"/>
              </a:rPr>
              <a:t>Цели проекта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748439"/>
            <a:ext cx="10080000" cy="4921560"/>
          </a:xfrm>
        </p:spPr>
        <p:txBody>
          <a:bodyPr vert="horz" anchor="t">
            <a:noAutofit/>
          </a:bodyPr>
          <a:lstStyle/>
          <a:p>
            <a:pPr lvl="0" algn="l" rtl="0"/>
            <a:r>
              <a:rPr lang="ru-RU" sz="4000"/>
              <a:t>- Выпуститься из 11 класса</a:t>
            </a:r>
          </a:p>
          <a:p>
            <a:pPr lvl="0" algn="l" rtl="0"/>
            <a:r>
              <a:rPr lang="ru-RU" sz="4000"/>
              <a:t>- Помочь ЮМШ с АВТОМАТИЧЕСКИМ генератором поздравлений не более чем для 6 лиц единовременно.</a:t>
            </a:r>
          </a:p>
          <a:p>
            <a:pPr lvl="0" algn="l" rtl="0"/>
            <a:r>
              <a:rPr lang="ru-RU" sz="4000"/>
              <a:t>Целей целых две и все они по существу. Это очень здорово!</a:t>
            </a:r>
          </a:p>
          <a:p>
            <a:pPr lvl="0" algn="l" rtl="0"/>
            <a:endParaRPr lang="ru-RU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145440"/>
            <a:ext cx="10080000" cy="972000"/>
          </a:xfrm>
        </p:spPr>
        <p:txBody>
          <a:bodyPr vert="horz">
            <a:noAutofit/>
          </a:bodyPr>
          <a:lstStyle/>
          <a:p>
            <a:pPr lvl="0" rtl="0"/>
            <a:r>
              <a:rPr lang="ru-RU" sz="2100">
                <a:latin typeface="Comic Sans MS" pitchFamily="66"/>
              </a:rPr>
              <a:t>Три части проекта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0" y="748439"/>
            <a:ext cx="10080000" cy="4921560"/>
          </a:xfrm>
        </p:spPr>
        <p:txBody>
          <a:bodyPr vert="horz" anchor="t">
            <a:noAutofit/>
          </a:bodyPr>
          <a:lstStyle/>
          <a:p>
            <a:pPr lvl="0" algn="l" rtl="0"/>
            <a:endParaRPr lang="ru-RU" sz="2100"/>
          </a:p>
          <a:p>
            <a:pPr lvl="0" algn="l" rtl="0"/>
            <a:endParaRPr lang="ru-RU" sz="2100"/>
          </a:p>
          <a:p>
            <a:pPr lvl="0" algn="l" rtl="0"/>
            <a:r>
              <a:rPr lang="ru-RU" sz="2100"/>
              <a:t>Проект делится на 3 подзадачи , которые нужно реализовать:</a:t>
            </a:r>
          </a:p>
          <a:p>
            <a:pPr lvl="0" algn="l" rtl="0"/>
            <a:r>
              <a:rPr lang="ru-RU" sz="2100"/>
              <a:t>1)Обработка базы данных - самая сложная с технической точки зрения часть)</a:t>
            </a:r>
          </a:p>
          <a:p>
            <a:pPr lvl="0" algn="l" rtl="0"/>
            <a:r>
              <a:rPr lang="ru-RU" sz="2100"/>
              <a:t>2)Работа с изображениями, шрифтами, их размещение на листе бумаги, дизайн.</a:t>
            </a:r>
          </a:p>
          <a:p>
            <a:pPr lvl="0" algn="l" rtl="0"/>
            <a:r>
              <a:rPr lang="ru-RU" sz="2100"/>
              <a:t>Это получилась самая муторная часть , на которую ушла уйма времени</a:t>
            </a:r>
          </a:p>
          <a:p>
            <a:pPr lvl="0" algn="l" rtl="0"/>
            <a:r>
              <a:rPr lang="ru-RU" sz="2100"/>
              <a:t>3)Связать эти 2 части воедино. Ну это уже просто</a:t>
            </a:r>
          </a:p>
          <a:p>
            <a:pPr lvl="0" algn="l" rtl="0"/>
            <a:r>
              <a:rPr lang="ru-RU" sz="2100"/>
              <a:t>Ещё подзадачи которые встречались и достойны внимания это:</a:t>
            </a:r>
          </a:p>
          <a:p>
            <a:pPr lvl="0" algn="l" rtl="0"/>
            <a:r>
              <a:rPr lang="ru-RU" sz="2100"/>
              <a:t>-Оборудование компьютера необходимым ПО</a:t>
            </a:r>
          </a:p>
          <a:p>
            <a:pPr lvl="0" algn="l" rtl="0"/>
            <a:r>
              <a:rPr lang="ru-RU" sz="2100"/>
              <a:t>-Анализ проблемы винительных падежей в фамилиях(Об этом устно)</a:t>
            </a:r>
          </a:p>
          <a:p>
            <a:pPr lvl="0" algn="l" rtl="0"/>
            <a:r>
              <a:rPr lang="ru-RU" sz="2100"/>
              <a:t>Было ещё куча мелочей уровня</a:t>
            </a:r>
          </a:p>
          <a:p>
            <a:pPr lvl="0" algn="l" rtl="0"/>
            <a:r>
              <a:rPr lang="ru-RU" sz="2100"/>
              <a:t>Если 1 человек , то празднуЕТ , а если больше , то празднуЮТ…</a:t>
            </a:r>
          </a:p>
          <a:p>
            <a:pPr lvl="0" algn="l" rtl="0"/>
            <a:endParaRPr lang="ru-RU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000" cy="1172520"/>
          </a:xfrm>
        </p:spPr>
        <p:txBody>
          <a:bodyPr vert="horz"/>
          <a:lstStyle/>
          <a:p>
            <a:pPr lvl="0" rtl="0"/>
            <a:r>
              <a:rPr lang="ru-RU"/>
              <a:t>Предлагается посмотреть код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0000" y="1326600"/>
            <a:ext cx="9720000" cy="4343400"/>
          </a:xfrm>
        </p:spPr>
        <p:txBody>
          <a:bodyPr vert="horz"/>
          <a:lstStyle/>
          <a:p>
            <a:pPr lvl="0" rtl="0">
              <a:buSzPct val="45000"/>
              <a:buFont typeface="OpenSymbol"/>
              <a:buChar char="●"/>
            </a:pPr>
            <a:r>
              <a:rPr lang="ru-RU"/>
              <a:t>Комментарии к коду лучше помогают понять его содержание. Код находится в доступе на гитхабе по ссылке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/>
              <a:t>https://github.com/SemyonVats/BigProject/tree/Final!!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9900000" cy="645840"/>
          </a:xfrm>
        </p:spPr>
        <p:txBody>
          <a:bodyPr vert="horz"/>
          <a:lstStyle/>
          <a:p>
            <a:pPr lvl="0" rtl="0"/>
            <a:r>
              <a:rPr lang="ru-RU"/>
              <a:t>Посмотрим результаты работы кода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900000"/>
            <a:ext cx="4860000" cy="41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60000" y="945000"/>
            <a:ext cx="5220000" cy="40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30600"/>
            <a:ext cx="10080000" cy="625320"/>
          </a:xfrm>
        </p:spPr>
        <p:txBody>
          <a:bodyPr vert="horz"/>
          <a:lstStyle/>
          <a:p>
            <a:pPr lvl="0" rtl="0"/>
            <a:r>
              <a:rPr lang="ru-RU"/>
              <a:t>И ещё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720000"/>
            <a:ext cx="5220000" cy="27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52480" y="684359"/>
            <a:ext cx="4509720" cy="273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4440" y="3420000"/>
            <a:ext cx="5155560" cy="22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00000000-0000-0000-0000-00000000000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319000" y="3237120"/>
            <a:ext cx="4543200" cy="243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ru-RU"/>
              <a:t>Результаты работы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326600"/>
            <a:ext cx="9575640" cy="4253400"/>
          </a:xfrm>
        </p:spPr>
        <p:txBody>
          <a:bodyPr vert="horz"/>
          <a:lstStyle/>
          <a:p>
            <a:pPr lvl="0" rtl="0">
              <a:buSzPct val="45000"/>
              <a:buFont typeface="OpenSymbol"/>
              <a:buChar char="●"/>
            </a:pPr>
            <a:r>
              <a:rPr lang="ru-RU"/>
              <a:t>Программа выдаёт готовую картинку по базе данных не более, чем для 6 человек.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/>
              <a:t>Она справляется с длинными инициалами(там заранее продумано место) и с нестандартными инициалами типа двойных, тройных , через дефис и т.д….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/>
              <a:t>Текст вмещается в рамки , рамки и стикеры друг с другом не пересекаются.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ru-RU"/>
              <a:t>Всем спасибо за внимание!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80000"/>
            <a:ext cx="10080000" cy="4590000"/>
          </a:xfrm>
        </p:spPr>
        <p:txBody>
          <a:bodyPr vert="horz"/>
          <a:lstStyle/>
          <a:p>
            <a:pPr lvl="0" rtl="0">
              <a:buSzPct val="45000"/>
              <a:buFont typeface="OpenSymbol"/>
              <a:buChar char="●"/>
            </a:pPr>
            <a:r>
              <a:rPr lang="ru-RU"/>
              <a:t>Исполнитель проекта — Вац Семён , 11м , ЮМШ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/>
              <a:t>Руководитель проекта и главный мотиватор , специалист по дизайну — Матвеева Т.В.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/>
              <a:t>Отдельное спасибо следующим лицам: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/>
              <a:t>Кудряшов А.А — заставлял меня работать над проектом и подавал идеи для реализаций, тестер.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/>
              <a:t>Кучер В.Д. - специалист по ПО.</a:t>
            </a:r>
          </a:p>
          <a:p>
            <a:pPr lvl="0" rtl="0">
              <a:buSzPct val="45000"/>
              <a:buFont typeface="OpenSymbol"/>
              <a:buChar char="●"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Обычны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451</Words>
  <Application>Microsoft Office PowerPoint</Application>
  <PresentationFormat>Widescreen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Microsoft YaHei</vt:lpstr>
      <vt:lpstr>Arial</vt:lpstr>
      <vt:lpstr>Calibri</vt:lpstr>
      <vt:lpstr>Comic Sans MS</vt:lpstr>
      <vt:lpstr>Liberation Sans</vt:lpstr>
      <vt:lpstr>Liberation Serif</vt:lpstr>
      <vt:lpstr>OpenSymbol</vt:lpstr>
      <vt:lpstr>Segoe UI</vt:lpstr>
      <vt:lpstr>Tahoma</vt:lpstr>
      <vt:lpstr>Обычный</vt:lpstr>
      <vt:lpstr>Автоматический генератор поздравлений с Днём Рождения.</vt:lpstr>
      <vt:lpstr>История постановки задачи и её возникновения.</vt:lpstr>
      <vt:lpstr>Цели проекта</vt:lpstr>
      <vt:lpstr>Три части проекта</vt:lpstr>
      <vt:lpstr>Предлагается посмотреть код</vt:lpstr>
      <vt:lpstr>Посмотрим результаты работы кода</vt:lpstr>
      <vt:lpstr>И ещё</vt:lpstr>
      <vt:lpstr>Результаты работы</vt:lpstr>
      <vt:lpstr>Всем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Автоматический генератор поздравлений с Днём Рождения.</dc:title>
  <cp:lastModifiedBy>word2</cp:lastModifiedBy>
  <cp:revision>10</cp:revision>
  <dcterms:created xsi:type="dcterms:W3CDTF">2024-04-24T15:19:40Z</dcterms:created>
  <dcterms:modified xsi:type="dcterms:W3CDTF">2024-04-25T17:04:05Z</dcterms:modified>
</cp:coreProperties>
</file>