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47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9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3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7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1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6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CC29-97BF-4958-BE24-27902C13E08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5908-D5CB-48D5-B7B2-0D0FA708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7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75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схема задачи обучения</a:t>
            </a:r>
            <a:r>
              <a:rPr lang="en-US" dirty="0" smtClean="0"/>
              <a:t> (</a:t>
            </a:r>
            <a:r>
              <a:rPr lang="ru-RU" dirty="0" smtClean="0"/>
              <a:t>идеал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37" y="966275"/>
            <a:ext cx="7096926" cy="5891725"/>
          </a:xfrm>
        </p:spPr>
      </p:pic>
    </p:spTree>
    <p:extLst>
      <p:ext uri="{BB962C8B-B14F-4D97-AF65-F5344CB8AC3E}">
        <p14:creationId xmlns:p14="http://schemas.microsoft.com/office/powerpoint/2010/main" val="14446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схема задачи обучения (суровая реальность)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71" y="927530"/>
            <a:ext cx="6417657" cy="5327810"/>
          </a:xfrm>
        </p:spPr>
      </p:pic>
    </p:spTree>
    <p:extLst>
      <p:ext uri="{BB962C8B-B14F-4D97-AF65-F5344CB8AC3E}">
        <p14:creationId xmlns:p14="http://schemas.microsoft.com/office/powerpoint/2010/main" val="58160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Примененный подход - </a:t>
            </a:r>
            <a:r>
              <a:rPr lang="en-US" dirty="0" smtClean="0"/>
              <a:t>FFNN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www.mdpi.com/materials/materials-09-00396/article_deploy/html/images/materials-09-00396-g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32" y="1657475"/>
            <a:ext cx="4999735" cy="4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3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с сетью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578238"/>
            <a:ext cx="3093370" cy="232894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966045"/>
            <a:ext cx="3084119" cy="16618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7" y="2802398"/>
            <a:ext cx="2507482" cy="21636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3" y="5035277"/>
            <a:ext cx="2877910" cy="15507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32" y="1524580"/>
            <a:ext cx="3014393" cy="3153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26" y="4735533"/>
            <a:ext cx="3535633" cy="18923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2" y="1349928"/>
            <a:ext cx="2634612" cy="13823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30" y="805903"/>
            <a:ext cx="3086640" cy="15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Лучшие 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3" y="1690687"/>
            <a:ext cx="2924607" cy="477009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54" y="1956053"/>
            <a:ext cx="7631746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Лучшие результаты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9" y="1358900"/>
            <a:ext cx="2837776" cy="540481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14" y="2035912"/>
            <a:ext cx="7631746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Лучшие результаты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4" y="1549399"/>
            <a:ext cx="3533140" cy="5089525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77" y="2068764"/>
            <a:ext cx="7631746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17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Блок схема задачи обучения (идеал)</vt:lpstr>
      <vt:lpstr>Блок схема задачи обучения (суровая реальность)</vt:lpstr>
      <vt:lpstr>Примененный подход - FFNN</vt:lpstr>
      <vt:lpstr>Эксперименты с сетью</vt:lpstr>
      <vt:lpstr>Лучшие результаты</vt:lpstr>
      <vt:lpstr>Лучшие результаты</vt:lpstr>
      <vt:lpstr>Лучшие результаты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Семёнов Александр</dc:creator>
  <cp:lastModifiedBy>Семёнов Александр</cp:lastModifiedBy>
  <cp:revision>3</cp:revision>
  <dcterms:created xsi:type="dcterms:W3CDTF">2022-04-26T19:12:37Z</dcterms:created>
  <dcterms:modified xsi:type="dcterms:W3CDTF">2022-04-26T19:41:33Z</dcterms:modified>
</cp:coreProperties>
</file>