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ooper BT Bold" charset="1" panose="0208080404030B020404"/>
      <p:regular r:id="rId19"/>
    </p:embeddedFont>
    <p:embeddedFont>
      <p:font typeface="Canva Sans Bold" charset="1" panose="020B0803030501040103"/>
      <p:regular r:id="rId20"/>
    </p:embeddedFont>
    <p:embeddedFont>
      <p:font typeface="Canva Sans" charset="1" panose="020B05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16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7.png" Type="http://schemas.openxmlformats.org/officeDocument/2006/relationships/image"/><Relationship Id="rId8" Target="../media/image18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Relationship Id="rId7" Target="../media/image6.png" Type="http://schemas.openxmlformats.org/officeDocument/2006/relationships/image"/><Relationship Id="rId8" Target="../media/image7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0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99804" y="2884689"/>
            <a:ext cx="14288393" cy="3889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95"/>
              </a:lnSpc>
            </a:pPr>
            <a:r>
              <a:rPr lang="en-US" sz="12987">
                <a:solidFill>
                  <a:srgbClr val="331C2C"/>
                </a:solidFill>
                <a:latin typeface="Cooper BT Bold"/>
              </a:rPr>
              <a:t>WEBSITE</a:t>
            </a:r>
          </a:p>
          <a:p>
            <a:pPr algn="ctr">
              <a:lnSpc>
                <a:spcPts val="15195"/>
              </a:lnSpc>
            </a:pPr>
            <a:r>
              <a:rPr lang="en-US" sz="12987">
                <a:solidFill>
                  <a:srgbClr val="331C2C"/>
                </a:solidFill>
                <a:latin typeface="Cooper BT Bold"/>
              </a:rPr>
              <a:t>PRESENTATION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889093" y="-2025661"/>
            <a:ext cx="4010284" cy="5327672"/>
          </a:xfrm>
          <a:custGeom>
            <a:avLst/>
            <a:gdLst/>
            <a:ahLst/>
            <a:cxnLst/>
            <a:rect r="r" b="b" t="t" l="l"/>
            <a:pathLst>
              <a:path h="5327672" w="4010284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46247">
            <a:off x="-1156514" y="5381726"/>
            <a:ext cx="6088034" cy="7200900"/>
          </a:xfrm>
          <a:custGeom>
            <a:avLst/>
            <a:gdLst/>
            <a:ahLst/>
            <a:cxnLst/>
            <a:rect r="r" b="b" t="t" l="l"/>
            <a:pathLst>
              <a:path h="7200900" w="6088034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690362">
            <a:off x="12526631" y="-2276459"/>
            <a:ext cx="6088034" cy="7200900"/>
          </a:xfrm>
          <a:custGeom>
            <a:avLst/>
            <a:gdLst/>
            <a:ahLst/>
            <a:cxnLst/>
            <a:rect r="r" b="b" t="t" l="l"/>
            <a:pathLst>
              <a:path h="7200900" w="6088034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659771">
            <a:off x="16282858" y="6968873"/>
            <a:ext cx="4010284" cy="5327672"/>
          </a:xfrm>
          <a:custGeom>
            <a:avLst/>
            <a:gdLst/>
            <a:ahLst/>
            <a:cxnLst/>
            <a:rect r="r" b="b" t="t" l="l"/>
            <a:pathLst>
              <a:path h="5327672" w="4010284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87707" y="7096319"/>
            <a:ext cx="10473125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331C2C"/>
                </a:solidFill>
                <a:latin typeface="Cooper BT Bold"/>
              </a:rPr>
              <a:t>Presented By : Senoy, Suello, Veras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31264" y="8720847"/>
            <a:ext cx="6882108" cy="537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331C2C"/>
                </a:solidFill>
                <a:latin typeface="Cooper BT Bold"/>
              </a:rPr>
              <a:t>ASTRA | 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16230600" cy="119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31C2C"/>
                </a:solidFill>
                <a:latin typeface="Cooper BT Bold"/>
              </a:rPr>
              <a:t>DATABASE TABLES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51740" y="2745745"/>
            <a:ext cx="11576390" cy="1468162"/>
          </a:xfrm>
          <a:custGeom>
            <a:avLst/>
            <a:gdLst/>
            <a:ahLst/>
            <a:cxnLst/>
            <a:rect r="r" b="b" t="t" l="l"/>
            <a:pathLst>
              <a:path h="1468162" w="11576390">
                <a:moveTo>
                  <a:pt x="0" y="0"/>
                </a:moveTo>
                <a:lnTo>
                  <a:pt x="11576390" y="0"/>
                </a:lnTo>
                <a:lnTo>
                  <a:pt x="11576390" y="1468162"/>
                </a:lnTo>
                <a:lnTo>
                  <a:pt x="0" y="14681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51740" y="4888277"/>
            <a:ext cx="11446074" cy="1472989"/>
          </a:xfrm>
          <a:custGeom>
            <a:avLst/>
            <a:gdLst/>
            <a:ahLst/>
            <a:cxnLst/>
            <a:rect r="r" b="b" t="t" l="l"/>
            <a:pathLst>
              <a:path h="1472989" w="11446074">
                <a:moveTo>
                  <a:pt x="0" y="0"/>
                </a:moveTo>
                <a:lnTo>
                  <a:pt x="11446074" y="0"/>
                </a:lnTo>
                <a:lnTo>
                  <a:pt x="11446074" y="1472990"/>
                </a:lnTo>
                <a:lnTo>
                  <a:pt x="0" y="14729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451740" y="7035637"/>
            <a:ext cx="11596665" cy="1795029"/>
          </a:xfrm>
          <a:custGeom>
            <a:avLst/>
            <a:gdLst/>
            <a:ahLst/>
            <a:cxnLst/>
            <a:rect r="r" b="b" t="t" l="l"/>
            <a:pathLst>
              <a:path h="1795029" w="11596665">
                <a:moveTo>
                  <a:pt x="0" y="0"/>
                </a:moveTo>
                <a:lnTo>
                  <a:pt x="11596665" y="0"/>
                </a:lnTo>
                <a:lnTo>
                  <a:pt x="11596665" y="1795029"/>
                </a:lnTo>
                <a:lnTo>
                  <a:pt x="0" y="179502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28086" y="2161704"/>
            <a:ext cx="6882108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331C2C"/>
                </a:solidFill>
                <a:latin typeface="Cooper BT Bold"/>
              </a:rPr>
              <a:t>Student Details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36164" y="4299632"/>
            <a:ext cx="6882108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331C2C"/>
                </a:solidFill>
                <a:latin typeface="Cooper BT Bold"/>
              </a:rPr>
              <a:t>Session Details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28086" y="6446992"/>
            <a:ext cx="6882108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331C2C"/>
                </a:solidFill>
                <a:latin typeface="Cooper BT Bold"/>
              </a:rPr>
              <a:t>Faculty Details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777209" y="9062826"/>
            <a:ext cx="3261185" cy="1069669"/>
          </a:xfrm>
          <a:custGeom>
            <a:avLst/>
            <a:gdLst/>
            <a:ahLst/>
            <a:cxnLst/>
            <a:rect r="r" b="b" t="t" l="l"/>
            <a:pathLst>
              <a:path h="1069669" w="3261185">
                <a:moveTo>
                  <a:pt x="0" y="0"/>
                </a:moveTo>
                <a:lnTo>
                  <a:pt x="3261185" y="0"/>
                </a:lnTo>
                <a:lnTo>
                  <a:pt x="3261185" y="1069668"/>
                </a:lnTo>
                <a:lnTo>
                  <a:pt x="0" y="106966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16230600" cy="119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31C2C"/>
                </a:solidFill>
                <a:latin typeface="Cooper BT Bold"/>
              </a:rPr>
              <a:t>DATABASE TABLES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777209" y="9062826"/>
            <a:ext cx="3261185" cy="1069669"/>
          </a:xfrm>
          <a:custGeom>
            <a:avLst/>
            <a:gdLst/>
            <a:ahLst/>
            <a:cxnLst/>
            <a:rect r="r" b="b" t="t" l="l"/>
            <a:pathLst>
              <a:path h="1069669" w="3261185">
                <a:moveTo>
                  <a:pt x="0" y="0"/>
                </a:moveTo>
                <a:lnTo>
                  <a:pt x="3261185" y="0"/>
                </a:lnTo>
                <a:lnTo>
                  <a:pt x="3261185" y="1069668"/>
                </a:lnTo>
                <a:lnTo>
                  <a:pt x="0" y="10696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35437" y="2731299"/>
            <a:ext cx="11017126" cy="1761504"/>
          </a:xfrm>
          <a:custGeom>
            <a:avLst/>
            <a:gdLst/>
            <a:ahLst/>
            <a:cxnLst/>
            <a:rect r="r" b="b" t="t" l="l"/>
            <a:pathLst>
              <a:path h="1761504" w="11017126">
                <a:moveTo>
                  <a:pt x="0" y="0"/>
                </a:moveTo>
                <a:lnTo>
                  <a:pt x="11017126" y="0"/>
                </a:lnTo>
                <a:lnTo>
                  <a:pt x="11017126" y="1761504"/>
                </a:lnTo>
                <a:lnTo>
                  <a:pt x="0" y="176150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635437" y="5129073"/>
            <a:ext cx="11449091" cy="1809172"/>
          </a:xfrm>
          <a:custGeom>
            <a:avLst/>
            <a:gdLst/>
            <a:ahLst/>
            <a:cxnLst/>
            <a:rect r="r" b="b" t="t" l="l"/>
            <a:pathLst>
              <a:path h="1809172" w="11449091">
                <a:moveTo>
                  <a:pt x="0" y="0"/>
                </a:moveTo>
                <a:lnTo>
                  <a:pt x="11449091" y="0"/>
                </a:lnTo>
                <a:lnTo>
                  <a:pt x="11449091" y="1809173"/>
                </a:lnTo>
                <a:lnTo>
                  <a:pt x="0" y="180917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520883" y="7574516"/>
            <a:ext cx="10996730" cy="1742056"/>
          </a:xfrm>
          <a:custGeom>
            <a:avLst/>
            <a:gdLst/>
            <a:ahLst/>
            <a:cxnLst/>
            <a:rect r="r" b="b" t="t" l="l"/>
            <a:pathLst>
              <a:path h="1742056" w="10996730">
                <a:moveTo>
                  <a:pt x="0" y="0"/>
                </a:moveTo>
                <a:lnTo>
                  <a:pt x="10996730" y="0"/>
                </a:lnTo>
                <a:lnTo>
                  <a:pt x="10996730" y="1742056"/>
                </a:lnTo>
                <a:lnTo>
                  <a:pt x="0" y="174205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28086" y="2161704"/>
            <a:ext cx="6882108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331C2C"/>
                </a:solidFill>
                <a:latin typeface="Cooper BT Bold"/>
              </a:rPr>
              <a:t>Course Registration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18868" y="4559478"/>
            <a:ext cx="6882108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331C2C"/>
                </a:solidFill>
                <a:latin typeface="Cooper BT Bold"/>
              </a:rPr>
              <a:t>Course Details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82591" y="7004921"/>
            <a:ext cx="6882108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331C2C"/>
                </a:solidFill>
                <a:latin typeface="Cooper BT Bold"/>
              </a:rPr>
              <a:t>Course Allotment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16230600" cy="119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31C2C"/>
                </a:solidFill>
                <a:latin typeface="Cooper BT Bold"/>
              </a:rPr>
              <a:t>DATABASE TABLES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925527" y="8735015"/>
            <a:ext cx="3990455" cy="1308869"/>
          </a:xfrm>
          <a:custGeom>
            <a:avLst/>
            <a:gdLst/>
            <a:ahLst/>
            <a:cxnLst/>
            <a:rect r="r" b="b" t="t" l="l"/>
            <a:pathLst>
              <a:path h="1308869" w="3990455">
                <a:moveTo>
                  <a:pt x="0" y="0"/>
                </a:moveTo>
                <a:lnTo>
                  <a:pt x="3990455" y="0"/>
                </a:lnTo>
                <a:lnTo>
                  <a:pt x="3990455" y="1308870"/>
                </a:lnTo>
                <a:lnTo>
                  <a:pt x="0" y="13088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45635" y="4272472"/>
            <a:ext cx="10996730" cy="1742056"/>
          </a:xfrm>
          <a:custGeom>
            <a:avLst/>
            <a:gdLst/>
            <a:ahLst/>
            <a:cxnLst/>
            <a:rect r="r" b="b" t="t" l="l"/>
            <a:pathLst>
              <a:path h="1742056" w="10996730">
                <a:moveTo>
                  <a:pt x="0" y="0"/>
                </a:moveTo>
                <a:lnTo>
                  <a:pt x="10996730" y="0"/>
                </a:lnTo>
                <a:lnTo>
                  <a:pt x="10996730" y="1742056"/>
                </a:lnTo>
                <a:lnTo>
                  <a:pt x="0" y="17420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3560538"/>
            <a:ext cx="6882108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331C2C"/>
                </a:solidFill>
                <a:latin typeface="Cooper BT Bold"/>
              </a:rPr>
              <a:t>Attendance Details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75411" y="3426511"/>
            <a:ext cx="12737178" cy="4601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83"/>
              </a:lnSpc>
            </a:pPr>
            <a:r>
              <a:rPr lang="en-US" sz="12987">
                <a:solidFill>
                  <a:srgbClr val="331C2C"/>
                </a:solidFill>
                <a:latin typeface="Cooper BT Bold"/>
              </a:rPr>
              <a:t>THANK YOU</a:t>
            </a:r>
          </a:p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331C2C"/>
                </a:solidFill>
                <a:latin typeface="Cooper BT Bold"/>
              </a:rPr>
              <a:t>FOR LISTENING</a:t>
            </a:r>
          </a:p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331C2C"/>
                </a:solidFill>
                <a:latin typeface="Cooper BT Bold"/>
              </a:rPr>
              <a:t>(NEXT: LIVE DEMO)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690362">
            <a:off x="12526631" y="-2276459"/>
            <a:ext cx="6088034" cy="7200900"/>
          </a:xfrm>
          <a:custGeom>
            <a:avLst/>
            <a:gdLst/>
            <a:ahLst/>
            <a:cxnLst/>
            <a:rect r="r" b="b" t="t" l="l"/>
            <a:pathLst>
              <a:path h="7200900" w="6088034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46247">
            <a:off x="-1156514" y="5381726"/>
            <a:ext cx="6088034" cy="7200900"/>
          </a:xfrm>
          <a:custGeom>
            <a:avLst/>
            <a:gdLst/>
            <a:ahLst/>
            <a:cxnLst/>
            <a:rect r="r" b="b" t="t" l="l"/>
            <a:pathLst>
              <a:path h="7200900" w="6088034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889093" y="-2025661"/>
            <a:ext cx="4010284" cy="5327672"/>
          </a:xfrm>
          <a:custGeom>
            <a:avLst/>
            <a:gdLst/>
            <a:ahLst/>
            <a:cxnLst/>
            <a:rect r="r" b="b" t="t" l="l"/>
            <a:pathLst>
              <a:path h="5327672" w="4010284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659771">
            <a:off x="16282858" y="6968873"/>
            <a:ext cx="4010284" cy="5327672"/>
          </a:xfrm>
          <a:custGeom>
            <a:avLst/>
            <a:gdLst/>
            <a:ahLst/>
            <a:cxnLst/>
            <a:rect r="r" b="b" t="t" l="l"/>
            <a:pathLst>
              <a:path h="5327672" w="4010284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59152" y="410561"/>
            <a:ext cx="5569695" cy="1826860"/>
          </a:xfrm>
          <a:custGeom>
            <a:avLst/>
            <a:gdLst/>
            <a:ahLst/>
            <a:cxnLst/>
            <a:rect r="r" b="b" t="t" l="l"/>
            <a:pathLst>
              <a:path h="1826860" w="5569695">
                <a:moveTo>
                  <a:pt x="0" y="0"/>
                </a:moveTo>
                <a:lnTo>
                  <a:pt x="5569696" y="0"/>
                </a:lnTo>
                <a:lnTo>
                  <a:pt x="5569696" y="1826860"/>
                </a:lnTo>
                <a:lnTo>
                  <a:pt x="0" y="18268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53980" y="904875"/>
            <a:ext cx="13180039" cy="119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31C2C"/>
                </a:solidFill>
                <a:latin typeface="Cooper BT Bold"/>
              </a:rPr>
              <a:t>MEMBERS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2586023" y="2337666"/>
            <a:ext cx="4674246" cy="4655987"/>
            <a:chOff x="0" y="0"/>
            <a:chExt cx="6502400" cy="6477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223" t="0" r="-77207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CEB3C0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028700" y="2628796"/>
            <a:ext cx="4674246" cy="4655987"/>
            <a:chOff x="0" y="0"/>
            <a:chExt cx="6502400" cy="6477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223" t="-16665" r="223" b="-16665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CEB3C0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6806877" y="2628796"/>
            <a:ext cx="4674246" cy="4655987"/>
            <a:chOff x="0" y="0"/>
            <a:chExt cx="6502400" cy="6477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8"/>
              <a:stretch>
                <a:fillRect l="-57022" t="-92865" r="-142584" b="-208396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CEB3C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3017946" y="7770558"/>
            <a:ext cx="3810400" cy="140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331C2C"/>
                </a:solidFill>
                <a:latin typeface="Cooper BT Bold"/>
              </a:rPr>
              <a:t>Reigh Sean Veras</a:t>
            </a:r>
          </a:p>
          <a:p>
            <a:pPr algn="ctr">
              <a:lnSpc>
                <a:spcPts val="3779"/>
              </a:lnSpc>
            </a:pPr>
          </a:p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331C2C"/>
                </a:solidFill>
                <a:latin typeface="Cooper BT Bold"/>
              </a:rPr>
              <a:t>-Login Backend/Logo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238800" y="7770558"/>
            <a:ext cx="4242323" cy="140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331C2C"/>
                </a:solidFill>
                <a:latin typeface="Cooper BT Bold"/>
              </a:rPr>
              <a:t>Kyle Senoy</a:t>
            </a:r>
          </a:p>
          <a:p>
            <a:pPr algn="ctr">
              <a:lnSpc>
                <a:spcPts val="3779"/>
              </a:lnSpc>
            </a:pPr>
          </a:p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331C2C"/>
                </a:solidFill>
                <a:latin typeface="Cooper BT Bold"/>
              </a:rPr>
              <a:t>-CSS/Database/Backend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38341" y="7532433"/>
            <a:ext cx="4054964" cy="188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331C2C"/>
                </a:solidFill>
                <a:latin typeface="Cooper BT Bold"/>
              </a:rPr>
              <a:t>Raymund Suello</a:t>
            </a:r>
          </a:p>
          <a:p>
            <a:pPr algn="ctr">
              <a:lnSpc>
                <a:spcPts val="3779"/>
              </a:lnSpc>
            </a:pPr>
          </a:p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331C2C"/>
                </a:solidFill>
                <a:latin typeface="Cooper BT Bold"/>
              </a:rPr>
              <a:t>-Attendance Backend/JS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904875"/>
            <a:ext cx="13180039" cy="119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31C2C"/>
                </a:solidFill>
                <a:latin typeface="Cooper BT Bold"/>
              </a:rPr>
              <a:t>WEBSITE NAME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889470"/>
            <a:ext cx="16230600" cy="69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0"/>
              </a:lnSpc>
            </a:pPr>
            <a:r>
              <a:rPr lang="en-US" sz="4100">
                <a:solidFill>
                  <a:srgbClr val="331C2C"/>
                </a:solidFill>
                <a:latin typeface="Canva Sans Bold"/>
              </a:rPr>
              <a:t>A</a:t>
            </a:r>
            <a:r>
              <a:rPr lang="en-US" sz="4100">
                <a:solidFill>
                  <a:srgbClr val="331C2C"/>
                </a:solidFill>
                <a:latin typeface="Canva Sans"/>
              </a:rPr>
              <a:t>utomated</a:t>
            </a:r>
            <a:r>
              <a:rPr lang="en-US" sz="4100">
                <a:solidFill>
                  <a:srgbClr val="331C2C"/>
                </a:solidFill>
                <a:latin typeface="Canva Sans Bold"/>
              </a:rPr>
              <a:t> S</a:t>
            </a:r>
            <a:r>
              <a:rPr lang="en-US" sz="4100">
                <a:solidFill>
                  <a:srgbClr val="331C2C"/>
                </a:solidFill>
                <a:latin typeface="Canva Sans"/>
              </a:rPr>
              <a:t>ystem for</a:t>
            </a:r>
            <a:r>
              <a:rPr lang="en-US" sz="4100">
                <a:solidFill>
                  <a:srgbClr val="331C2C"/>
                </a:solidFill>
                <a:latin typeface="Canva Sans Bold"/>
              </a:rPr>
              <a:t> T</a:t>
            </a:r>
            <a:r>
              <a:rPr lang="en-US" sz="4100">
                <a:solidFill>
                  <a:srgbClr val="331C2C"/>
                </a:solidFill>
                <a:latin typeface="Canva Sans"/>
              </a:rPr>
              <a:t>eachers </a:t>
            </a:r>
            <a:r>
              <a:rPr lang="en-US" sz="4100">
                <a:solidFill>
                  <a:srgbClr val="331C2C"/>
                </a:solidFill>
                <a:latin typeface="Canva Sans Bold"/>
              </a:rPr>
              <a:t>R</a:t>
            </a:r>
            <a:r>
              <a:rPr lang="en-US" sz="4100">
                <a:solidFill>
                  <a:srgbClr val="331C2C"/>
                </a:solidFill>
                <a:latin typeface="Canva Sans"/>
              </a:rPr>
              <a:t>ecording</a:t>
            </a:r>
            <a:r>
              <a:rPr lang="en-US" sz="4100">
                <a:solidFill>
                  <a:srgbClr val="331C2C"/>
                </a:solidFill>
                <a:latin typeface="Canva Sans Bold"/>
              </a:rPr>
              <a:t> A</a:t>
            </a:r>
            <a:r>
              <a:rPr lang="en-US" sz="4100">
                <a:solidFill>
                  <a:srgbClr val="331C2C"/>
                </a:solidFill>
                <a:latin typeface="Canva Sans"/>
              </a:rPr>
              <a:t>ttendance </a:t>
            </a:r>
            <a:r>
              <a:rPr lang="en-US" sz="4100">
                <a:solidFill>
                  <a:srgbClr val="331C2C"/>
                </a:solidFill>
                <a:latin typeface="Canva Sans Bold"/>
              </a:rPr>
              <a:t>(ASTRA)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57254" y="4693462"/>
            <a:ext cx="16524035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3500" spc="157">
                <a:solidFill>
                  <a:srgbClr val="331C2C"/>
                </a:solidFill>
                <a:latin typeface="Canva Sans"/>
              </a:rPr>
              <a:t>-a faculty-managed attendance system involves teachers recording, tracking, and managing student attendance through daily roll calls and electronic records which will be useful in gathering regular reporting.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16230600" cy="1194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31C2C"/>
                </a:solidFill>
                <a:latin typeface="Cooper BT Bold"/>
              </a:rPr>
              <a:t>OBJECTIVES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578194" y="9503575"/>
            <a:ext cx="6882108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331C2C"/>
                </a:solidFill>
                <a:latin typeface="Cooper BT Bold"/>
              </a:rPr>
              <a:t>ASTRA| 2024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00677" y="2985935"/>
            <a:ext cx="1397095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331C2C"/>
                </a:solidFill>
                <a:latin typeface="Cooper BT Bold"/>
              </a:rPr>
              <a:t>-to track the attendance for each class or subject to ensure students are attending all their scheduled lessons.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00677" y="2224581"/>
            <a:ext cx="3878232" cy="686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331C2C"/>
                </a:solidFill>
                <a:latin typeface="Cooper BT Bold"/>
              </a:rPr>
              <a:t>Objective 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00677" y="4500894"/>
            <a:ext cx="387823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331C2C"/>
                </a:solidFill>
                <a:latin typeface="Cooper BT Bold"/>
              </a:rPr>
              <a:t>Objective 2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60038" y="2393998"/>
            <a:ext cx="516960" cy="51696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60038" y="4663384"/>
            <a:ext cx="516960" cy="51696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300677" y="5256545"/>
            <a:ext cx="1397095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331C2C"/>
                </a:solidFill>
                <a:latin typeface="Cooper BT Bold"/>
              </a:rPr>
              <a:t>-useful for generating reports for school administration, district education boards, and other stakeholders.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300677" y="6849275"/>
            <a:ext cx="13437142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331C2C"/>
                </a:solidFill>
                <a:latin typeface="Cooper BT Bold"/>
              </a:rPr>
              <a:t>Objective 3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331C2C"/>
                </a:solidFill>
                <a:latin typeface="Cooper BT Bold"/>
              </a:rPr>
              <a:t>-to create a structured and supportive learning environment, ensure student safety, and improve overall educational outcomes.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460038" y="7011765"/>
            <a:ext cx="516960" cy="51696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  <p:transition spd="slow">
    <p:cover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16230600" cy="119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31C2C"/>
                </a:solidFill>
                <a:latin typeface="Cooper BT Bold"/>
              </a:rPr>
              <a:t>LOGIN PAGE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24560" y="2337666"/>
            <a:ext cx="13438881" cy="6500174"/>
          </a:xfrm>
          <a:custGeom>
            <a:avLst/>
            <a:gdLst/>
            <a:ahLst/>
            <a:cxnLst/>
            <a:rect r="r" b="b" t="t" l="l"/>
            <a:pathLst>
              <a:path h="6500174" w="13438881">
                <a:moveTo>
                  <a:pt x="0" y="0"/>
                </a:moveTo>
                <a:lnTo>
                  <a:pt x="13438880" y="0"/>
                </a:lnTo>
                <a:lnTo>
                  <a:pt x="13438880" y="6500174"/>
                </a:lnTo>
                <a:lnTo>
                  <a:pt x="0" y="65001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777209" y="9062826"/>
            <a:ext cx="3261185" cy="1069669"/>
          </a:xfrm>
          <a:custGeom>
            <a:avLst/>
            <a:gdLst/>
            <a:ahLst/>
            <a:cxnLst/>
            <a:rect r="r" b="b" t="t" l="l"/>
            <a:pathLst>
              <a:path h="1069669" w="3261185">
                <a:moveTo>
                  <a:pt x="0" y="0"/>
                </a:moveTo>
                <a:lnTo>
                  <a:pt x="3261185" y="0"/>
                </a:lnTo>
                <a:lnTo>
                  <a:pt x="3261185" y="1069668"/>
                </a:lnTo>
                <a:lnTo>
                  <a:pt x="0" y="106966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16230600" cy="119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31C2C"/>
                </a:solidFill>
                <a:latin typeface="Cooper BT Bold"/>
              </a:rPr>
              <a:t>MAIN/ATTENDANCE PAGE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360087" y="2301453"/>
            <a:ext cx="13345034" cy="6525733"/>
          </a:xfrm>
          <a:custGeom>
            <a:avLst/>
            <a:gdLst/>
            <a:ahLst/>
            <a:cxnLst/>
            <a:rect r="r" b="b" t="t" l="l"/>
            <a:pathLst>
              <a:path h="6525733" w="13345034">
                <a:moveTo>
                  <a:pt x="0" y="0"/>
                </a:moveTo>
                <a:lnTo>
                  <a:pt x="13345034" y="0"/>
                </a:lnTo>
                <a:lnTo>
                  <a:pt x="13345034" y="6525734"/>
                </a:lnTo>
                <a:lnTo>
                  <a:pt x="0" y="65257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660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777209" y="9062826"/>
            <a:ext cx="3261185" cy="1069669"/>
          </a:xfrm>
          <a:custGeom>
            <a:avLst/>
            <a:gdLst/>
            <a:ahLst/>
            <a:cxnLst/>
            <a:rect r="r" b="b" t="t" l="l"/>
            <a:pathLst>
              <a:path h="1069669" w="3261185">
                <a:moveTo>
                  <a:pt x="0" y="0"/>
                </a:moveTo>
                <a:lnTo>
                  <a:pt x="3261185" y="0"/>
                </a:lnTo>
                <a:lnTo>
                  <a:pt x="3261185" y="1069668"/>
                </a:lnTo>
                <a:lnTo>
                  <a:pt x="0" y="106966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16230600" cy="119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31C2C"/>
                </a:solidFill>
                <a:latin typeface="Cooper BT Bold"/>
              </a:rPr>
              <a:t>ADD STUDENT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41389" y="2166379"/>
            <a:ext cx="13405222" cy="6742144"/>
          </a:xfrm>
          <a:custGeom>
            <a:avLst/>
            <a:gdLst/>
            <a:ahLst/>
            <a:cxnLst/>
            <a:rect r="r" b="b" t="t" l="l"/>
            <a:pathLst>
              <a:path h="6742144" w="13405222">
                <a:moveTo>
                  <a:pt x="0" y="0"/>
                </a:moveTo>
                <a:lnTo>
                  <a:pt x="13405222" y="0"/>
                </a:lnTo>
                <a:lnTo>
                  <a:pt x="13405222" y="6742143"/>
                </a:lnTo>
                <a:lnTo>
                  <a:pt x="0" y="67421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777209" y="9062826"/>
            <a:ext cx="3261185" cy="1069669"/>
          </a:xfrm>
          <a:custGeom>
            <a:avLst/>
            <a:gdLst/>
            <a:ahLst/>
            <a:cxnLst/>
            <a:rect r="r" b="b" t="t" l="l"/>
            <a:pathLst>
              <a:path h="1069669" w="3261185">
                <a:moveTo>
                  <a:pt x="0" y="0"/>
                </a:moveTo>
                <a:lnTo>
                  <a:pt x="3261185" y="0"/>
                </a:lnTo>
                <a:lnTo>
                  <a:pt x="3261185" y="1069668"/>
                </a:lnTo>
                <a:lnTo>
                  <a:pt x="0" y="106966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16230600" cy="119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31C2C"/>
                </a:solidFill>
                <a:latin typeface="Cooper BT Bold"/>
              </a:rPr>
              <a:t>UPDATE DETAILS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21313" y="2220346"/>
            <a:ext cx="13445374" cy="6599302"/>
          </a:xfrm>
          <a:custGeom>
            <a:avLst/>
            <a:gdLst/>
            <a:ahLst/>
            <a:cxnLst/>
            <a:rect r="r" b="b" t="t" l="l"/>
            <a:pathLst>
              <a:path h="6599302" w="13445374">
                <a:moveTo>
                  <a:pt x="0" y="0"/>
                </a:moveTo>
                <a:lnTo>
                  <a:pt x="13445374" y="0"/>
                </a:lnTo>
                <a:lnTo>
                  <a:pt x="13445374" y="6599303"/>
                </a:lnTo>
                <a:lnTo>
                  <a:pt x="0" y="65993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777209" y="9062826"/>
            <a:ext cx="3261185" cy="1069669"/>
          </a:xfrm>
          <a:custGeom>
            <a:avLst/>
            <a:gdLst/>
            <a:ahLst/>
            <a:cxnLst/>
            <a:rect r="r" b="b" t="t" l="l"/>
            <a:pathLst>
              <a:path h="1069669" w="3261185">
                <a:moveTo>
                  <a:pt x="0" y="0"/>
                </a:moveTo>
                <a:lnTo>
                  <a:pt x="3261185" y="0"/>
                </a:lnTo>
                <a:lnTo>
                  <a:pt x="3261185" y="1069668"/>
                </a:lnTo>
                <a:lnTo>
                  <a:pt x="0" y="106966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16230600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31C2C"/>
                </a:solidFill>
                <a:latin typeface="Cooper BT Bold"/>
              </a:rPr>
              <a:t>DELETE STUDENT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18106" y="2337666"/>
            <a:ext cx="13451787" cy="6564247"/>
          </a:xfrm>
          <a:custGeom>
            <a:avLst/>
            <a:gdLst/>
            <a:ahLst/>
            <a:cxnLst/>
            <a:rect r="r" b="b" t="t" l="l"/>
            <a:pathLst>
              <a:path h="6564247" w="13451787">
                <a:moveTo>
                  <a:pt x="0" y="0"/>
                </a:moveTo>
                <a:lnTo>
                  <a:pt x="13451788" y="0"/>
                </a:lnTo>
                <a:lnTo>
                  <a:pt x="13451788" y="6564247"/>
                </a:lnTo>
                <a:lnTo>
                  <a:pt x="0" y="65642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777209" y="9062826"/>
            <a:ext cx="3261185" cy="1069669"/>
          </a:xfrm>
          <a:custGeom>
            <a:avLst/>
            <a:gdLst/>
            <a:ahLst/>
            <a:cxnLst/>
            <a:rect r="r" b="b" t="t" l="l"/>
            <a:pathLst>
              <a:path h="1069669" w="3261185">
                <a:moveTo>
                  <a:pt x="0" y="0"/>
                </a:moveTo>
                <a:lnTo>
                  <a:pt x="3261185" y="0"/>
                </a:lnTo>
                <a:lnTo>
                  <a:pt x="3261185" y="1069668"/>
                </a:lnTo>
                <a:lnTo>
                  <a:pt x="0" y="106966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DAGGtvJ_v-o</dc:identifier>
  <dcterms:modified xsi:type="dcterms:W3CDTF">2011-08-01T06:04:30Z</dcterms:modified>
  <cp:revision>1</cp:revision>
  <dc:title>WEBSITE PRESENTATION</dc:title>
</cp:coreProperties>
</file>