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214" d="100"/>
          <a:sy n="214" d="100"/>
        </p:scale>
        <p:origin x="-5032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A505-69F8-0249-A06E-FFE987AD4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43E6-331C-AA43-A83F-3D0A10C6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9F6F-1A96-CD4A-AA2A-E4EC4BE6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D2A1-CDC7-A84D-9D5F-FE3087A6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4CA5-902A-2547-9B6D-095BCB59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BB56-C640-CA46-A8F3-251E1C25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92A3A-03E7-C447-AC2E-F7B39EC7C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A973-4EF5-4840-B010-1B41BB55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6F39-69EF-1C44-BE61-CE78F8A7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D4C2-EDC2-ED46-8699-5699BAFD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0DB1B-6BDD-D94C-850E-F041F6AD5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B132C-19AA-7043-9E85-3E92426A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6B7DC-E5BE-CB46-8B20-F9AF66CA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8118-AF73-BE4A-8CEE-F28B28B4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ECC3-2967-F649-A904-1924110D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DCD9-6E77-514E-B566-B6B47DDD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884D-E3BA-0D49-9859-DF91CF1C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2B29-B5A6-B241-9C64-7327127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1E42-A6D2-4B4C-BD5E-F98FB6E2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B2A1-F0E4-EC44-91D3-91A8EEC4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7132-A9D7-9F46-9D69-A62C81D9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E4A4-2649-3147-A681-979FE08C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FA97-A062-F444-A678-CA128DAB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BBD5-0DC1-064C-8C0A-28DCD40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EAA4-DAD0-844B-AD7E-E691D5B1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1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D70C-BD32-0E46-BD9E-CED83D97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A668-3E71-1845-98E4-E10CA178F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CE21-3B03-EF43-9835-ABEC6F3F1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F2963-98DB-5941-AAD9-C63521E4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CC1C-EFA3-BA41-AF73-33A3AE2C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CEDB-DCAA-7D42-9DF6-F29FF4C7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A6AE-5D01-434E-9E53-F21988B3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8AFD-2902-4A47-98CE-A42104E8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A0301-D882-2548-83D9-BAFDC970C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B1C74-CEB1-7B42-9722-C6FC216EE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E92D8-07B3-B048-9F24-C9247FA09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80A36-690D-024D-9B17-D56019BD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53175-477B-3646-BB41-31425EAA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AF5E0-BC25-6B4C-8165-4503D6E7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2E0E-8261-AD4A-97C3-10A53795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91B63-8262-2A42-B563-5570A3E8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3CEF7-C236-724A-9AFB-C82D6C9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0570F-BE95-DE4E-89AA-54A87F68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2B412-C706-E14C-932D-EE49F9DE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D6DB2-0A92-BF4E-856E-77ECC1EF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CD06E-698C-FB43-B2F5-0F4FD03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CD3C-4935-844C-9F1B-B55B98CD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21C5-7D94-2A48-BF3B-E95C456A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517A-5314-2C48-B758-1B3F196D5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DA3A0-54E9-904F-9FF9-96BA584A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67C07-80E8-C546-A4E5-A8BD97FE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08A9A-9A84-B141-9518-5F5691E0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28A5-DAD1-444E-8CD6-3D9A8E72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ECA4E-2190-984A-BEF1-807712F1B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BEFA-7B7F-2147-922C-24B782A75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150D-E8E5-2349-BC1D-F28D7973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281C4-9966-4047-8461-96FD06DE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61F6-F000-154E-B946-6076E296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7D03D-9599-E444-B739-3CC57FED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69E30-47A5-E74F-A693-B09EF56D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9489-D359-1B40-B7A5-4AA3C459B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95A1-8053-AC4F-80B1-957EA673489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EDFC-9CFF-A64C-ACAC-C0BE4848A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7E2D-E545-6646-86A2-91DC4529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BEF5-09C8-4048-BA4D-A4E93D54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2.jp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, sitting, monitor, red&#10;&#10;Description automatically generated">
            <a:extLst>
              <a:ext uri="{FF2B5EF4-FFF2-40B4-BE49-F238E27FC236}">
                <a16:creationId xmlns:a16="http://schemas.microsoft.com/office/drawing/2014/main" id="{B58B1F29-27C7-DF4E-9600-D334599E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450" y="2193324"/>
            <a:ext cx="1642076" cy="1538416"/>
          </a:xfrm>
          <a:prstGeom prst="rect">
            <a:avLst/>
          </a:prstGeom>
        </p:spPr>
      </p:pic>
      <p:pic>
        <p:nvPicPr>
          <p:cNvPr id="13" name="Picture 12" descr="A picture containing sitting, light, lit, red&#10;&#10;Description automatically generated">
            <a:extLst>
              <a:ext uri="{FF2B5EF4-FFF2-40B4-BE49-F238E27FC236}">
                <a16:creationId xmlns:a16="http://schemas.microsoft.com/office/drawing/2014/main" id="{36D3A297-6D69-574C-856C-E8773A497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93324"/>
            <a:ext cx="1642076" cy="1538416"/>
          </a:xfrm>
          <a:prstGeom prst="rect">
            <a:avLst/>
          </a:prstGeom>
        </p:spPr>
      </p:pic>
      <p:pic>
        <p:nvPicPr>
          <p:cNvPr id="15" name="Picture 14" descr="A picture containing animal, jellyfish, sitting, monitor&#10;&#10;Description automatically generated">
            <a:extLst>
              <a:ext uri="{FF2B5EF4-FFF2-40B4-BE49-F238E27FC236}">
                <a16:creationId xmlns:a16="http://schemas.microsoft.com/office/drawing/2014/main" id="{A029826A-981B-AE44-BCC9-3869DAA5D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8550" y="2193324"/>
            <a:ext cx="1642076" cy="15384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4A4EFC-D7B8-2445-BF87-5A1F5535730E}"/>
              </a:ext>
            </a:extLst>
          </p:cNvPr>
          <p:cNvSpPr txBox="1"/>
          <p:nvPr/>
        </p:nvSpPr>
        <p:spPr>
          <a:xfrm>
            <a:off x="4661933" y="1722049"/>
            <a:ext cx="461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DAPI                    Texas-Red-</a:t>
            </a:r>
            <a:r>
              <a:rPr lang="en-US" dirty="0" err="1"/>
              <a:t>dATP</a:t>
            </a:r>
            <a:r>
              <a:rPr lang="en-US" dirty="0"/>
              <a:t>                Merge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83039-DD7C-674A-AA66-6AAC1BE6E70B}"/>
              </a:ext>
            </a:extLst>
          </p:cNvPr>
          <p:cNvSpPr txBox="1"/>
          <p:nvPr/>
        </p:nvSpPr>
        <p:spPr>
          <a:xfrm rot="16200000">
            <a:off x="1902393" y="2777865"/>
            <a:ext cx="402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                                  +                   </a:t>
            </a:r>
            <a:r>
              <a:rPr lang="en-US" dirty="0" err="1"/>
              <a:t>Nt.CviPII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A73EF-E192-B24E-8530-700A3660E673}"/>
              </a:ext>
            </a:extLst>
          </p:cNvPr>
          <p:cNvSpPr txBox="1"/>
          <p:nvPr/>
        </p:nvSpPr>
        <p:spPr>
          <a:xfrm>
            <a:off x="6458643" y="889686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HCT116</a:t>
            </a:r>
          </a:p>
        </p:txBody>
      </p:sp>
      <p:pic>
        <p:nvPicPr>
          <p:cNvPr id="5" name="Picture 4" descr="A star in the dark&#10;&#10;Description automatically generated">
            <a:extLst>
              <a:ext uri="{FF2B5EF4-FFF2-40B4-BE49-F238E27FC236}">
                <a16:creationId xmlns:a16="http://schemas.microsoft.com/office/drawing/2014/main" id="{6B1AC263-73BF-C34C-8491-FA60F3C50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35627"/>
            <a:ext cx="1642076" cy="1538416"/>
          </a:xfrm>
          <a:prstGeom prst="rect">
            <a:avLst/>
          </a:prstGeom>
        </p:spPr>
      </p:pic>
      <p:pic>
        <p:nvPicPr>
          <p:cNvPr id="7" name="Picture 6" descr="A picture containing animal&#10;&#10;Description automatically generated">
            <a:extLst>
              <a:ext uri="{FF2B5EF4-FFF2-40B4-BE49-F238E27FC236}">
                <a16:creationId xmlns:a16="http://schemas.microsoft.com/office/drawing/2014/main" id="{4340F92E-4D6F-9544-BF69-A2FC2F40C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450" y="3935627"/>
            <a:ext cx="1642076" cy="1538416"/>
          </a:xfrm>
          <a:prstGeom prst="rect">
            <a:avLst/>
          </a:prstGeom>
        </p:spPr>
      </p:pic>
      <p:pic>
        <p:nvPicPr>
          <p:cNvPr id="9" name="Picture 8" descr="A picture containing animal&#10;&#10;Description automatically generated">
            <a:extLst>
              <a:ext uri="{FF2B5EF4-FFF2-40B4-BE49-F238E27FC236}">
                <a16:creationId xmlns:a16="http://schemas.microsoft.com/office/drawing/2014/main" id="{8C951103-5214-D045-A890-2C07A9B7E5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8550" y="3935627"/>
            <a:ext cx="1642076" cy="15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Esteve, Pierre</dc:creator>
  <cp:lastModifiedBy>Esteve, Pierre</cp:lastModifiedBy>
  <cp:revision>7</cp:revision>
  <dcterms:created xsi:type="dcterms:W3CDTF">2019-12-03T20:52:42Z</dcterms:created>
  <dcterms:modified xsi:type="dcterms:W3CDTF">2019-12-03T22:02:57Z</dcterms:modified>
</cp:coreProperties>
</file>