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C2E-2183-0F41-98CE-4AEC491BA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6B109-4A76-FD47-B491-B99B5EEE7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3A8D-5BE2-4643-90B0-E6CA041B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574F-2947-9A40-B2B3-67FA7D25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FBD7-2BB0-F44B-9EC2-62A9A5BD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6711-26B2-9C4E-9EA5-E9E0120B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CE7A2-338C-B642-87F2-283FC8BF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A8999-3C7E-E64E-9BB0-8185DA8C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5EF3-BC57-2549-9366-406FB06B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9849-7FE7-164F-B801-FBF08E39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21417-7F67-A84F-8124-607598E12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A9821-A15E-534E-89FA-F8CF4623E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8769-ACE3-3143-8FB7-FB810FDD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CAF2A-AD43-4446-A65D-5386F38D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1432-0E8B-334E-93CD-61B192A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8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9766-7634-4B4D-A886-5018C753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B58B-38E6-914F-827E-8F6739CC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1EAD-F69C-6749-ABE4-E8B37817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5AAD-49F5-8D45-BFCC-305E113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C610-1CC7-BF4C-9FC4-FA895328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2DD8-9567-BA4D-BF51-3AF40E4A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D744A-AE33-6746-BA83-2532AFEE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90A4-0ED1-E144-ABD4-1661B887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8364-FD87-CF4F-B44B-F81C88D4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B31E-44E3-8246-8EEC-9BFD397E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F05B-54AE-3446-BB98-A1BA8E72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62BA-F7D9-4843-8C0E-EE9D97F08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B6062-2DC6-7045-BB55-C02599DE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9C33F-E88E-1049-B31D-0700BDDA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5877-BA46-0B4A-BCDC-AD41CD03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9328D-D4D2-3E47-B965-D40E0B8C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8773-BF23-5541-917B-45763C5F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44E2F-1F3D-E640-933F-6B9ED92B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6C005-4583-D54B-9CA7-3660FEF7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853CA-363D-0F47-8BD9-87BB85726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056A9-251B-FA40-B983-C36BB0211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53B0D-787B-4C4A-A131-BD49D7C3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372EE-E045-6E49-A3BF-77716B64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95370-54BD-854D-8922-6EA0A831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17CD-23CA-EB43-8D3E-8DF31442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40318-55E7-7748-B41A-E4C2AEE7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50DE-EC40-B147-B102-42DC2D8F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CBFC6-3589-884D-AE33-B826FC65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26450-6ED4-7643-820D-6BEFE4D9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8BD7F-129B-1640-9D42-C915765D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11990-7506-8945-AC9B-E36BE7B1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8B84-FE28-C247-B52E-9667887C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5E2C-5D55-4F43-8E5D-8396DB7F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747D8-4CF5-D144-BA86-AE52C02A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F9BFE-9EEE-8748-B8A0-594A7E9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F6929-23AB-CE46-95F8-DA621F53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DDA69-B2B0-6F4C-BBF6-9A31C51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85AC-2CCD-8A44-A56E-2DA01C92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29025-FA4F-8F49-B773-F821C6D38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89889-BF81-5A4D-B343-8BC0600D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D1337-7C97-024A-ACAF-90778E44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52B3-6CD4-B44C-94AA-1D95E3B7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9F351-D8A5-384E-8D2D-FA3143BE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E57A-40C2-F945-88CC-AF0C0CED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6637-72F4-214B-A970-172888D0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02DC-8E45-EF41-B753-3FDD0F9A1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6875-C04C-1948-ACE0-003F62945020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8131E-F5F1-7F4C-847F-B6F2D65CB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4F8B-9551-CB40-A0EE-F4F77A8A4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ECAC-A154-A84D-A3C0-BB343C7E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9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 in the background&#10;&#10;Description automatically generated">
            <a:extLst>
              <a:ext uri="{FF2B5EF4-FFF2-40B4-BE49-F238E27FC236}">
                <a16:creationId xmlns:a16="http://schemas.microsoft.com/office/drawing/2014/main" id="{A8B19AFF-AA0B-E849-A7B4-52FF4469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16" y="2235199"/>
            <a:ext cx="2395323" cy="2387601"/>
          </a:xfrm>
          <a:prstGeom prst="rect">
            <a:avLst/>
          </a:prstGeom>
        </p:spPr>
      </p:pic>
      <p:pic>
        <p:nvPicPr>
          <p:cNvPr id="7" name="Picture 6" descr="A picture containing snow, table, person, skiing&#10;&#10;Description automatically generated">
            <a:extLst>
              <a:ext uri="{FF2B5EF4-FFF2-40B4-BE49-F238E27FC236}">
                <a16:creationId xmlns:a16="http://schemas.microsoft.com/office/drawing/2014/main" id="{06605B45-1B30-D04E-A5E6-A33E0F516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8338" y="2235200"/>
            <a:ext cx="2395323" cy="2387600"/>
          </a:xfrm>
          <a:prstGeom prst="rect">
            <a:avLst/>
          </a:prstGeom>
        </p:spPr>
      </p:pic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B91B9A79-FE0C-3942-A42C-EC393C21F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6260" y="2235843"/>
            <a:ext cx="2395323" cy="2387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101DA2-106E-5941-84B3-4B9F9606F39E}"/>
              </a:ext>
            </a:extLst>
          </p:cNvPr>
          <p:cNvSpPr txBox="1"/>
          <p:nvPr/>
        </p:nvSpPr>
        <p:spPr>
          <a:xfrm>
            <a:off x="2755557" y="1767016"/>
            <a:ext cx="639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TexasRed-dATP</a:t>
            </a:r>
            <a:r>
              <a:rPr lang="en-US" dirty="0"/>
              <a:t>                            Brightfield                                 Merge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D8597-2381-174A-9C8D-CA10EA2A3E97}"/>
              </a:ext>
            </a:extLst>
          </p:cNvPr>
          <p:cNvSpPr txBox="1"/>
          <p:nvPr/>
        </p:nvSpPr>
        <p:spPr>
          <a:xfrm>
            <a:off x="4593538" y="818813"/>
            <a:ext cx="3317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HeLa S3      Nice-view</a:t>
            </a:r>
          </a:p>
        </p:txBody>
      </p:sp>
    </p:spTree>
    <p:extLst>
      <p:ext uri="{BB962C8B-B14F-4D97-AF65-F5344CB8AC3E}">
        <p14:creationId xmlns:p14="http://schemas.microsoft.com/office/powerpoint/2010/main" val="107664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Esteve, Pierre</dc:creator>
  <cp:lastModifiedBy>Esteve, Pierre</cp:lastModifiedBy>
  <cp:revision>2</cp:revision>
  <dcterms:created xsi:type="dcterms:W3CDTF">2020-06-28T15:23:45Z</dcterms:created>
  <dcterms:modified xsi:type="dcterms:W3CDTF">2020-06-28T15:32:50Z</dcterms:modified>
</cp:coreProperties>
</file>