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wdp" ContentType="image/vnd.ms-photo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-153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53E84-A23C-B043-A4EB-F78632155E09}" type="datetimeFigureOut">
              <a:rPr lang="en-US" smtClean="0"/>
              <a:t>12/8/15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B2A64-9AF9-874E-992A-AD278B6B50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086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53E84-A23C-B043-A4EB-F78632155E09}" type="datetimeFigureOut">
              <a:rPr lang="en-US" smtClean="0"/>
              <a:t>12/8/15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B2A64-9AF9-874E-992A-AD278B6B50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082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53E84-A23C-B043-A4EB-F78632155E09}" type="datetimeFigureOut">
              <a:rPr lang="en-US" smtClean="0"/>
              <a:t>12/8/15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B2A64-9AF9-874E-992A-AD278B6B50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592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53E84-A23C-B043-A4EB-F78632155E09}" type="datetimeFigureOut">
              <a:rPr lang="en-US" smtClean="0"/>
              <a:t>12/8/15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B2A64-9AF9-874E-992A-AD278B6B50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946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53E84-A23C-B043-A4EB-F78632155E09}" type="datetimeFigureOut">
              <a:rPr lang="en-US" smtClean="0"/>
              <a:t>12/8/15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B2A64-9AF9-874E-992A-AD278B6B50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448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53E84-A23C-B043-A4EB-F78632155E09}" type="datetimeFigureOut">
              <a:rPr lang="en-US" smtClean="0"/>
              <a:t>12/8/15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B2A64-9AF9-874E-992A-AD278B6B50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897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53E84-A23C-B043-A4EB-F78632155E09}" type="datetimeFigureOut">
              <a:rPr lang="en-US" smtClean="0"/>
              <a:t>12/8/15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B2A64-9AF9-874E-992A-AD278B6B50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969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53E84-A23C-B043-A4EB-F78632155E09}" type="datetimeFigureOut">
              <a:rPr lang="en-US" smtClean="0"/>
              <a:t>12/8/15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B2A64-9AF9-874E-992A-AD278B6B50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284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53E84-A23C-B043-A4EB-F78632155E09}" type="datetimeFigureOut">
              <a:rPr lang="en-US" smtClean="0"/>
              <a:t>12/8/15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B2A64-9AF9-874E-992A-AD278B6B50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979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53E84-A23C-B043-A4EB-F78632155E09}" type="datetimeFigureOut">
              <a:rPr lang="en-US" smtClean="0"/>
              <a:t>12/8/15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B2A64-9AF9-874E-992A-AD278B6B50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577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53E84-A23C-B043-A4EB-F78632155E09}" type="datetimeFigureOut">
              <a:rPr lang="en-US" smtClean="0"/>
              <a:t>12/8/15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B2A64-9AF9-874E-992A-AD278B6B50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768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053E84-A23C-B043-A4EB-F78632155E09}" type="datetimeFigureOut">
              <a:rPr lang="en-US" smtClean="0"/>
              <a:t>12/8/15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8B2A64-9AF9-874E-992A-AD278B6B50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556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2.jpg"/><Relationship Id="rId5" Type="http://schemas.openxmlformats.org/officeDocument/2006/relationships/image" Target="../media/image3.jpg"/><Relationship Id="rId6" Type="http://schemas.openxmlformats.org/officeDocument/2006/relationships/image" Target="../media/image4.jpg"/><Relationship Id="rId7" Type="http://schemas.openxmlformats.org/officeDocument/2006/relationships/image" Target="../media/image5.jpg"/><Relationship Id="rId8" Type="http://schemas.openxmlformats.org/officeDocument/2006/relationships/image" Target="../media/image6.jp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3091"/>
            <a:ext cx="7772400" cy="1470025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Nucleotide incorporation in fixed cells by nicking enzyme</a:t>
            </a:r>
            <a:endParaRPr lang="en-US" sz="3200" b="1" dirty="0"/>
          </a:p>
        </p:txBody>
      </p:sp>
      <p:grpSp>
        <p:nvGrpSpPr>
          <p:cNvPr id="14" name="Group 13"/>
          <p:cNvGrpSpPr/>
          <p:nvPr/>
        </p:nvGrpSpPr>
        <p:grpSpPr>
          <a:xfrm>
            <a:off x="1152676" y="2648856"/>
            <a:ext cx="6754347" cy="3294699"/>
            <a:chOff x="1152676" y="1923142"/>
            <a:chExt cx="6754347" cy="3294699"/>
          </a:xfrm>
        </p:grpSpPr>
        <p:grpSp>
          <p:nvGrpSpPr>
            <p:cNvPr id="13" name="Group 12"/>
            <p:cNvGrpSpPr/>
            <p:nvPr/>
          </p:nvGrpSpPr>
          <p:grpSpPr>
            <a:xfrm>
              <a:off x="1152676" y="1923142"/>
              <a:ext cx="5439229" cy="3294699"/>
              <a:chOff x="1152676" y="1923142"/>
              <a:chExt cx="5439229" cy="3294699"/>
            </a:xfrm>
          </p:grpSpPr>
          <p:pic>
            <p:nvPicPr>
              <p:cNvPr id="4" name="Picture 3" descr="C2-Composite nicking hela.jpg"/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bright="46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52676" y="1923142"/>
                <a:ext cx="1592943" cy="1439334"/>
              </a:xfrm>
              <a:prstGeom prst="rect">
                <a:avLst/>
              </a:prstGeom>
            </p:spPr>
          </p:pic>
          <p:pic>
            <p:nvPicPr>
              <p:cNvPr id="5" name="Picture 4" descr="C1-Composite nicking hela.jpg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87914" y="1923142"/>
                <a:ext cx="1592943" cy="1439334"/>
              </a:xfrm>
              <a:prstGeom prst="rect">
                <a:avLst/>
              </a:prstGeom>
            </p:spPr>
          </p:pic>
          <p:pic>
            <p:nvPicPr>
              <p:cNvPr id="6" name="Picture 5" descr="Composite nicking hela.jpg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98962" y="1923142"/>
                <a:ext cx="1592943" cy="1439334"/>
              </a:xfrm>
              <a:prstGeom prst="rect">
                <a:avLst/>
              </a:prstGeom>
            </p:spPr>
          </p:pic>
          <p:pic>
            <p:nvPicPr>
              <p:cNvPr id="7" name="Picture 6" descr="Composite nicking cos7.jpg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98962" y="3778507"/>
                <a:ext cx="1592943" cy="1439334"/>
              </a:xfrm>
              <a:prstGeom prst="rect">
                <a:avLst/>
              </a:prstGeom>
            </p:spPr>
          </p:pic>
          <p:pic>
            <p:nvPicPr>
              <p:cNvPr id="8" name="Picture 7" descr="C2-Composite nicking cos7.jpg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52676" y="3778507"/>
                <a:ext cx="1592943" cy="1439334"/>
              </a:xfrm>
              <a:prstGeom prst="rect">
                <a:avLst/>
              </a:prstGeom>
            </p:spPr>
          </p:pic>
          <p:pic>
            <p:nvPicPr>
              <p:cNvPr id="10" name="Picture 9" descr="C1-Composite nicking cos7.jpg"/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87914" y="3778507"/>
                <a:ext cx="1592943" cy="1439334"/>
              </a:xfrm>
              <a:prstGeom prst="rect">
                <a:avLst/>
              </a:prstGeom>
            </p:spPr>
          </p:pic>
        </p:grpSp>
        <p:sp>
          <p:nvSpPr>
            <p:cNvPr id="11" name="TextBox 10"/>
            <p:cNvSpPr txBox="1"/>
            <p:nvPr/>
          </p:nvSpPr>
          <p:spPr>
            <a:xfrm>
              <a:off x="7152715" y="2440001"/>
              <a:ext cx="754308" cy="23083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HeLa</a:t>
              </a:r>
              <a:endParaRPr lang="en-US" dirty="0" smtClean="0"/>
            </a:p>
            <a:p>
              <a:endParaRPr lang="en-US" dirty="0"/>
            </a:p>
            <a:p>
              <a:endParaRPr lang="en-US" dirty="0" smtClean="0"/>
            </a:p>
            <a:p>
              <a:endParaRPr lang="en-US" dirty="0"/>
            </a:p>
            <a:p>
              <a:endParaRPr lang="en-US" dirty="0" smtClean="0"/>
            </a:p>
            <a:p>
              <a:endParaRPr lang="en-US" dirty="0"/>
            </a:p>
            <a:p>
              <a:r>
                <a:rPr lang="en-US" dirty="0" smtClean="0"/>
                <a:t>COS-7</a:t>
              </a:r>
            </a:p>
            <a:p>
              <a:endParaRPr lang="en-US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584476" y="2073212"/>
            <a:ext cx="4683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DAPI                     </a:t>
            </a:r>
            <a:r>
              <a:rPr lang="en-US" dirty="0" err="1" smtClean="0"/>
              <a:t>TexasRed-dATP</a:t>
            </a:r>
            <a:r>
              <a:rPr lang="en-US" dirty="0" smtClean="0"/>
              <a:t>                 Merge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1475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17</Words>
  <Application>Microsoft Macintosh PowerPoint</Application>
  <PresentationFormat>On-screen Show (4:3)</PresentationFormat>
  <Paragraphs>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Nucleotide incorporation in fixed cells by nicking enzyme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New England Biolabs</dc:creator>
  <cp:lastModifiedBy>New England Biolabs</cp:lastModifiedBy>
  <cp:revision>2</cp:revision>
  <dcterms:created xsi:type="dcterms:W3CDTF">2015-12-08T15:37:27Z</dcterms:created>
  <dcterms:modified xsi:type="dcterms:W3CDTF">2015-12-08T15:50:29Z</dcterms:modified>
</cp:coreProperties>
</file>