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2112-A631-4E43-801A-041FEBD948E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4F66-3F96-9A4B-A9EC-4D4E55C7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9.jp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12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jpeg"/><Relationship Id="rId5" Type="http://schemas.microsoft.com/office/2007/relationships/hdphoto" Target="../media/hdphoto2.wdp"/><Relationship Id="rId10" Type="http://schemas.openxmlformats.org/officeDocument/2006/relationships/image" Target="../media/image7.jpg"/><Relationship Id="rId4" Type="http://schemas.openxmlformats.org/officeDocument/2006/relationships/image" Target="../media/image2.jpe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464" y="130327"/>
            <a:ext cx="7772400" cy="1470025"/>
          </a:xfrm>
        </p:spPr>
        <p:txBody>
          <a:bodyPr/>
          <a:lstStyle/>
          <a:p>
            <a:r>
              <a:rPr lang="en-US"/>
              <a:t>HUT78 Nice </a:t>
            </a:r>
            <a:r>
              <a:rPr lang="en-US" dirty="0"/>
              <a:t>IF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3192" y="2423477"/>
            <a:ext cx="8980808" cy="4110095"/>
            <a:chOff x="285146" y="1912503"/>
            <a:chExt cx="8980808" cy="4110095"/>
          </a:xfrm>
        </p:grpSpPr>
        <p:pic>
          <p:nvPicPr>
            <p:cNvPr id="4" name="Picture 3" descr="C1-ctrl TSA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144" y="1912503"/>
              <a:ext cx="1092636" cy="1226337"/>
            </a:xfrm>
            <a:prstGeom prst="rect">
              <a:avLst/>
            </a:prstGeom>
          </p:spPr>
        </p:pic>
        <p:pic>
          <p:nvPicPr>
            <p:cNvPr id="5" name="Picture 4" descr="C1-TSA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144" y="4776091"/>
              <a:ext cx="1092636" cy="1226338"/>
            </a:xfrm>
            <a:prstGeom prst="rect">
              <a:avLst/>
            </a:prstGeom>
          </p:spPr>
        </p:pic>
        <p:pic>
          <p:nvPicPr>
            <p:cNvPr id="6" name="Picture 5" descr="TSA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40" y="4776091"/>
              <a:ext cx="1092636" cy="1246507"/>
            </a:xfrm>
            <a:prstGeom prst="rect">
              <a:avLst/>
            </a:prstGeom>
          </p:spPr>
        </p:pic>
        <p:pic>
          <p:nvPicPr>
            <p:cNvPr id="7" name="Picture 6" descr="ctrl TSA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40" y="1912503"/>
              <a:ext cx="1092636" cy="1226337"/>
            </a:xfrm>
            <a:prstGeom prst="rect">
              <a:avLst/>
            </a:prstGeom>
          </p:spPr>
        </p:pic>
        <p:pic>
          <p:nvPicPr>
            <p:cNvPr id="8" name="Picture 7" descr="C2-ctrl TSA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46" y="1912503"/>
              <a:ext cx="1092636" cy="1226337"/>
            </a:xfrm>
            <a:prstGeom prst="rect">
              <a:avLst/>
            </a:prstGeom>
          </p:spPr>
        </p:pic>
        <p:pic>
          <p:nvPicPr>
            <p:cNvPr id="10" name="Picture 9" descr="C2-TSA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46" y="4755922"/>
              <a:ext cx="1092636" cy="12263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056776" y="2157749"/>
              <a:ext cx="520917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Nicking enzyme:                    6.48.10</a:t>
              </a:r>
              <a:r>
                <a:rPr lang="en-US" baseline="30000" dirty="0"/>
                <a:t>-5 </a:t>
              </a:r>
              <a:r>
                <a:rPr lang="en-US" dirty="0"/>
                <a:t>-/+ 2.42. 10</a:t>
              </a:r>
              <a:r>
                <a:rPr lang="en-US" baseline="30000" dirty="0"/>
                <a:t>-5 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Nicking enzyme:                          0.000267-/+ 0.000148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Nicking enzyme + </a:t>
              </a:r>
              <a:r>
                <a:rPr lang="en-US" dirty="0" err="1"/>
                <a:t>Trichostatin</a:t>
              </a:r>
              <a:r>
                <a:rPr lang="en-US" dirty="0"/>
                <a:t> A: 0.000413-/0.000156</a:t>
              </a:r>
            </a:p>
          </p:txBody>
        </p:sp>
        <p:pic>
          <p:nvPicPr>
            <p:cNvPr id="14" name="Picture 13" descr="C2-CviPII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46" y="3382250"/>
              <a:ext cx="1092636" cy="1246505"/>
            </a:xfrm>
            <a:prstGeom prst="rect">
              <a:avLst/>
            </a:prstGeom>
          </p:spPr>
        </p:pic>
        <p:pic>
          <p:nvPicPr>
            <p:cNvPr id="15" name="Picture 14" descr="C1-CviPII.jpg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144" y="3382249"/>
              <a:ext cx="1092636" cy="1246506"/>
            </a:xfrm>
            <a:prstGeom prst="rect">
              <a:avLst/>
            </a:prstGeom>
          </p:spPr>
        </p:pic>
        <p:pic>
          <p:nvPicPr>
            <p:cNvPr id="16" name="Picture 15" descr="CviPII.jp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40" y="3382249"/>
              <a:ext cx="1092636" cy="124650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98612" y="1852617"/>
            <a:ext cx="3211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DAPI           Texas-Red-</a:t>
            </a:r>
            <a:r>
              <a:rPr lang="en-US" sz="1400" dirty="0" err="1"/>
              <a:t>dATP</a:t>
            </a:r>
            <a:r>
              <a:rPr lang="en-US" sz="1400" dirty="0"/>
              <a:t>              Merge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42858" y="1854010"/>
            <a:ext cx="3001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pixel intensity/number of Nuclei</a:t>
            </a:r>
          </a:p>
        </p:txBody>
      </p:sp>
    </p:spTree>
    <p:extLst>
      <p:ext uri="{BB962C8B-B14F-4D97-AF65-F5344CB8AC3E}">
        <p14:creationId xmlns:p14="http://schemas.microsoft.com/office/powerpoint/2010/main" val="149883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HUT78 Nice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England Biolabs</dc:creator>
  <cp:lastModifiedBy>Esteve, Pierre</cp:lastModifiedBy>
  <cp:revision>3</cp:revision>
  <dcterms:created xsi:type="dcterms:W3CDTF">2017-10-03T15:13:00Z</dcterms:created>
  <dcterms:modified xsi:type="dcterms:W3CDTF">2022-06-21T13:45:46Z</dcterms:modified>
</cp:coreProperties>
</file>