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16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E5D7-E65F-4DF4-A229-CEF9C820F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01FFE-3A65-4B8C-BACA-2F9DDE9F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5EA9-C0EA-4CA5-9855-957D7F32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C134-A275-4601-A464-EB98D765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55BE-F108-466B-A6F2-75792F1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8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DF9-9239-424B-B398-7FA2326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3E79-2360-44EF-91B7-2E1075D0D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7E61-93D9-46DB-9EE1-6F790520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5FAD-3F43-42F0-93D2-5486C0F7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7F88-C847-4F94-A7E3-02C3B1E8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2F97B-CA2B-4E1E-882C-96E3757F4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984BB-05D6-4CF3-82ED-82D43E34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FEF-BDE8-45D6-BF04-03FD311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B954-046D-4508-BA00-57EB5835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AB5E-0DB1-4DCF-9EBB-F34514F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5785-9C82-42D7-9E74-3E8285F8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C4A1-519E-4F99-B308-E2B43826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E7E8-056F-4E06-8F6B-F358508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50BD-4196-43E7-BEE7-DF27C44C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7068-3DF5-4CAA-AE1B-E14F5CD6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37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249D-4139-4A51-B95E-23D5CC6C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1E91-1DCC-4DAD-BBBC-540048F1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B71E-8EAF-4FE0-A58D-33C34C96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1CE0-0F88-4585-BCB4-720C6A1B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F953-DA9A-4A56-9356-ED565482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8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B12F-CC3C-45F2-9359-1B9891C6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0C32-016F-4FC0-AC6D-9B1F6EB8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1AAFC-BE82-4858-9E94-18DCF936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66AB-31EC-4F89-8915-F416C2B6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D82-2B83-4684-9371-4080C2A9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D39B-0D4F-46BD-B5EF-D619510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8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D5A-ADF7-4E1D-B8FC-ECD80CCD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6C0C-D6D4-483F-B9C4-911E622C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4EDBC-AB4A-4936-87E3-FB84569B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46868-46CE-4257-848E-94565FD69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6F0A0-64B7-4A78-A7B5-9159CDA4D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CB4E-F486-48D6-8559-C13CB430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4BC76-E31A-4C2D-868A-6144831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27AA5-294B-4B09-95CA-B2AD400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515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E6F7-B3E1-494A-8DD4-05DA481C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85026-46AF-49FE-9B84-D70FD89A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3A654-3D54-4966-A995-71D24300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9B9A-007C-4F2A-87D5-D218A80F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1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E0688-A43D-48A0-ABE4-C94A0422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898FF-102F-4F4A-AE70-4657DB68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9857-1B78-4EEF-ABD7-E859990E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0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56D8-5B44-4FEC-AB46-3E5F2D0A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0987-982D-4ED9-823A-E070822A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8A7A1-8CFC-4E8A-9A5B-29D180B86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C9280-7890-4932-A866-B60E823C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046EC-81DC-49E6-8AA8-591A53D1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83ABB-993A-4B38-95F9-D76C74B0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3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1AA5-3680-4AF0-88C7-B89950F8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F2843-C893-4A2A-9C02-F5C069B1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4711-F8AB-4148-9E0E-A92C44076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010D-78FC-4FE5-A207-81652EEC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9D592-7648-43E4-967E-5B0F8B30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ECB73-41EE-4364-93E4-C044C1A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4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4B19E-148E-40ED-AC1D-929EB9AE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CAB6-B2B0-4AFB-A5EF-9A481AAD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7AA2-07DC-494B-9EA8-0BAD14370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1B92-B918-4F55-A442-E1283CA5A283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8F6B-E1D2-44F9-A88A-AC387B74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79E5-81EE-42C3-9CDC-30401DEB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5D8F-917D-403A-B0B0-9E6FB2775A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213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643897-4BAE-4E74-83A1-4D034C52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196"/>
            <a:ext cx="6118268" cy="5117461"/>
          </a:xfrm>
          <a:prstGeom prst="rect">
            <a:avLst/>
          </a:prstGeom>
        </p:spPr>
      </p:pic>
      <p:pic>
        <p:nvPicPr>
          <p:cNvPr id="7" name="Picture 6" descr="Treemap chart&#10;&#10;Description automatically generated">
            <a:extLst>
              <a:ext uri="{FF2B5EF4-FFF2-40B4-BE49-F238E27FC236}">
                <a16:creationId xmlns:a16="http://schemas.microsoft.com/office/drawing/2014/main" id="{E6E3D81C-2BB4-4B09-8C9C-450B2DA4E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687084"/>
            <a:ext cx="6498771" cy="50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Sudmanns Martin</dc:creator>
  <cp:lastModifiedBy>Sudmanns Martin</cp:lastModifiedBy>
  <cp:revision>1</cp:revision>
  <dcterms:created xsi:type="dcterms:W3CDTF">2022-11-23T10:14:54Z</dcterms:created>
  <dcterms:modified xsi:type="dcterms:W3CDTF">2022-11-23T10:16:20Z</dcterms:modified>
</cp:coreProperties>
</file>