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4D37A-D2D3-41D1-BF8E-727DE400D787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45C11-EA3B-4EE7-BCAF-15F2CB3F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8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11270880" y="5735880"/>
            <a:ext cx="757800" cy="10263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Picture 3"/>
          <p:cNvPicPr/>
          <p:nvPr/>
        </p:nvPicPr>
        <p:blipFill>
          <a:blip r:embed="rId2"/>
          <a:stretch/>
        </p:blipFill>
        <p:spPr>
          <a:xfrm>
            <a:off x="0" y="-5616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1073520" y="636120"/>
            <a:ext cx="10057680" cy="627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Homework 2</a:t>
            </a:r>
          </a:p>
          <a:p>
            <a:pPr algn="ctr">
              <a:lnSpc>
                <a:spcPct val="100000"/>
              </a:lnSpc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CHORD SYSTEM WALKTHROUGH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Sajib</a:t>
            </a: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8366760" y="6356520"/>
            <a:ext cx="2300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7CDE5ED-6CA0-49AF-A4BE-DA867F52EF7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970671" y="647114"/>
            <a:ext cx="94558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LoopUp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2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970671" y="647114"/>
            <a:ext cx="94558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/>
              <a:t>What operation you want to perform? (1)Insert, (2)Delete, (3)Lookup, (0)Stop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Node 0 contains nodes :</a:t>
            </a:r>
          </a:p>
          <a:p>
            <a:r>
              <a:rPr lang="en-US" dirty="0"/>
              <a:t> [6 7 8 9 10 11 12 13 14 15 16 17 18 19 20 21 22 23 24 25 26 27 28 29 30 31 32 33 34 35 36 37 38 39 40 41 42 43 44 45 46 47 48 49 50 51 52 53 54 55 56 57 58 59 60 61 62 63 64 65 66 67 68 69 70 71 72 73 74 75 76 77 78 79 80 81 82 83 84 85 86 87 88 89 90 91 92 93 94 95 96 97 98 99 100 101 102 103 104 105 106 107 108 109 110 111 112 113 114 115 116 117 118 119 120 121 122 123 124 125 126 127 128 0 ]</a:t>
            </a:r>
          </a:p>
          <a:p>
            <a:r>
              <a:rPr lang="en-US" dirty="0"/>
              <a:t>Node 5 contains nodes :</a:t>
            </a:r>
          </a:p>
          <a:p>
            <a:r>
              <a:rPr lang="en-US" dirty="0"/>
              <a:t> [1 2 3 4 5 ]</a:t>
            </a:r>
          </a:p>
          <a:p>
            <a:r>
              <a:rPr lang="en-US" dirty="0"/>
              <a:t>See the visualization window based on your choice </a:t>
            </a:r>
          </a:p>
          <a:p>
            <a:r>
              <a:rPr lang="en-US" dirty="0"/>
              <a:t>What operation you want to perform? (1)Insert, (2)Delete, (3)Lookup, (0)Stop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1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1083212" y="241352"/>
            <a:ext cx="9523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pic>
        <p:nvPicPr>
          <p:cNvPr id="4" name="Picture 3" descr="A close up of a necklace&#10;&#10;Description generated with high confidence">
            <a:extLst>
              <a:ext uri="{FF2B5EF4-FFF2-40B4-BE49-F238E27FC236}">
                <a16:creationId xmlns:a16="http://schemas.microsoft.com/office/drawing/2014/main" id="{67FA5C3A-FFC4-4323-B18D-BCADC28BA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542" y="987910"/>
            <a:ext cx="5451816" cy="51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1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970671" y="647114"/>
            <a:ext cx="945583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Delete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/>
              <a:t>What operation you want to perform? (1)Insert, (2)Delete, (3)Lookup, (0)Stop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Insert the node ID which you want to delete: 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Node 0 contains nodes :</a:t>
            </a:r>
          </a:p>
          <a:p>
            <a:r>
              <a:rPr lang="en-US" dirty="0"/>
              <a:t> [3 4 5 6 7 8 9 10 11 12 13 14 15 16 17 18 19 20 21 22 23 24 25 26 27 28 29 30 31 32 33 34 35 36 37 38 39 40 41 42 43 44 45 46 47 48 49 50 51 52 53 54 55 56 57 58 59 60 61 62 63 64 65 66 67 68 69 70 71 72 73 74 75 76 77 78 79 80 81 82 83 84 85 86 87 88 89 90 91 92 93 94 95 96 97 98 99 100 101 102 103 104 105 106 107 108 109 110 111 112 113 114 115 116 117 118 119 120 121 122 123 124 125 126 127 128 0 ]</a:t>
            </a:r>
          </a:p>
          <a:p>
            <a:r>
              <a:rPr lang="en-US" dirty="0"/>
              <a:t>Node 2 contains nodes :</a:t>
            </a:r>
          </a:p>
          <a:p>
            <a:r>
              <a:rPr lang="en-US" dirty="0"/>
              <a:t> [1 2 ]</a:t>
            </a:r>
          </a:p>
          <a:p>
            <a:r>
              <a:rPr lang="en-US" dirty="0"/>
              <a:t>See the visualization window based on your choice </a:t>
            </a:r>
          </a:p>
          <a:p>
            <a:r>
              <a:rPr lang="en-US" dirty="0"/>
              <a:t>What operation you want to perform? (1)Insert, (2)Delete, (3)Lookup, (0)Stop</a:t>
            </a:r>
          </a:p>
        </p:txBody>
      </p:sp>
    </p:spTree>
    <p:extLst>
      <p:ext uri="{BB962C8B-B14F-4D97-AF65-F5344CB8AC3E}">
        <p14:creationId xmlns:p14="http://schemas.microsoft.com/office/powerpoint/2010/main" val="176709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970671" y="647114"/>
            <a:ext cx="945583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/>
              <a:t>What operation you want to perform? (1)Insert, (2)Delete, (3)Lookup, (0)Stop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Insert the node ID which you want to lookup: 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The lookup ID: 6 contains in node: 11</a:t>
            </a:r>
          </a:p>
          <a:p>
            <a:r>
              <a:rPr lang="en-US" dirty="0"/>
              <a:t>See the visualization window based on your choice </a:t>
            </a:r>
          </a:p>
          <a:p>
            <a:r>
              <a:rPr lang="en-US" dirty="0"/>
              <a:t>What operation you want to perform? (1)Insert, (2)Delete, (3)Lookup, (0)Stop</a:t>
            </a:r>
          </a:p>
        </p:txBody>
      </p:sp>
    </p:spTree>
    <p:extLst>
      <p:ext uri="{BB962C8B-B14F-4D97-AF65-F5344CB8AC3E}">
        <p14:creationId xmlns:p14="http://schemas.microsoft.com/office/powerpoint/2010/main" val="47616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970671" y="647114"/>
            <a:ext cx="9455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pic>
        <p:nvPicPr>
          <p:cNvPr id="4" name="Picture 3" descr="A close up of a necklace&#10;&#10;Description generated with high confidence">
            <a:extLst>
              <a:ext uri="{FF2B5EF4-FFF2-40B4-BE49-F238E27FC236}">
                <a16:creationId xmlns:a16="http://schemas.microsoft.com/office/drawing/2014/main" id="{EBA9479F-2ECA-4E55-9457-144984FDC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05" y="647114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1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266E8-1861-4603-AFDE-A29652DA9116}"/>
              </a:ext>
            </a:extLst>
          </p:cNvPr>
          <p:cNvSpPr txBox="1"/>
          <p:nvPr/>
        </p:nvSpPr>
        <p:spPr>
          <a:xfrm>
            <a:off x="1167619" y="2588455"/>
            <a:ext cx="9455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4735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4493</TotalTime>
  <Words>553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Leigh Ann Dye (ladye)</dc:creator>
  <dc:description/>
  <cp:lastModifiedBy>sajibsen08@gmail.com</cp:lastModifiedBy>
  <cp:revision>95</cp:revision>
  <dcterms:created xsi:type="dcterms:W3CDTF">2017-02-16T15:32:08Z</dcterms:created>
  <dcterms:modified xsi:type="dcterms:W3CDTF">2018-10-16T06:33:09Z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