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1" r:id="rId3"/>
    <p:sldId id="302" r:id="rId4"/>
    <p:sldId id="303" r:id="rId5"/>
    <p:sldId id="304" r:id="rId6"/>
    <p:sldId id="308" r:id="rId7"/>
    <p:sldId id="305" r:id="rId8"/>
    <p:sldId id="307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4D37A-D2D3-41D1-BF8E-727DE400D78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45C11-EA3B-4EE7-BCAF-15F2CB3F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8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11270880" y="5735880"/>
            <a:ext cx="757800" cy="1026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Picture 3"/>
          <p:cNvPicPr/>
          <p:nvPr/>
        </p:nvPicPr>
        <p:blipFill>
          <a:blip r:embed="rId2"/>
          <a:stretch/>
        </p:blipFill>
        <p:spPr>
          <a:xfrm>
            <a:off x="0" y="-5616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1073520" y="636120"/>
            <a:ext cx="10057680" cy="627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SYSTEM WALKTHROUGH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Sajib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366760" y="6356520"/>
            <a:ext cx="230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CDE5ED-6CA0-49AF-A4BE-DA867F52EF7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970671" y="647114"/>
            <a:ext cx="94558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LoopUp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2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970671" y="647114"/>
            <a:ext cx="10761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visualization I converted the scale from 0-1multiplying 100 to 0-100.</a:t>
            </a:r>
          </a:p>
          <a:p>
            <a:r>
              <a:rPr lang="en-US" dirty="0"/>
              <a:t>Select the operation: (1) insert (2) delete (3) stop: 1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52B161-5701-45D9-91C6-028C477B1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67" y="3140104"/>
            <a:ext cx="5649351" cy="35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1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1083212" y="241352"/>
            <a:ext cx="9523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After inserting some nodes to CAN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11BC564-875B-45FE-AB72-8FC626F16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77" y="2289369"/>
            <a:ext cx="6175717" cy="40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1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970671" y="647114"/>
            <a:ext cx="94558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Delete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/>
              <a:t>Select the operation: (1) insert (2) delete (3) stop: 2</a:t>
            </a:r>
          </a:p>
          <a:p>
            <a:r>
              <a:rPr lang="en-US" dirty="0"/>
              <a:t>choose the node to delete: 58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E4B2CE6-DC93-4BA8-B8AE-B24C53411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3" y="3246120"/>
            <a:ext cx="5045535" cy="332922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6482F26-5685-41AD-889E-7D58AED27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09" y="3246120"/>
            <a:ext cx="4963011" cy="33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9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970671" y="647114"/>
            <a:ext cx="945583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Stop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stop function you are not allowed to modify your CAN system. You will be prompted for lookup operation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/>
              <a:t>Select the operation: (1) insert (2) delete (3) stop: 3</a:t>
            </a:r>
          </a:p>
          <a:p>
            <a:r>
              <a:rPr lang="en-US" dirty="0"/>
              <a:t>Lookup Operation: Choose two points in your CAN to find the basic route: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970671" y="647114"/>
            <a:ext cx="945583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/>
              <a:t>Lookup Operation: Choose two points in your CAN to find the basic route:</a:t>
            </a:r>
          </a:p>
          <a:p>
            <a:r>
              <a:rPr lang="en-US" dirty="0"/>
              <a:t>Provide start node: 50</a:t>
            </a:r>
          </a:p>
          <a:p>
            <a:r>
              <a:rPr lang="en-US" dirty="0"/>
              <a:t>Provide destination node: 82</a:t>
            </a:r>
          </a:p>
          <a:p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Source to Destination path: 50 =&gt;88 88 =&gt;82</a:t>
            </a:r>
            <a:r>
              <a:rPr lang="en-US" altLang="en-US" sz="32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16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1167619" y="2588455"/>
            <a:ext cx="9455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4735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</TotalTime>
  <Words>198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Leigh Ann Dye (ladye)</dc:creator>
  <dc:description/>
  <cp:lastModifiedBy>Sajib Sen (ssen4)</cp:lastModifiedBy>
  <cp:revision>99</cp:revision>
  <dcterms:created xsi:type="dcterms:W3CDTF">2017-02-16T15:32:08Z</dcterms:created>
  <dcterms:modified xsi:type="dcterms:W3CDTF">2019-01-08T13:18:16Z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